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13" r:id="rId1"/>
  </p:sldMasterIdLst>
  <p:sldIdLst>
    <p:sldId id="257" r:id="rId2"/>
    <p:sldId id="321" r:id="rId3"/>
    <p:sldId id="309" r:id="rId4"/>
    <p:sldId id="313" r:id="rId5"/>
    <p:sldId id="316" r:id="rId6"/>
    <p:sldId id="317" r:id="rId7"/>
    <p:sldId id="318" r:id="rId8"/>
    <p:sldId id="322" r:id="rId9"/>
    <p:sldId id="323" r:id="rId10"/>
    <p:sldId id="319" r:id="rId11"/>
    <p:sldId id="32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E11ECF4-2DA9-433C-95C4-5F829B245F78}">
          <p14:sldIdLst>
            <p14:sldId id="257"/>
            <p14:sldId id="321"/>
            <p14:sldId id="309"/>
            <p14:sldId id="313"/>
            <p14:sldId id="316"/>
            <p14:sldId id="317"/>
            <p14:sldId id="318"/>
            <p14:sldId id="322"/>
            <p14:sldId id="323"/>
            <p14:sldId id="319"/>
            <p14:sldId id="32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00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E5A-B227-40C9-B18F-F74C18A4177F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6C43-FFCE-4AA7-A8A7-6F8AD34C755D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2316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E5A-B227-40C9-B18F-F74C18A4177F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6C43-FFCE-4AA7-A8A7-6F8AD34C7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841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E5A-B227-40C9-B18F-F74C18A4177F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6C43-FFCE-4AA7-A8A7-6F8AD34C7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763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E5A-B227-40C9-B18F-F74C18A4177F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6C43-FFCE-4AA7-A8A7-6F8AD34C7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227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E5A-B227-40C9-B18F-F74C18A4177F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6C43-FFCE-4AA7-A8A7-6F8AD34C755D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3955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E5A-B227-40C9-B18F-F74C18A4177F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6C43-FFCE-4AA7-A8A7-6F8AD34C7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70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E5A-B227-40C9-B18F-F74C18A4177F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6C43-FFCE-4AA7-A8A7-6F8AD34C7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155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E5A-B227-40C9-B18F-F74C18A4177F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6C43-FFCE-4AA7-A8A7-6F8AD34C7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096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E5A-B227-40C9-B18F-F74C18A4177F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6C43-FFCE-4AA7-A8A7-6F8AD34C7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745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5E2DE5A-B227-40C9-B18F-F74C18A4177F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BA6C43-FFCE-4AA7-A8A7-6F8AD34C7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216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E5A-B227-40C9-B18F-F74C18A4177F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6C43-FFCE-4AA7-A8A7-6F8AD34C7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52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5E2DE5A-B227-40C9-B18F-F74C18A4177F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1BA6C43-FFCE-4AA7-A8A7-6F8AD34C755D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109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pavl.ns@yandex.ru" TargetMode="External"/><Relationship Id="rId2" Type="http://schemas.openxmlformats.org/officeDocument/2006/relationships/hyperlink" Target="mailto:aes99@yandex.ru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EB8A1B5F-0801-4AFF-A489-335B6A851F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201B52-6441-4DBA-BACE-235977581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9DF3DBB-17DD-4058-A944-5578E18A0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AFE96-DF32-47D3-A172-0D25145EC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75" y="643467"/>
            <a:ext cx="6714968" cy="505400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br>
              <a:rPr lang="ru-RU" sz="3600" dirty="0"/>
            </a:br>
            <a:r>
              <a:rPr lang="ru-RU" sz="3600" b="1" dirty="0" err="1"/>
              <a:t>Микрооснования</a:t>
            </a:r>
            <a:r>
              <a:rPr lang="ru-RU" sz="3600" b="1" dirty="0"/>
              <a:t> доминирования фундаментализма в экономической политике:</a:t>
            </a:r>
            <a:br>
              <a:rPr lang="ru-RU" sz="3600" b="1" dirty="0"/>
            </a:br>
            <a:r>
              <a:rPr lang="ru-RU" sz="3600" b="1" dirty="0"/>
              <a:t>есть ли антидот?</a:t>
            </a:r>
            <a:endParaRPr lang="en-US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8A549DE7-671D-4575-AF43-858FD9998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22D9B36-9BE7-472B-8808-7E0D681073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40942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9" name="Рисунок 50">
            <a:extLst>
              <a:ext uri="{FF2B5EF4-FFF2-40B4-BE49-F238E27FC236}">
                <a16:creationId xmlns:a16="http://schemas.microsoft.com/office/drawing/2014/main" id="{8352F242-F7A5-4A9F-AFC5-8F56F0E472C3}"/>
              </a:ext>
            </a:extLst>
          </p:cNvPr>
          <p:cNvGrpSpPr>
            <a:grpSpLocks noChangeAspect="1"/>
          </p:cNvGrpSpPr>
          <p:nvPr/>
        </p:nvGrpSpPr>
        <p:grpSpPr>
          <a:xfrm>
            <a:off x="9933328" y="213451"/>
            <a:ext cx="2002663" cy="1083632"/>
            <a:chOff x="826344" y="7864528"/>
            <a:chExt cx="2196064" cy="1188280"/>
          </a:xfrm>
          <a:solidFill>
            <a:srgbClr val="FFFFFF">
              <a:lumMod val="65000"/>
            </a:srgbClr>
          </a:solidFill>
        </p:grpSpPr>
        <p:sp>
          <p:nvSpPr>
            <p:cNvPr id="10" name="Полилиния 175">
              <a:extLst>
                <a:ext uri="{FF2B5EF4-FFF2-40B4-BE49-F238E27FC236}">
                  <a16:creationId xmlns:a16="http://schemas.microsoft.com/office/drawing/2014/main" id="{89539FF2-6E21-4F5F-91F5-FA80FA78D2EB}"/>
                </a:ext>
              </a:extLst>
            </p:cNvPr>
            <p:cNvSpPr/>
            <p:nvPr/>
          </p:nvSpPr>
          <p:spPr>
            <a:xfrm>
              <a:off x="826344" y="7864528"/>
              <a:ext cx="139368" cy="1187243"/>
            </a:xfrm>
            <a:custGeom>
              <a:avLst/>
              <a:gdLst>
                <a:gd name="connsiteX0" fmla="*/ 0 w 139368"/>
                <a:gd name="connsiteY0" fmla="*/ 1187244 h 1187243"/>
                <a:gd name="connsiteX1" fmla="*/ 139368 w 139368"/>
                <a:gd name="connsiteY1" fmla="*/ 1187244 h 1187243"/>
                <a:gd name="connsiteX2" fmla="*/ 139368 w 139368"/>
                <a:gd name="connsiteY2" fmla="*/ 0 h 1187243"/>
                <a:gd name="connsiteX3" fmla="*/ 0 w 139368"/>
                <a:gd name="connsiteY3" fmla="*/ 0 h 1187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368" h="1187243">
                  <a:moveTo>
                    <a:pt x="0" y="1187244"/>
                  </a:moveTo>
                  <a:lnTo>
                    <a:pt x="139368" y="1187244"/>
                  </a:lnTo>
                  <a:lnTo>
                    <a:pt x="13936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1" name="Полилиния 176">
              <a:extLst>
                <a:ext uri="{FF2B5EF4-FFF2-40B4-BE49-F238E27FC236}">
                  <a16:creationId xmlns:a16="http://schemas.microsoft.com/office/drawing/2014/main" id="{8D39010E-DB80-4C81-9BA7-A4FBA7A1B910}"/>
                </a:ext>
              </a:extLst>
            </p:cNvPr>
            <p:cNvSpPr/>
            <p:nvPr/>
          </p:nvSpPr>
          <p:spPr>
            <a:xfrm>
              <a:off x="1103348" y="7864873"/>
              <a:ext cx="1761521" cy="498110"/>
            </a:xfrm>
            <a:custGeom>
              <a:avLst/>
              <a:gdLst>
                <a:gd name="connsiteX0" fmla="*/ 63289 w 1761521"/>
                <a:gd name="connsiteY0" fmla="*/ 172370 h 498110"/>
                <a:gd name="connsiteX1" fmla="*/ 126921 w 1761521"/>
                <a:gd name="connsiteY1" fmla="*/ 96720 h 498110"/>
                <a:gd name="connsiteX2" fmla="*/ 125537 w 1761521"/>
                <a:gd name="connsiteY2" fmla="*/ 94993 h 498110"/>
                <a:gd name="connsiteX3" fmla="*/ 57755 w 1761521"/>
                <a:gd name="connsiteY3" fmla="*/ 97411 h 498110"/>
                <a:gd name="connsiteX4" fmla="*/ 43231 w 1761521"/>
                <a:gd name="connsiteY4" fmla="*/ 96720 h 498110"/>
                <a:gd name="connsiteX5" fmla="*/ 42539 w 1761521"/>
                <a:gd name="connsiteY5" fmla="*/ 94302 h 498110"/>
                <a:gd name="connsiteX6" fmla="*/ 51876 w 1761521"/>
                <a:gd name="connsiteY6" fmla="*/ 80485 h 498110"/>
                <a:gd name="connsiteX7" fmla="*/ 92684 w 1761521"/>
                <a:gd name="connsiteY7" fmla="*/ 84630 h 498110"/>
                <a:gd name="connsiteX8" fmla="*/ 125192 w 1761521"/>
                <a:gd name="connsiteY8" fmla="*/ 84630 h 498110"/>
                <a:gd name="connsiteX9" fmla="*/ 126575 w 1761521"/>
                <a:gd name="connsiteY9" fmla="*/ 83249 h 498110"/>
                <a:gd name="connsiteX10" fmla="*/ 63634 w 1761521"/>
                <a:gd name="connsiteY10" fmla="*/ 9327 h 498110"/>
                <a:gd name="connsiteX11" fmla="*/ 20406 w 1761521"/>
                <a:gd name="connsiteY11" fmla="*/ 28671 h 498110"/>
                <a:gd name="connsiteX12" fmla="*/ 12106 w 1761521"/>
                <a:gd name="connsiteY12" fmla="*/ 46979 h 498110"/>
                <a:gd name="connsiteX13" fmla="*/ 4498 w 1761521"/>
                <a:gd name="connsiteY13" fmla="*/ 44215 h 498110"/>
                <a:gd name="connsiteX14" fmla="*/ 10723 w 1761521"/>
                <a:gd name="connsiteY14" fmla="*/ 4836 h 498110"/>
                <a:gd name="connsiteX15" fmla="*/ 25939 w 1761521"/>
                <a:gd name="connsiteY15" fmla="*/ 3454 h 498110"/>
                <a:gd name="connsiteX16" fmla="*/ 64672 w 1761521"/>
                <a:gd name="connsiteY16" fmla="*/ 0 h 498110"/>
                <a:gd name="connsiteX17" fmla="*/ 154587 w 1761521"/>
                <a:gd name="connsiteY17" fmla="*/ 87048 h 498110"/>
                <a:gd name="connsiteX18" fmla="*/ 57755 w 1761521"/>
                <a:gd name="connsiteY18" fmla="*/ 182733 h 498110"/>
                <a:gd name="connsiteX19" fmla="*/ 16948 w 1761521"/>
                <a:gd name="connsiteY19" fmla="*/ 177206 h 498110"/>
                <a:gd name="connsiteX20" fmla="*/ 1386 w 1761521"/>
                <a:gd name="connsiteY20" fmla="*/ 138518 h 498110"/>
                <a:gd name="connsiteX21" fmla="*/ 8994 w 1761521"/>
                <a:gd name="connsiteY21" fmla="*/ 134718 h 498110"/>
                <a:gd name="connsiteX22" fmla="*/ 63289 w 1761521"/>
                <a:gd name="connsiteY22" fmla="*/ 172024 h 498110"/>
                <a:gd name="connsiteX23" fmla="*/ 186403 w 1761521"/>
                <a:gd name="connsiteY23" fmla="*/ 168915 h 498110"/>
                <a:gd name="connsiteX24" fmla="*/ 192974 w 1761521"/>
                <a:gd name="connsiteY24" fmla="*/ 161316 h 498110"/>
                <a:gd name="connsiteX25" fmla="*/ 193319 w 1761521"/>
                <a:gd name="connsiteY25" fmla="*/ 119173 h 498110"/>
                <a:gd name="connsiteX26" fmla="*/ 192974 w 1761521"/>
                <a:gd name="connsiteY26" fmla="*/ 83594 h 498110"/>
                <a:gd name="connsiteX27" fmla="*/ 186057 w 1761521"/>
                <a:gd name="connsiteY27" fmla="*/ 75304 h 498110"/>
                <a:gd name="connsiteX28" fmla="*/ 177066 w 1761521"/>
                <a:gd name="connsiteY28" fmla="*/ 73577 h 498110"/>
                <a:gd name="connsiteX29" fmla="*/ 177757 w 1761521"/>
                <a:gd name="connsiteY29" fmla="*/ 65632 h 498110"/>
                <a:gd name="connsiteX30" fmla="*/ 202657 w 1761521"/>
                <a:gd name="connsiteY30" fmla="*/ 66323 h 498110"/>
                <a:gd name="connsiteX31" fmla="*/ 229631 w 1761521"/>
                <a:gd name="connsiteY31" fmla="*/ 65632 h 498110"/>
                <a:gd name="connsiteX32" fmla="*/ 230323 w 1761521"/>
                <a:gd name="connsiteY32" fmla="*/ 73577 h 498110"/>
                <a:gd name="connsiteX33" fmla="*/ 220294 w 1761521"/>
                <a:gd name="connsiteY33" fmla="*/ 75304 h 498110"/>
                <a:gd name="connsiteX34" fmla="*/ 214415 w 1761521"/>
                <a:gd name="connsiteY34" fmla="*/ 82903 h 498110"/>
                <a:gd name="connsiteX35" fmla="*/ 214415 w 1761521"/>
                <a:gd name="connsiteY35" fmla="*/ 117446 h 498110"/>
                <a:gd name="connsiteX36" fmla="*/ 233781 w 1761521"/>
                <a:gd name="connsiteY36" fmla="*/ 111574 h 498110"/>
                <a:gd name="connsiteX37" fmla="*/ 245539 w 1761521"/>
                <a:gd name="connsiteY37" fmla="*/ 92575 h 498110"/>
                <a:gd name="connsiteX38" fmla="*/ 274589 w 1761521"/>
                <a:gd name="connsiteY38" fmla="*/ 62868 h 498110"/>
                <a:gd name="connsiteX39" fmla="*/ 284964 w 1761521"/>
                <a:gd name="connsiteY39" fmla="*/ 67359 h 498110"/>
                <a:gd name="connsiteX40" fmla="*/ 281505 w 1761521"/>
                <a:gd name="connsiteY40" fmla="*/ 86012 h 498110"/>
                <a:gd name="connsiteX41" fmla="*/ 279430 w 1761521"/>
                <a:gd name="connsiteY41" fmla="*/ 87048 h 498110"/>
                <a:gd name="connsiteX42" fmla="*/ 267326 w 1761521"/>
                <a:gd name="connsiteY42" fmla="*/ 83594 h 498110"/>
                <a:gd name="connsiteX43" fmla="*/ 252802 w 1761521"/>
                <a:gd name="connsiteY43" fmla="*/ 97757 h 498110"/>
                <a:gd name="connsiteX44" fmla="*/ 239660 w 1761521"/>
                <a:gd name="connsiteY44" fmla="*/ 118483 h 498110"/>
                <a:gd name="connsiteX45" fmla="*/ 250035 w 1761521"/>
                <a:gd name="connsiteY45" fmla="*/ 127464 h 498110"/>
                <a:gd name="connsiteX46" fmla="*/ 272860 w 1761521"/>
                <a:gd name="connsiteY46" fmla="*/ 159589 h 498110"/>
                <a:gd name="connsiteX47" fmla="*/ 297067 w 1761521"/>
                <a:gd name="connsiteY47" fmla="*/ 169952 h 498110"/>
                <a:gd name="connsiteX48" fmla="*/ 297067 w 1761521"/>
                <a:gd name="connsiteY48" fmla="*/ 177897 h 498110"/>
                <a:gd name="connsiteX49" fmla="*/ 272860 w 1761521"/>
                <a:gd name="connsiteY49" fmla="*/ 179278 h 498110"/>
                <a:gd name="connsiteX50" fmla="*/ 254185 w 1761521"/>
                <a:gd name="connsiteY50" fmla="*/ 170988 h 498110"/>
                <a:gd name="connsiteX51" fmla="*/ 231706 w 1761521"/>
                <a:gd name="connsiteY51" fmla="*/ 137481 h 498110"/>
                <a:gd name="connsiteX52" fmla="*/ 214415 w 1761521"/>
                <a:gd name="connsiteY52" fmla="*/ 124700 h 498110"/>
                <a:gd name="connsiteX53" fmla="*/ 214761 w 1761521"/>
                <a:gd name="connsiteY53" fmla="*/ 160625 h 498110"/>
                <a:gd name="connsiteX54" fmla="*/ 221677 w 1761521"/>
                <a:gd name="connsiteY54" fmla="*/ 168915 h 498110"/>
                <a:gd name="connsiteX55" fmla="*/ 231706 w 1761521"/>
                <a:gd name="connsiteY55" fmla="*/ 170297 h 498110"/>
                <a:gd name="connsiteX56" fmla="*/ 230669 w 1761521"/>
                <a:gd name="connsiteY56" fmla="*/ 178587 h 498110"/>
                <a:gd name="connsiteX57" fmla="*/ 205769 w 1761521"/>
                <a:gd name="connsiteY57" fmla="*/ 177897 h 498110"/>
                <a:gd name="connsiteX58" fmla="*/ 176720 w 1761521"/>
                <a:gd name="connsiteY58" fmla="*/ 178587 h 498110"/>
                <a:gd name="connsiteX59" fmla="*/ 176374 w 1761521"/>
                <a:gd name="connsiteY59" fmla="*/ 170297 h 498110"/>
                <a:gd name="connsiteX60" fmla="*/ 186749 w 1761521"/>
                <a:gd name="connsiteY60" fmla="*/ 168915 h 498110"/>
                <a:gd name="connsiteX61" fmla="*/ 338221 w 1761521"/>
                <a:gd name="connsiteY61" fmla="*/ 77722 h 498110"/>
                <a:gd name="connsiteX62" fmla="*/ 323696 w 1761521"/>
                <a:gd name="connsiteY62" fmla="*/ 113992 h 498110"/>
                <a:gd name="connsiteX63" fmla="*/ 362775 w 1761521"/>
                <a:gd name="connsiteY63" fmla="*/ 169261 h 498110"/>
                <a:gd name="connsiteX64" fmla="*/ 380066 w 1761521"/>
                <a:gd name="connsiteY64" fmla="*/ 163734 h 498110"/>
                <a:gd name="connsiteX65" fmla="*/ 390787 w 1761521"/>
                <a:gd name="connsiteY65" fmla="*/ 128155 h 498110"/>
                <a:gd name="connsiteX66" fmla="*/ 351708 w 1761521"/>
                <a:gd name="connsiteY66" fmla="*/ 73577 h 498110"/>
                <a:gd name="connsiteX67" fmla="*/ 337875 w 1761521"/>
                <a:gd name="connsiteY67" fmla="*/ 77722 h 498110"/>
                <a:gd name="connsiteX68" fmla="*/ 414649 w 1761521"/>
                <a:gd name="connsiteY68" fmla="*/ 119173 h 498110"/>
                <a:gd name="connsiteX69" fmla="*/ 388712 w 1761521"/>
                <a:gd name="connsiteY69" fmla="*/ 170988 h 498110"/>
                <a:gd name="connsiteX70" fmla="*/ 355858 w 1761521"/>
                <a:gd name="connsiteY70" fmla="*/ 181351 h 498110"/>
                <a:gd name="connsiteX71" fmla="*/ 299834 w 1761521"/>
                <a:gd name="connsiteY71" fmla="*/ 120901 h 498110"/>
                <a:gd name="connsiteX72" fmla="*/ 324042 w 1761521"/>
                <a:gd name="connsiteY72" fmla="*/ 73922 h 498110"/>
                <a:gd name="connsiteX73" fmla="*/ 361391 w 1761521"/>
                <a:gd name="connsiteY73" fmla="*/ 62868 h 498110"/>
                <a:gd name="connsiteX74" fmla="*/ 414649 w 1761521"/>
                <a:gd name="connsiteY74" fmla="*/ 119173 h 498110"/>
                <a:gd name="connsiteX75" fmla="*/ 442315 w 1761521"/>
                <a:gd name="connsiteY75" fmla="*/ 168915 h 498110"/>
                <a:gd name="connsiteX76" fmla="*/ 449577 w 1761521"/>
                <a:gd name="connsiteY76" fmla="*/ 158207 h 498110"/>
                <a:gd name="connsiteX77" fmla="*/ 449923 w 1761521"/>
                <a:gd name="connsiteY77" fmla="*/ 118828 h 498110"/>
                <a:gd name="connsiteX78" fmla="*/ 449577 w 1761521"/>
                <a:gd name="connsiteY78" fmla="*/ 83940 h 498110"/>
                <a:gd name="connsiteX79" fmla="*/ 443352 w 1761521"/>
                <a:gd name="connsiteY79" fmla="*/ 75304 h 498110"/>
                <a:gd name="connsiteX80" fmla="*/ 433669 w 1761521"/>
                <a:gd name="connsiteY80" fmla="*/ 73577 h 498110"/>
                <a:gd name="connsiteX81" fmla="*/ 434361 w 1761521"/>
                <a:gd name="connsiteY81" fmla="*/ 65632 h 498110"/>
                <a:gd name="connsiteX82" fmla="*/ 459260 w 1761521"/>
                <a:gd name="connsiteY82" fmla="*/ 66323 h 498110"/>
                <a:gd name="connsiteX83" fmla="*/ 485889 w 1761521"/>
                <a:gd name="connsiteY83" fmla="*/ 65632 h 498110"/>
                <a:gd name="connsiteX84" fmla="*/ 485889 w 1761521"/>
                <a:gd name="connsiteY84" fmla="*/ 73577 h 498110"/>
                <a:gd name="connsiteX85" fmla="*/ 476897 w 1761521"/>
                <a:gd name="connsiteY85" fmla="*/ 75304 h 498110"/>
                <a:gd name="connsiteX86" fmla="*/ 471018 w 1761521"/>
                <a:gd name="connsiteY86" fmla="*/ 82903 h 498110"/>
                <a:gd name="connsiteX87" fmla="*/ 471018 w 1761521"/>
                <a:gd name="connsiteY87" fmla="*/ 112956 h 498110"/>
                <a:gd name="connsiteX88" fmla="*/ 472402 w 1761521"/>
                <a:gd name="connsiteY88" fmla="*/ 114337 h 498110"/>
                <a:gd name="connsiteX89" fmla="*/ 520817 w 1761521"/>
                <a:gd name="connsiteY89" fmla="*/ 114337 h 498110"/>
                <a:gd name="connsiteX90" fmla="*/ 522201 w 1761521"/>
                <a:gd name="connsiteY90" fmla="*/ 112956 h 498110"/>
                <a:gd name="connsiteX91" fmla="*/ 521509 w 1761521"/>
                <a:gd name="connsiteY91" fmla="*/ 83594 h 498110"/>
                <a:gd name="connsiteX92" fmla="*/ 515630 w 1761521"/>
                <a:gd name="connsiteY92" fmla="*/ 75649 h 498110"/>
                <a:gd name="connsiteX93" fmla="*/ 505601 w 1761521"/>
                <a:gd name="connsiteY93" fmla="*/ 73577 h 498110"/>
                <a:gd name="connsiteX94" fmla="*/ 506639 w 1761521"/>
                <a:gd name="connsiteY94" fmla="*/ 65632 h 498110"/>
                <a:gd name="connsiteX95" fmla="*/ 533267 w 1761521"/>
                <a:gd name="connsiteY95" fmla="*/ 66323 h 498110"/>
                <a:gd name="connsiteX96" fmla="*/ 559896 w 1761521"/>
                <a:gd name="connsiteY96" fmla="*/ 65632 h 498110"/>
                <a:gd name="connsiteX97" fmla="*/ 559896 w 1761521"/>
                <a:gd name="connsiteY97" fmla="*/ 73231 h 498110"/>
                <a:gd name="connsiteX98" fmla="*/ 551596 w 1761521"/>
                <a:gd name="connsiteY98" fmla="*/ 74958 h 498110"/>
                <a:gd name="connsiteX99" fmla="*/ 543642 w 1761521"/>
                <a:gd name="connsiteY99" fmla="*/ 83940 h 498110"/>
                <a:gd name="connsiteX100" fmla="*/ 543642 w 1761521"/>
                <a:gd name="connsiteY100" fmla="*/ 119173 h 498110"/>
                <a:gd name="connsiteX101" fmla="*/ 543988 w 1761521"/>
                <a:gd name="connsiteY101" fmla="*/ 158207 h 498110"/>
                <a:gd name="connsiteX102" fmla="*/ 552633 w 1761521"/>
                <a:gd name="connsiteY102" fmla="*/ 168570 h 498110"/>
                <a:gd name="connsiteX103" fmla="*/ 563008 w 1761521"/>
                <a:gd name="connsiteY103" fmla="*/ 170297 h 498110"/>
                <a:gd name="connsiteX104" fmla="*/ 561971 w 1761521"/>
                <a:gd name="connsiteY104" fmla="*/ 178587 h 498110"/>
                <a:gd name="connsiteX105" fmla="*/ 534305 w 1761521"/>
                <a:gd name="connsiteY105" fmla="*/ 177897 h 498110"/>
                <a:gd name="connsiteX106" fmla="*/ 506639 w 1761521"/>
                <a:gd name="connsiteY106" fmla="*/ 178587 h 498110"/>
                <a:gd name="connsiteX107" fmla="*/ 506639 w 1761521"/>
                <a:gd name="connsiteY107" fmla="*/ 170643 h 498110"/>
                <a:gd name="connsiteX108" fmla="*/ 515976 w 1761521"/>
                <a:gd name="connsiteY108" fmla="*/ 168915 h 498110"/>
                <a:gd name="connsiteX109" fmla="*/ 522201 w 1761521"/>
                <a:gd name="connsiteY109" fmla="*/ 159934 h 498110"/>
                <a:gd name="connsiteX110" fmla="*/ 521163 w 1761521"/>
                <a:gd name="connsiteY110" fmla="*/ 125391 h 498110"/>
                <a:gd name="connsiteX111" fmla="*/ 472747 w 1761521"/>
                <a:gd name="connsiteY111" fmla="*/ 125391 h 498110"/>
                <a:gd name="connsiteX112" fmla="*/ 471364 w 1761521"/>
                <a:gd name="connsiteY112" fmla="*/ 126773 h 498110"/>
                <a:gd name="connsiteX113" fmla="*/ 471364 w 1761521"/>
                <a:gd name="connsiteY113" fmla="*/ 158552 h 498110"/>
                <a:gd name="connsiteX114" fmla="*/ 478627 w 1761521"/>
                <a:gd name="connsiteY114" fmla="*/ 168915 h 498110"/>
                <a:gd name="connsiteX115" fmla="*/ 488310 w 1761521"/>
                <a:gd name="connsiteY115" fmla="*/ 170643 h 498110"/>
                <a:gd name="connsiteX116" fmla="*/ 487272 w 1761521"/>
                <a:gd name="connsiteY116" fmla="*/ 178587 h 498110"/>
                <a:gd name="connsiteX117" fmla="*/ 459606 w 1761521"/>
                <a:gd name="connsiteY117" fmla="*/ 177897 h 498110"/>
                <a:gd name="connsiteX118" fmla="*/ 433323 w 1761521"/>
                <a:gd name="connsiteY118" fmla="*/ 178587 h 498110"/>
                <a:gd name="connsiteX119" fmla="*/ 433323 w 1761521"/>
                <a:gd name="connsiteY119" fmla="*/ 170297 h 498110"/>
                <a:gd name="connsiteX120" fmla="*/ 616611 w 1761521"/>
                <a:gd name="connsiteY120" fmla="*/ 77722 h 498110"/>
                <a:gd name="connsiteX121" fmla="*/ 602087 w 1761521"/>
                <a:gd name="connsiteY121" fmla="*/ 113992 h 498110"/>
                <a:gd name="connsiteX122" fmla="*/ 641165 w 1761521"/>
                <a:gd name="connsiteY122" fmla="*/ 169261 h 498110"/>
                <a:gd name="connsiteX123" fmla="*/ 658456 w 1761521"/>
                <a:gd name="connsiteY123" fmla="*/ 163734 h 498110"/>
                <a:gd name="connsiteX124" fmla="*/ 668831 w 1761521"/>
                <a:gd name="connsiteY124" fmla="*/ 128155 h 498110"/>
                <a:gd name="connsiteX125" fmla="*/ 630099 w 1761521"/>
                <a:gd name="connsiteY125" fmla="*/ 73577 h 498110"/>
                <a:gd name="connsiteX126" fmla="*/ 616266 w 1761521"/>
                <a:gd name="connsiteY126" fmla="*/ 77722 h 498110"/>
                <a:gd name="connsiteX127" fmla="*/ 693039 w 1761521"/>
                <a:gd name="connsiteY127" fmla="*/ 119173 h 498110"/>
                <a:gd name="connsiteX128" fmla="*/ 666756 w 1761521"/>
                <a:gd name="connsiteY128" fmla="*/ 170988 h 498110"/>
                <a:gd name="connsiteX129" fmla="*/ 634249 w 1761521"/>
                <a:gd name="connsiteY129" fmla="*/ 181351 h 498110"/>
                <a:gd name="connsiteX130" fmla="*/ 578225 w 1761521"/>
                <a:gd name="connsiteY130" fmla="*/ 120901 h 498110"/>
                <a:gd name="connsiteX131" fmla="*/ 602433 w 1761521"/>
                <a:gd name="connsiteY131" fmla="*/ 73922 h 498110"/>
                <a:gd name="connsiteX132" fmla="*/ 639436 w 1761521"/>
                <a:gd name="connsiteY132" fmla="*/ 62868 h 498110"/>
                <a:gd name="connsiteX133" fmla="*/ 693039 w 1761521"/>
                <a:gd name="connsiteY133" fmla="*/ 119173 h 498110"/>
                <a:gd name="connsiteX134" fmla="*/ 725893 w 1761521"/>
                <a:gd name="connsiteY134" fmla="*/ 156480 h 498110"/>
                <a:gd name="connsiteX135" fmla="*/ 728659 w 1761521"/>
                <a:gd name="connsiteY135" fmla="*/ 83940 h 498110"/>
                <a:gd name="connsiteX136" fmla="*/ 721743 w 1761521"/>
                <a:gd name="connsiteY136" fmla="*/ 75304 h 498110"/>
                <a:gd name="connsiteX137" fmla="*/ 712060 w 1761521"/>
                <a:gd name="connsiteY137" fmla="*/ 73577 h 498110"/>
                <a:gd name="connsiteX138" fmla="*/ 712751 w 1761521"/>
                <a:gd name="connsiteY138" fmla="*/ 65632 h 498110"/>
                <a:gd name="connsiteX139" fmla="*/ 736959 w 1761521"/>
                <a:gd name="connsiteY139" fmla="*/ 66323 h 498110"/>
                <a:gd name="connsiteX140" fmla="*/ 749409 w 1761521"/>
                <a:gd name="connsiteY140" fmla="*/ 65632 h 498110"/>
                <a:gd name="connsiteX141" fmla="*/ 753559 w 1761521"/>
                <a:gd name="connsiteY141" fmla="*/ 75995 h 498110"/>
                <a:gd name="connsiteX142" fmla="*/ 786412 w 1761521"/>
                <a:gd name="connsiteY142" fmla="*/ 142317 h 498110"/>
                <a:gd name="connsiteX143" fmla="*/ 787450 w 1761521"/>
                <a:gd name="connsiteY143" fmla="*/ 142317 h 498110"/>
                <a:gd name="connsiteX144" fmla="*/ 822032 w 1761521"/>
                <a:gd name="connsiteY144" fmla="*/ 66323 h 498110"/>
                <a:gd name="connsiteX145" fmla="*/ 833791 w 1761521"/>
                <a:gd name="connsiteY145" fmla="*/ 66323 h 498110"/>
                <a:gd name="connsiteX146" fmla="*/ 857653 w 1761521"/>
                <a:gd name="connsiteY146" fmla="*/ 65632 h 498110"/>
                <a:gd name="connsiteX147" fmla="*/ 857653 w 1761521"/>
                <a:gd name="connsiteY147" fmla="*/ 73231 h 498110"/>
                <a:gd name="connsiteX148" fmla="*/ 846586 w 1761521"/>
                <a:gd name="connsiteY148" fmla="*/ 75995 h 498110"/>
                <a:gd name="connsiteX149" fmla="*/ 841399 w 1761521"/>
                <a:gd name="connsiteY149" fmla="*/ 82903 h 498110"/>
                <a:gd name="connsiteX150" fmla="*/ 842436 w 1761521"/>
                <a:gd name="connsiteY150" fmla="*/ 158898 h 498110"/>
                <a:gd name="connsiteX151" fmla="*/ 850390 w 1761521"/>
                <a:gd name="connsiteY151" fmla="*/ 168570 h 498110"/>
                <a:gd name="connsiteX152" fmla="*/ 860419 w 1761521"/>
                <a:gd name="connsiteY152" fmla="*/ 170297 h 498110"/>
                <a:gd name="connsiteX153" fmla="*/ 859036 w 1761521"/>
                <a:gd name="connsiteY153" fmla="*/ 178587 h 498110"/>
                <a:gd name="connsiteX154" fmla="*/ 832062 w 1761521"/>
                <a:gd name="connsiteY154" fmla="*/ 177897 h 498110"/>
                <a:gd name="connsiteX155" fmla="*/ 806470 w 1761521"/>
                <a:gd name="connsiteY155" fmla="*/ 178587 h 498110"/>
                <a:gd name="connsiteX156" fmla="*/ 806125 w 1761521"/>
                <a:gd name="connsiteY156" fmla="*/ 170643 h 498110"/>
                <a:gd name="connsiteX157" fmla="*/ 820303 w 1761521"/>
                <a:gd name="connsiteY157" fmla="*/ 162698 h 498110"/>
                <a:gd name="connsiteX158" fmla="*/ 821341 w 1761521"/>
                <a:gd name="connsiteY158" fmla="*/ 94302 h 498110"/>
                <a:gd name="connsiteX159" fmla="*/ 820303 w 1761521"/>
                <a:gd name="connsiteY159" fmla="*/ 94302 h 498110"/>
                <a:gd name="connsiteX160" fmla="*/ 783646 w 1761521"/>
                <a:gd name="connsiteY160" fmla="*/ 175479 h 498110"/>
                <a:gd name="connsiteX161" fmla="*/ 776729 w 1761521"/>
                <a:gd name="connsiteY161" fmla="*/ 177551 h 498110"/>
                <a:gd name="connsiteX162" fmla="*/ 739380 w 1761521"/>
                <a:gd name="connsiteY162" fmla="*/ 92230 h 498110"/>
                <a:gd name="connsiteX163" fmla="*/ 737997 w 1761521"/>
                <a:gd name="connsiteY163" fmla="*/ 92230 h 498110"/>
                <a:gd name="connsiteX164" fmla="*/ 738342 w 1761521"/>
                <a:gd name="connsiteY164" fmla="*/ 157516 h 498110"/>
                <a:gd name="connsiteX165" fmla="*/ 746642 w 1761521"/>
                <a:gd name="connsiteY165" fmla="*/ 167879 h 498110"/>
                <a:gd name="connsiteX166" fmla="*/ 757709 w 1761521"/>
                <a:gd name="connsiteY166" fmla="*/ 170297 h 498110"/>
                <a:gd name="connsiteX167" fmla="*/ 757017 w 1761521"/>
                <a:gd name="connsiteY167" fmla="*/ 178587 h 498110"/>
                <a:gd name="connsiteX168" fmla="*/ 732118 w 1761521"/>
                <a:gd name="connsiteY168" fmla="*/ 177897 h 498110"/>
                <a:gd name="connsiteX169" fmla="*/ 709293 w 1761521"/>
                <a:gd name="connsiteY169" fmla="*/ 178587 h 498110"/>
                <a:gd name="connsiteX170" fmla="*/ 708947 w 1761521"/>
                <a:gd name="connsiteY170" fmla="*/ 170297 h 498110"/>
                <a:gd name="connsiteX171" fmla="*/ 726239 w 1761521"/>
                <a:gd name="connsiteY171" fmla="*/ 156480 h 498110"/>
                <a:gd name="connsiteX172" fmla="*/ 881515 w 1761521"/>
                <a:gd name="connsiteY172" fmla="*/ 168570 h 498110"/>
                <a:gd name="connsiteX173" fmla="*/ 887740 w 1761521"/>
                <a:gd name="connsiteY173" fmla="*/ 155098 h 498110"/>
                <a:gd name="connsiteX174" fmla="*/ 887740 w 1761521"/>
                <a:gd name="connsiteY174" fmla="*/ 116410 h 498110"/>
                <a:gd name="connsiteX175" fmla="*/ 887740 w 1761521"/>
                <a:gd name="connsiteY175" fmla="*/ 83594 h 498110"/>
                <a:gd name="connsiteX176" fmla="*/ 880823 w 1761521"/>
                <a:gd name="connsiteY176" fmla="*/ 75304 h 498110"/>
                <a:gd name="connsiteX177" fmla="*/ 871486 w 1761521"/>
                <a:gd name="connsiteY177" fmla="*/ 73577 h 498110"/>
                <a:gd name="connsiteX178" fmla="*/ 872523 w 1761521"/>
                <a:gd name="connsiteY178" fmla="*/ 65632 h 498110"/>
                <a:gd name="connsiteX179" fmla="*/ 897423 w 1761521"/>
                <a:gd name="connsiteY179" fmla="*/ 66323 h 498110"/>
                <a:gd name="connsiteX180" fmla="*/ 924397 w 1761521"/>
                <a:gd name="connsiteY180" fmla="*/ 65632 h 498110"/>
                <a:gd name="connsiteX181" fmla="*/ 924743 w 1761521"/>
                <a:gd name="connsiteY181" fmla="*/ 73577 h 498110"/>
                <a:gd name="connsiteX182" fmla="*/ 915060 w 1761521"/>
                <a:gd name="connsiteY182" fmla="*/ 75304 h 498110"/>
                <a:gd name="connsiteX183" fmla="*/ 908835 w 1761521"/>
                <a:gd name="connsiteY183" fmla="*/ 83940 h 498110"/>
                <a:gd name="connsiteX184" fmla="*/ 908835 w 1761521"/>
                <a:gd name="connsiteY184" fmla="*/ 137827 h 498110"/>
                <a:gd name="connsiteX185" fmla="*/ 909873 w 1761521"/>
                <a:gd name="connsiteY185" fmla="*/ 138863 h 498110"/>
                <a:gd name="connsiteX186" fmla="*/ 958288 w 1761521"/>
                <a:gd name="connsiteY186" fmla="*/ 87394 h 498110"/>
                <a:gd name="connsiteX187" fmla="*/ 959672 w 1761521"/>
                <a:gd name="connsiteY187" fmla="*/ 83594 h 498110"/>
                <a:gd name="connsiteX188" fmla="*/ 954484 w 1761521"/>
                <a:gd name="connsiteY188" fmla="*/ 75304 h 498110"/>
                <a:gd name="connsiteX189" fmla="*/ 946184 w 1761521"/>
                <a:gd name="connsiteY189" fmla="*/ 73577 h 498110"/>
                <a:gd name="connsiteX190" fmla="*/ 947222 w 1761521"/>
                <a:gd name="connsiteY190" fmla="*/ 65632 h 498110"/>
                <a:gd name="connsiteX191" fmla="*/ 971084 w 1761521"/>
                <a:gd name="connsiteY191" fmla="*/ 66323 h 498110"/>
                <a:gd name="connsiteX192" fmla="*/ 997367 w 1761521"/>
                <a:gd name="connsiteY192" fmla="*/ 65632 h 498110"/>
                <a:gd name="connsiteX193" fmla="*/ 997367 w 1761521"/>
                <a:gd name="connsiteY193" fmla="*/ 73231 h 498110"/>
                <a:gd name="connsiteX194" fmla="*/ 986300 w 1761521"/>
                <a:gd name="connsiteY194" fmla="*/ 75995 h 498110"/>
                <a:gd name="connsiteX195" fmla="*/ 981459 w 1761521"/>
                <a:gd name="connsiteY195" fmla="*/ 83594 h 498110"/>
                <a:gd name="connsiteX196" fmla="*/ 982150 w 1761521"/>
                <a:gd name="connsiteY196" fmla="*/ 159243 h 498110"/>
                <a:gd name="connsiteX197" fmla="*/ 987684 w 1761521"/>
                <a:gd name="connsiteY197" fmla="*/ 167534 h 498110"/>
                <a:gd name="connsiteX198" fmla="*/ 1000825 w 1761521"/>
                <a:gd name="connsiteY198" fmla="*/ 170297 h 498110"/>
                <a:gd name="connsiteX199" fmla="*/ 999788 w 1761521"/>
                <a:gd name="connsiteY199" fmla="*/ 178587 h 498110"/>
                <a:gd name="connsiteX200" fmla="*/ 970738 w 1761521"/>
                <a:gd name="connsiteY200" fmla="*/ 177897 h 498110"/>
                <a:gd name="connsiteX201" fmla="*/ 948605 w 1761521"/>
                <a:gd name="connsiteY201" fmla="*/ 178587 h 498110"/>
                <a:gd name="connsiteX202" fmla="*/ 947914 w 1761521"/>
                <a:gd name="connsiteY202" fmla="*/ 171679 h 498110"/>
                <a:gd name="connsiteX203" fmla="*/ 960709 w 1761521"/>
                <a:gd name="connsiteY203" fmla="*/ 161661 h 498110"/>
                <a:gd name="connsiteX204" fmla="*/ 960709 w 1761521"/>
                <a:gd name="connsiteY204" fmla="*/ 101902 h 498110"/>
                <a:gd name="connsiteX205" fmla="*/ 959326 w 1761521"/>
                <a:gd name="connsiteY205" fmla="*/ 100866 h 498110"/>
                <a:gd name="connsiteX206" fmla="*/ 910564 w 1761521"/>
                <a:gd name="connsiteY206" fmla="*/ 152680 h 498110"/>
                <a:gd name="connsiteX207" fmla="*/ 909181 w 1761521"/>
                <a:gd name="connsiteY207" fmla="*/ 157516 h 498110"/>
                <a:gd name="connsiteX208" fmla="*/ 916097 w 1761521"/>
                <a:gd name="connsiteY208" fmla="*/ 168570 h 498110"/>
                <a:gd name="connsiteX209" fmla="*/ 926472 w 1761521"/>
                <a:gd name="connsiteY209" fmla="*/ 170643 h 498110"/>
                <a:gd name="connsiteX210" fmla="*/ 925089 w 1761521"/>
                <a:gd name="connsiteY210" fmla="*/ 178587 h 498110"/>
                <a:gd name="connsiteX211" fmla="*/ 897423 w 1761521"/>
                <a:gd name="connsiteY211" fmla="*/ 177897 h 498110"/>
                <a:gd name="connsiteX212" fmla="*/ 871140 w 1761521"/>
                <a:gd name="connsiteY212" fmla="*/ 178587 h 498110"/>
                <a:gd name="connsiteX213" fmla="*/ 871140 w 1761521"/>
                <a:gd name="connsiteY213" fmla="*/ 170297 h 498110"/>
                <a:gd name="connsiteX214" fmla="*/ 881515 w 1761521"/>
                <a:gd name="connsiteY214" fmla="*/ 168570 h 498110"/>
                <a:gd name="connsiteX215" fmla="*/ 1077944 w 1761521"/>
                <a:gd name="connsiteY215" fmla="*/ 168570 h 498110"/>
                <a:gd name="connsiteX216" fmla="*/ 1084169 w 1761521"/>
                <a:gd name="connsiteY216" fmla="*/ 159934 h 498110"/>
                <a:gd name="connsiteX217" fmla="*/ 1084515 w 1761521"/>
                <a:gd name="connsiteY217" fmla="*/ 126082 h 498110"/>
                <a:gd name="connsiteX218" fmla="*/ 1052699 w 1761521"/>
                <a:gd name="connsiteY218" fmla="*/ 134027 h 498110"/>
                <a:gd name="connsiteX219" fmla="*/ 1030912 w 1761521"/>
                <a:gd name="connsiteY219" fmla="*/ 127118 h 498110"/>
                <a:gd name="connsiteX220" fmla="*/ 1021920 w 1761521"/>
                <a:gd name="connsiteY220" fmla="*/ 105011 h 498110"/>
                <a:gd name="connsiteX221" fmla="*/ 1021920 w 1761521"/>
                <a:gd name="connsiteY221" fmla="*/ 83940 h 498110"/>
                <a:gd name="connsiteX222" fmla="*/ 1015695 w 1761521"/>
                <a:gd name="connsiteY222" fmla="*/ 75304 h 498110"/>
                <a:gd name="connsiteX223" fmla="*/ 1006012 w 1761521"/>
                <a:gd name="connsiteY223" fmla="*/ 73577 h 498110"/>
                <a:gd name="connsiteX224" fmla="*/ 1006704 w 1761521"/>
                <a:gd name="connsiteY224" fmla="*/ 65632 h 498110"/>
                <a:gd name="connsiteX225" fmla="*/ 1031604 w 1761521"/>
                <a:gd name="connsiteY225" fmla="*/ 66323 h 498110"/>
                <a:gd name="connsiteX226" fmla="*/ 1054428 w 1761521"/>
                <a:gd name="connsiteY226" fmla="*/ 65632 h 498110"/>
                <a:gd name="connsiteX227" fmla="*/ 1055120 w 1761521"/>
                <a:gd name="connsiteY227" fmla="*/ 73577 h 498110"/>
                <a:gd name="connsiteX228" fmla="*/ 1043362 w 1761521"/>
                <a:gd name="connsiteY228" fmla="*/ 80485 h 498110"/>
                <a:gd name="connsiteX229" fmla="*/ 1043016 w 1761521"/>
                <a:gd name="connsiteY229" fmla="*/ 102593 h 498110"/>
                <a:gd name="connsiteX230" fmla="*/ 1067570 w 1761521"/>
                <a:gd name="connsiteY230" fmla="*/ 121591 h 498110"/>
                <a:gd name="connsiteX231" fmla="*/ 1084861 w 1761521"/>
                <a:gd name="connsiteY231" fmla="*/ 118137 h 498110"/>
                <a:gd name="connsiteX232" fmla="*/ 1084169 w 1761521"/>
                <a:gd name="connsiteY232" fmla="*/ 82558 h 498110"/>
                <a:gd name="connsiteX233" fmla="*/ 1077944 w 1761521"/>
                <a:gd name="connsiteY233" fmla="*/ 75649 h 498110"/>
                <a:gd name="connsiteX234" fmla="*/ 1067915 w 1761521"/>
                <a:gd name="connsiteY234" fmla="*/ 73231 h 498110"/>
                <a:gd name="connsiteX235" fmla="*/ 1068953 w 1761521"/>
                <a:gd name="connsiteY235" fmla="*/ 65632 h 498110"/>
                <a:gd name="connsiteX236" fmla="*/ 1095582 w 1761521"/>
                <a:gd name="connsiteY236" fmla="*/ 66323 h 498110"/>
                <a:gd name="connsiteX237" fmla="*/ 1121519 w 1761521"/>
                <a:gd name="connsiteY237" fmla="*/ 65632 h 498110"/>
                <a:gd name="connsiteX238" fmla="*/ 1121519 w 1761521"/>
                <a:gd name="connsiteY238" fmla="*/ 73231 h 498110"/>
                <a:gd name="connsiteX239" fmla="*/ 1114256 w 1761521"/>
                <a:gd name="connsiteY239" fmla="*/ 74958 h 498110"/>
                <a:gd name="connsiteX240" fmla="*/ 1105956 w 1761521"/>
                <a:gd name="connsiteY240" fmla="*/ 83940 h 498110"/>
                <a:gd name="connsiteX241" fmla="*/ 1105956 w 1761521"/>
                <a:gd name="connsiteY241" fmla="*/ 158207 h 498110"/>
                <a:gd name="connsiteX242" fmla="*/ 1113219 w 1761521"/>
                <a:gd name="connsiteY242" fmla="*/ 168570 h 498110"/>
                <a:gd name="connsiteX243" fmla="*/ 1124285 w 1761521"/>
                <a:gd name="connsiteY243" fmla="*/ 170297 h 498110"/>
                <a:gd name="connsiteX244" fmla="*/ 1123593 w 1761521"/>
                <a:gd name="connsiteY244" fmla="*/ 178587 h 498110"/>
                <a:gd name="connsiteX245" fmla="*/ 1094544 w 1761521"/>
                <a:gd name="connsiteY245" fmla="*/ 177897 h 498110"/>
                <a:gd name="connsiteX246" fmla="*/ 1066878 w 1761521"/>
                <a:gd name="connsiteY246" fmla="*/ 178587 h 498110"/>
                <a:gd name="connsiteX247" fmla="*/ 1066186 w 1761521"/>
                <a:gd name="connsiteY247" fmla="*/ 170643 h 498110"/>
                <a:gd name="connsiteX248" fmla="*/ 1077944 w 1761521"/>
                <a:gd name="connsiteY248" fmla="*/ 168570 h 498110"/>
                <a:gd name="connsiteX249" fmla="*/ 1160943 w 1761521"/>
                <a:gd name="connsiteY249" fmla="*/ 105702 h 498110"/>
                <a:gd name="connsiteX250" fmla="*/ 1162326 w 1761521"/>
                <a:gd name="connsiteY250" fmla="*/ 107774 h 498110"/>
                <a:gd name="connsiteX251" fmla="*/ 1210050 w 1761521"/>
                <a:gd name="connsiteY251" fmla="*/ 106047 h 498110"/>
                <a:gd name="connsiteX252" fmla="*/ 1211779 w 1761521"/>
                <a:gd name="connsiteY252" fmla="*/ 103629 h 498110"/>
                <a:gd name="connsiteX253" fmla="*/ 1185842 w 1761521"/>
                <a:gd name="connsiteY253" fmla="*/ 73231 h 498110"/>
                <a:gd name="connsiteX254" fmla="*/ 1160943 w 1761521"/>
                <a:gd name="connsiteY254" fmla="*/ 105702 h 498110"/>
                <a:gd name="connsiteX255" fmla="*/ 1235987 w 1761521"/>
                <a:gd name="connsiteY255" fmla="*/ 152335 h 498110"/>
                <a:gd name="connsiteX256" fmla="*/ 1234604 w 1761521"/>
                <a:gd name="connsiteY256" fmla="*/ 159934 h 498110"/>
                <a:gd name="connsiteX257" fmla="*/ 1189646 w 1761521"/>
                <a:gd name="connsiteY257" fmla="*/ 181005 h 498110"/>
                <a:gd name="connsiteX258" fmla="*/ 1155064 w 1761521"/>
                <a:gd name="connsiteY258" fmla="*/ 167534 h 498110"/>
                <a:gd name="connsiteX259" fmla="*/ 1139156 w 1761521"/>
                <a:gd name="connsiteY259" fmla="*/ 122628 h 498110"/>
                <a:gd name="connsiteX260" fmla="*/ 1164055 w 1761521"/>
                <a:gd name="connsiteY260" fmla="*/ 71849 h 498110"/>
                <a:gd name="connsiteX261" fmla="*/ 1194488 w 1761521"/>
                <a:gd name="connsiteY261" fmla="*/ 62523 h 498110"/>
                <a:gd name="connsiteX262" fmla="*/ 1233912 w 1761521"/>
                <a:gd name="connsiteY262" fmla="*/ 102593 h 498110"/>
                <a:gd name="connsiteX263" fmla="*/ 1238062 w 1761521"/>
                <a:gd name="connsiteY263" fmla="*/ 106047 h 498110"/>
                <a:gd name="connsiteX264" fmla="*/ 1235987 w 1761521"/>
                <a:gd name="connsiteY264" fmla="*/ 112265 h 498110"/>
                <a:gd name="connsiteX265" fmla="*/ 1161980 w 1761521"/>
                <a:gd name="connsiteY265" fmla="*/ 118483 h 498110"/>
                <a:gd name="connsiteX266" fmla="*/ 1160251 w 1761521"/>
                <a:gd name="connsiteY266" fmla="*/ 121591 h 498110"/>
                <a:gd name="connsiteX267" fmla="*/ 1172009 w 1761521"/>
                <a:gd name="connsiteY267" fmla="*/ 150262 h 498110"/>
                <a:gd name="connsiteX268" fmla="*/ 1202442 w 1761521"/>
                <a:gd name="connsiteY268" fmla="*/ 162698 h 498110"/>
                <a:gd name="connsiteX269" fmla="*/ 1234604 w 1761521"/>
                <a:gd name="connsiteY269" fmla="*/ 150608 h 498110"/>
                <a:gd name="connsiteX270" fmla="*/ 1235987 w 1761521"/>
                <a:gd name="connsiteY270" fmla="*/ 152335 h 498110"/>
                <a:gd name="connsiteX271" fmla="*/ 1306882 w 1761521"/>
                <a:gd name="connsiteY271" fmla="*/ 181005 h 498110"/>
                <a:gd name="connsiteX272" fmla="*/ 1266766 w 1761521"/>
                <a:gd name="connsiteY272" fmla="*/ 161661 h 498110"/>
                <a:gd name="connsiteX273" fmla="*/ 1255699 w 1761521"/>
                <a:gd name="connsiteY273" fmla="*/ 124009 h 498110"/>
                <a:gd name="connsiteX274" fmla="*/ 1284403 w 1761521"/>
                <a:gd name="connsiteY274" fmla="*/ 74268 h 498110"/>
                <a:gd name="connsiteX275" fmla="*/ 1320023 w 1761521"/>
                <a:gd name="connsiteY275" fmla="*/ 62523 h 498110"/>
                <a:gd name="connsiteX276" fmla="*/ 1343193 w 1761521"/>
                <a:gd name="connsiteY276" fmla="*/ 67013 h 498110"/>
                <a:gd name="connsiteX277" fmla="*/ 1351493 w 1761521"/>
                <a:gd name="connsiteY277" fmla="*/ 73922 h 498110"/>
                <a:gd name="connsiteX278" fmla="*/ 1351147 w 1761521"/>
                <a:gd name="connsiteY278" fmla="*/ 78758 h 498110"/>
                <a:gd name="connsiteX279" fmla="*/ 1341464 w 1761521"/>
                <a:gd name="connsiteY279" fmla="*/ 90157 h 498110"/>
                <a:gd name="connsiteX280" fmla="*/ 1338698 w 1761521"/>
                <a:gd name="connsiteY280" fmla="*/ 90157 h 498110"/>
                <a:gd name="connsiteX281" fmla="*/ 1307573 w 1761521"/>
                <a:gd name="connsiteY281" fmla="*/ 75304 h 498110"/>
                <a:gd name="connsiteX282" fmla="*/ 1277486 w 1761521"/>
                <a:gd name="connsiteY282" fmla="*/ 113301 h 498110"/>
                <a:gd name="connsiteX283" fmla="*/ 1287861 w 1761521"/>
                <a:gd name="connsiteY283" fmla="*/ 147844 h 498110"/>
                <a:gd name="connsiteX284" fmla="*/ 1319677 w 1761521"/>
                <a:gd name="connsiteY284" fmla="*/ 162698 h 498110"/>
                <a:gd name="connsiteX285" fmla="*/ 1351839 w 1761521"/>
                <a:gd name="connsiteY285" fmla="*/ 148880 h 498110"/>
                <a:gd name="connsiteX286" fmla="*/ 1353222 w 1761521"/>
                <a:gd name="connsiteY286" fmla="*/ 150608 h 498110"/>
                <a:gd name="connsiteX287" fmla="*/ 1351839 w 1761521"/>
                <a:gd name="connsiteY287" fmla="*/ 158898 h 498110"/>
                <a:gd name="connsiteX288" fmla="*/ 1306882 w 1761521"/>
                <a:gd name="connsiteY288" fmla="*/ 181005 h 498110"/>
                <a:gd name="connsiteX289" fmla="*/ 1374664 w 1761521"/>
                <a:gd name="connsiteY289" fmla="*/ 168915 h 498110"/>
                <a:gd name="connsiteX290" fmla="*/ 1380889 w 1761521"/>
                <a:gd name="connsiteY290" fmla="*/ 161316 h 498110"/>
                <a:gd name="connsiteX291" fmla="*/ 1381580 w 1761521"/>
                <a:gd name="connsiteY291" fmla="*/ 119173 h 498110"/>
                <a:gd name="connsiteX292" fmla="*/ 1380889 w 1761521"/>
                <a:gd name="connsiteY292" fmla="*/ 83594 h 498110"/>
                <a:gd name="connsiteX293" fmla="*/ 1374318 w 1761521"/>
                <a:gd name="connsiteY293" fmla="*/ 75304 h 498110"/>
                <a:gd name="connsiteX294" fmla="*/ 1365326 w 1761521"/>
                <a:gd name="connsiteY294" fmla="*/ 73577 h 498110"/>
                <a:gd name="connsiteX295" fmla="*/ 1366018 w 1761521"/>
                <a:gd name="connsiteY295" fmla="*/ 65632 h 498110"/>
                <a:gd name="connsiteX296" fmla="*/ 1390918 w 1761521"/>
                <a:gd name="connsiteY296" fmla="*/ 66323 h 498110"/>
                <a:gd name="connsiteX297" fmla="*/ 1417892 w 1761521"/>
                <a:gd name="connsiteY297" fmla="*/ 65632 h 498110"/>
                <a:gd name="connsiteX298" fmla="*/ 1418238 w 1761521"/>
                <a:gd name="connsiteY298" fmla="*/ 73577 h 498110"/>
                <a:gd name="connsiteX299" fmla="*/ 1408555 w 1761521"/>
                <a:gd name="connsiteY299" fmla="*/ 75304 h 498110"/>
                <a:gd name="connsiteX300" fmla="*/ 1402330 w 1761521"/>
                <a:gd name="connsiteY300" fmla="*/ 82903 h 498110"/>
                <a:gd name="connsiteX301" fmla="*/ 1402330 w 1761521"/>
                <a:gd name="connsiteY301" fmla="*/ 117446 h 498110"/>
                <a:gd name="connsiteX302" fmla="*/ 1422042 w 1761521"/>
                <a:gd name="connsiteY302" fmla="*/ 111574 h 498110"/>
                <a:gd name="connsiteX303" fmla="*/ 1433454 w 1761521"/>
                <a:gd name="connsiteY303" fmla="*/ 92575 h 498110"/>
                <a:gd name="connsiteX304" fmla="*/ 1462504 w 1761521"/>
                <a:gd name="connsiteY304" fmla="*/ 62868 h 498110"/>
                <a:gd name="connsiteX305" fmla="*/ 1472879 w 1761521"/>
                <a:gd name="connsiteY305" fmla="*/ 67359 h 498110"/>
                <a:gd name="connsiteX306" fmla="*/ 1469420 w 1761521"/>
                <a:gd name="connsiteY306" fmla="*/ 86012 h 498110"/>
                <a:gd name="connsiteX307" fmla="*/ 1467691 w 1761521"/>
                <a:gd name="connsiteY307" fmla="*/ 87048 h 498110"/>
                <a:gd name="connsiteX308" fmla="*/ 1455587 w 1761521"/>
                <a:gd name="connsiteY308" fmla="*/ 83594 h 498110"/>
                <a:gd name="connsiteX309" fmla="*/ 1441062 w 1761521"/>
                <a:gd name="connsiteY309" fmla="*/ 97757 h 498110"/>
                <a:gd name="connsiteX310" fmla="*/ 1427575 w 1761521"/>
                <a:gd name="connsiteY310" fmla="*/ 118483 h 498110"/>
                <a:gd name="connsiteX311" fmla="*/ 1437950 w 1761521"/>
                <a:gd name="connsiteY311" fmla="*/ 127464 h 498110"/>
                <a:gd name="connsiteX312" fmla="*/ 1460775 w 1761521"/>
                <a:gd name="connsiteY312" fmla="*/ 159589 h 498110"/>
                <a:gd name="connsiteX313" fmla="*/ 1485328 w 1761521"/>
                <a:gd name="connsiteY313" fmla="*/ 169952 h 498110"/>
                <a:gd name="connsiteX314" fmla="*/ 1484982 w 1761521"/>
                <a:gd name="connsiteY314" fmla="*/ 177897 h 498110"/>
                <a:gd name="connsiteX315" fmla="*/ 1460775 w 1761521"/>
                <a:gd name="connsiteY315" fmla="*/ 179278 h 498110"/>
                <a:gd name="connsiteX316" fmla="*/ 1442446 w 1761521"/>
                <a:gd name="connsiteY316" fmla="*/ 170988 h 498110"/>
                <a:gd name="connsiteX317" fmla="*/ 1419621 w 1761521"/>
                <a:gd name="connsiteY317" fmla="*/ 137481 h 498110"/>
                <a:gd name="connsiteX318" fmla="*/ 1402330 w 1761521"/>
                <a:gd name="connsiteY318" fmla="*/ 124700 h 498110"/>
                <a:gd name="connsiteX319" fmla="*/ 1403021 w 1761521"/>
                <a:gd name="connsiteY319" fmla="*/ 160625 h 498110"/>
                <a:gd name="connsiteX320" fmla="*/ 1409938 w 1761521"/>
                <a:gd name="connsiteY320" fmla="*/ 168915 h 498110"/>
                <a:gd name="connsiteX321" fmla="*/ 1419621 w 1761521"/>
                <a:gd name="connsiteY321" fmla="*/ 170297 h 498110"/>
                <a:gd name="connsiteX322" fmla="*/ 1418584 w 1761521"/>
                <a:gd name="connsiteY322" fmla="*/ 178587 h 498110"/>
                <a:gd name="connsiteX323" fmla="*/ 1394030 w 1761521"/>
                <a:gd name="connsiteY323" fmla="*/ 177897 h 498110"/>
                <a:gd name="connsiteX324" fmla="*/ 1364981 w 1761521"/>
                <a:gd name="connsiteY324" fmla="*/ 178587 h 498110"/>
                <a:gd name="connsiteX325" fmla="*/ 1364289 w 1761521"/>
                <a:gd name="connsiteY325" fmla="*/ 170297 h 498110"/>
                <a:gd name="connsiteX326" fmla="*/ 1374664 w 1761521"/>
                <a:gd name="connsiteY326" fmla="*/ 168915 h 498110"/>
                <a:gd name="connsiteX327" fmla="*/ 1500890 w 1761521"/>
                <a:gd name="connsiteY327" fmla="*/ 168570 h 498110"/>
                <a:gd name="connsiteX328" fmla="*/ 1507461 w 1761521"/>
                <a:gd name="connsiteY328" fmla="*/ 155098 h 498110"/>
                <a:gd name="connsiteX329" fmla="*/ 1507461 w 1761521"/>
                <a:gd name="connsiteY329" fmla="*/ 116410 h 498110"/>
                <a:gd name="connsiteX330" fmla="*/ 1507115 w 1761521"/>
                <a:gd name="connsiteY330" fmla="*/ 83594 h 498110"/>
                <a:gd name="connsiteX331" fmla="*/ 1500545 w 1761521"/>
                <a:gd name="connsiteY331" fmla="*/ 75304 h 498110"/>
                <a:gd name="connsiteX332" fmla="*/ 1491207 w 1761521"/>
                <a:gd name="connsiteY332" fmla="*/ 73577 h 498110"/>
                <a:gd name="connsiteX333" fmla="*/ 1492245 w 1761521"/>
                <a:gd name="connsiteY333" fmla="*/ 65632 h 498110"/>
                <a:gd name="connsiteX334" fmla="*/ 1516799 w 1761521"/>
                <a:gd name="connsiteY334" fmla="*/ 66323 h 498110"/>
                <a:gd name="connsiteX335" fmla="*/ 1544119 w 1761521"/>
                <a:gd name="connsiteY335" fmla="*/ 65632 h 498110"/>
                <a:gd name="connsiteX336" fmla="*/ 1544465 w 1761521"/>
                <a:gd name="connsiteY336" fmla="*/ 73577 h 498110"/>
                <a:gd name="connsiteX337" fmla="*/ 1534782 w 1761521"/>
                <a:gd name="connsiteY337" fmla="*/ 75304 h 498110"/>
                <a:gd name="connsiteX338" fmla="*/ 1528557 w 1761521"/>
                <a:gd name="connsiteY338" fmla="*/ 83940 h 498110"/>
                <a:gd name="connsiteX339" fmla="*/ 1528557 w 1761521"/>
                <a:gd name="connsiteY339" fmla="*/ 137827 h 498110"/>
                <a:gd name="connsiteX340" fmla="*/ 1529594 w 1761521"/>
                <a:gd name="connsiteY340" fmla="*/ 138863 h 498110"/>
                <a:gd name="connsiteX341" fmla="*/ 1578010 w 1761521"/>
                <a:gd name="connsiteY341" fmla="*/ 87394 h 498110"/>
                <a:gd name="connsiteX342" fmla="*/ 1579393 w 1761521"/>
                <a:gd name="connsiteY342" fmla="*/ 83594 h 498110"/>
                <a:gd name="connsiteX343" fmla="*/ 1574206 w 1761521"/>
                <a:gd name="connsiteY343" fmla="*/ 75304 h 498110"/>
                <a:gd name="connsiteX344" fmla="*/ 1565560 w 1761521"/>
                <a:gd name="connsiteY344" fmla="*/ 73577 h 498110"/>
                <a:gd name="connsiteX345" fmla="*/ 1566943 w 1761521"/>
                <a:gd name="connsiteY345" fmla="*/ 65632 h 498110"/>
                <a:gd name="connsiteX346" fmla="*/ 1590805 w 1761521"/>
                <a:gd name="connsiteY346" fmla="*/ 66323 h 498110"/>
                <a:gd name="connsiteX347" fmla="*/ 1617088 w 1761521"/>
                <a:gd name="connsiteY347" fmla="*/ 65632 h 498110"/>
                <a:gd name="connsiteX348" fmla="*/ 1617088 w 1761521"/>
                <a:gd name="connsiteY348" fmla="*/ 73231 h 498110"/>
                <a:gd name="connsiteX349" fmla="*/ 1606022 w 1761521"/>
                <a:gd name="connsiteY349" fmla="*/ 75995 h 498110"/>
                <a:gd name="connsiteX350" fmla="*/ 1601180 w 1761521"/>
                <a:gd name="connsiteY350" fmla="*/ 83594 h 498110"/>
                <a:gd name="connsiteX351" fmla="*/ 1601872 w 1761521"/>
                <a:gd name="connsiteY351" fmla="*/ 159243 h 498110"/>
                <a:gd name="connsiteX352" fmla="*/ 1607405 w 1761521"/>
                <a:gd name="connsiteY352" fmla="*/ 167534 h 498110"/>
                <a:gd name="connsiteX353" fmla="*/ 1620547 w 1761521"/>
                <a:gd name="connsiteY353" fmla="*/ 170297 h 498110"/>
                <a:gd name="connsiteX354" fmla="*/ 1619509 w 1761521"/>
                <a:gd name="connsiteY354" fmla="*/ 178587 h 498110"/>
                <a:gd name="connsiteX355" fmla="*/ 1590460 w 1761521"/>
                <a:gd name="connsiteY355" fmla="*/ 177897 h 498110"/>
                <a:gd name="connsiteX356" fmla="*/ 1568327 w 1761521"/>
                <a:gd name="connsiteY356" fmla="*/ 178587 h 498110"/>
                <a:gd name="connsiteX357" fmla="*/ 1567635 w 1761521"/>
                <a:gd name="connsiteY357" fmla="*/ 171679 h 498110"/>
                <a:gd name="connsiteX358" fmla="*/ 1580431 w 1761521"/>
                <a:gd name="connsiteY358" fmla="*/ 161661 h 498110"/>
                <a:gd name="connsiteX359" fmla="*/ 1580431 w 1761521"/>
                <a:gd name="connsiteY359" fmla="*/ 101902 h 498110"/>
                <a:gd name="connsiteX360" fmla="*/ 1579047 w 1761521"/>
                <a:gd name="connsiteY360" fmla="*/ 100866 h 498110"/>
                <a:gd name="connsiteX361" fmla="*/ 1530286 w 1761521"/>
                <a:gd name="connsiteY361" fmla="*/ 152680 h 498110"/>
                <a:gd name="connsiteX362" fmla="*/ 1528903 w 1761521"/>
                <a:gd name="connsiteY362" fmla="*/ 157516 h 498110"/>
                <a:gd name="connsiteX363" fmla="*/ 1535819 w 1761521"/>
                <a:gd name="connsiteY363" fmla="*/ 168570 h 498110"/>
                <a:gd name="connsiteX364" fmla="*/ 1546194 w 1761521"/>
                <a:gd name="connsiteY364" fmla="*/ 170643 h 498110"/>
                <a:gd name="connsiteX365" fmla="*/ 1544810 w 1761521"/>
                <a:gd name="connsiteY365" fmla="*/ 178587 h 498110"/>
                <a:gd name="connsiteX366" fmla="*/ 1517144 w 1761521"/>
                <a:gd name="connsiteY366" fmla="*/ 177897 h 498110"/>
                <a:gd name="connsiteX367" fmla="*/ 1490862 w 1761521"/>
                <a:gd name="connsiteY367" fmla="*/ 178587 h 498110"/>
                <a:gd name="connsiteX368" fmla="*/ 1490862 w 1761521"/>
                <a:gd name="connsiteY368" fmla="*/ 170297 h 498110"/>
                <a:gd name="connsiteX369" fmla="*/ 1501236 w 1761521"/>
                <a:gd name="connsiteY369" fmla="*/ 168570 h 498110"/>
                <a:gd name="connsiteX370" fmla="*/ 1673804 w 1761521"/>
                <a:gd name="connsiteY370" fmla="*/ 13472 h 498110"/>
                <a:gd name="connsiteX371" fmla="*/ 1698358 w 1761521"/>
                <a:gd name="connsiteY371" fmla="*/ 31780 h 498110"/>
                <a:gd name="connsiteX372" fmla="*/ 1723603 w 1761521"/>
                <a:gd name="connsiteY372" fmla="*/ 17962 h 498110"/>
                <a:gd name="connsiteX373" fmla="*/ 1730519 w 1761521"/>
                <a:gd name="connsiteY373" fmla="*/ 13126 h 498110"/>
                <a:gd name="connsiteX374" fmla="*/ 1732594 w 1761521"/>
                <a:gd name="connsiteY374" fmla="*/ 14854 h 498110"/>
                <a:gd name="connsiteX375" fmla="*/ 1691787 w 1761521"/>
                <a:gd name="connsiteY375" fmla="*/ 46288 h 498110"/>
                <a:gd name="connsiteX376" fmla="*/ 1662046 w 1761521"/>
                <a:gd name="connsiteY376" fmla="*/ 24871 h 498110"/>
                <a:gd name="connsiteX377" fmla="*/ 1670346 w 1761521"/>
                <a:gd name="connsiteY377" fmla="*/ 12781 h 498110"/>
                <a:gd name="connsiteX378" fmla="*/ 1673804 w 1761521"/>
                <a:gd name="connsiteY378" fmla="*/ 13472 h 498110"/>
                <a:gd name="connsiteX379" fmla="*/ 1641642 w 1761521"/>
                <a:gd name="connsiteY379" fmla="*/ 168570 h 498110"/>
                <a:gd name="connsiteX380" fmla="*/ 1647867 w 1761521"/>
                <a:gd name="connsiteY380" fmla="*/ 155098 h 498110"/>
                <a:gd name="connsiteX381" fmla="*/ 1648213 w 1761521"/>
                <a:gd name="connsiteY381" fmla="*/ 116410 h 498110"/>
                <a:gd name="connsiteX382" fmla="*/ 1647521 w 1761521"/>
                <a:gd name="connsiteY382" fmla="*/ 83594 h 498110"/>
                <a:gd name="connsiteX383" fmla="*/ 1641296 w 1761521"/>
                <a:gd name="connsiteY383" fmla="*/ 75304 h 498110"/>
                <a:gd name="connsiteX384" fmla="*/ 1631959 w 1761521"/>
                <a:gd name="connsiteY384" fmla="*/ 73577 h 498110"/>
                <a:gd name="connsiteX385" fmla="*/ 1632651 w 1761521"/>
                <a:gd name="connsiteY385" fmla="*/ 65632 h 498110"/>
                <a:gd name="connsiteX386" fmla="*/ 1657550 w 1761521"/>
                <a:gd name="connsiteY386" fmla="*/ 66323 h 498110"/>
                <a:gd name="connsiteX387" fmla="*/ 1684525 w 1761521"/>
                <a:gd name="connsiteY387" fmla="*/ 65632 h 498110"/>
                <a:gd name="connsiteX388" fmla="*/ 1685216 w 1761521"/>
                <a:gd name="connsiteY388" fmla="*/ 73577 h 498110"/>
                <a:gd name="connsiteX389" fmla="*/ 1675187 w 1761521"/>
                <a:gd name="connsiteY389" fmla="*/ 75304 h 498110"/>
                <a:gd name="connsiteX390" fmla="*/ 1668962 w 1761521"/>
                <a:gd name="connsiteY390" fmla="*/ 83940 h 498110"/>
                <a:gd name="connsiteX391" fmla="*/ 1668962 w 1761521"/>
                <a:gd name="connsiteY391" fmla="*/ 137827 h 498110"/>
                <a:gd name="connsiteX392" fmla="*/ 1670346 w 1761521"/>
                <a:gd name="connsiteY392" fmla="*/ 138863 h 498110"/>
                <a:gd name="connsiteX393" fmla="*/ 1718761 w 1761521"/>
                <a:gd name="connsiteY393" fmla="*/ 87394 h 498110"/>
                <a:gd name="connsiteX394" fmla="*/ 1720145 w 1761521"/>
                <a:gd name="connsiteY394" fmla="*/ 83594 h 498110"/>
                <a:gd name="connsiteX395" fmla="*/ 1714612 w 1761521"/>
                <a:gd name="connsiteY395" fmla="*/ 75304 h 498110"/>
                <a:gd name="connsiteX396" fmla="*/ 1706312 w 1761521"/>
                <a:gd name="connsiteY396" fmla="*/ 73577 h 498110"/>
                <a:gd name="connsiteX397" fmla="*/ 1707349 w 1761521"/>
                <a:gd name="connsiteY397" fmla="*/ 65632 h 498110"/>
                <a:gd name="connsiteX398" fmla="*/ 1731557 w 1761521"/>
                <a:gd name="connsiteY398" fmla="*/ 66323 h 498110"/>
                <a:gd name="connsiteX399" fmla="*/ 1757494 w 1761521"/>
                <a:gd name="connsiteY399" fmla="*/ 65632 h 498110"/>
                <a:gd name="connsiteX400" fmla="*/ 1757494 w 1761521"/>
                <a:gd name="connsiteY400" fmla="*/ 73231 h 498110"/>
                <a:gd name="connsiteX401" fmla="*/ 1746427 w 1761521"/>
                <a:gd name="connsiteY401" fmla="*/ 75995 h 498110"/>
                <a:gd name="connsiteX402" fmla="*/ 1741586 w 1761521"/>
                <a:gd name="connsiteY402" fmla="*/ 83594 h 498110"/>
                <a:gd name="connsiteX403" fmla="*/ 1742278 w 1761521"/>
                <a:gd name="connsiteY403" fmla="*/ 159243 h 498110"/>
                <a:gd name="connsiteX404" fmla="*/ 1747811 w 1761521"/>
                <a:gd name="connsiteY404" fmla="*/ 167534 h 498110"/>
                <a:gd name="connsiteX405" fmla="*/ 1761298 w 1761521"/>
                <a:gd name="connsiteY405" fmla="*/ 170297 h 498110"/>
                <a:gd name="connsiteX406" fmla="*/ 1759915 w 1761521"/>
                <a:gd name="connsiteY406" fmla="*/ 178587 h 498110"/>
                <a:gd name="connsiteX407" fmla="*/ 1730865 w 1761521"/>
                <a:gd name="connsiteY407" fmla="*/ 177897 h 498110"/>
                <a:gd name="connsiteX408" fmla="*/ 1708732 w 1761521"/>
                <a:gd name="connsiteY408" fmla="*/ 178587 h 498110"/>
                <a:gd name="connsiteX409" fmla="*/ 1708386 w 1761521"/>
                <a:gd name="connsiteY409" fmla="*/ 171679 h 498110"/>
                <a:gd name="connsiteX410" fmla="*/ 1720836 w 1761521"/>
                <a:gd name="connsiteY410" fmla="*/ 161661 h 498110"/>
                <a:gd name="connsiteX411" fmla="*/ 1720836 w 1761521"/>
                <a:gd name="connsiteY411" fmla="*/ 101902 h 498110"/>
                <a:gd name="connsiteX412" fmla="*/ 1719453 w 1761521"/>
                <a:gd name="connsiteY412" fmla="*/ 100866 h 498110"/>
                <a:gd name="connsiteX413" fmla="*/ 1671037 w 1761521"/>
                <a:gd name="connsiteY413" fmla="*/ 152680 h 498110"/>
                <a:gd name="connsiteX414" fmla="*/ 1669308 w 1761521"/>
                <a:gd name="connsiteY414" fmla="*/ 157516 h 498110"/>
                <a:gd name="connsiteX415" fmla="*/ 1676225 w 1761521"/>
                <a:gd name="connsiteY415" fmla="*/ 168570 h 498110"/>
                <a:gd name="connsiteX416" fmla="*/ 1686599 w 1761521"/>
                <a:gd name="connsiteY416" fmla="*/ 170643 h 498110"/>
                <a:gd name="connsiteX417" fmla="*/ 1685562 w 1761521"/>
                <a:gd name="connsiteY417" fmla="*/ 178587 h 498110"/>
                <a:gd name="connsiteX418" fmla="*/ 1657550 w 1761521"/>
                <a:gd name="connsiteY418" fmla="*/ 177897 h 498110"/>
                <a:gd name="connsiteX419" fmla="*/ 1631267 w 1761521"/>
                <a:gd name="connsiteY419" fmla="*/ 178587 h 498110"/>
                <a:gd name="connsiteX420" fmla="*/ 1631267 w 1761521"/>
                <a:gd name="connsiteY420" fmla="*/ 170297 h 498110"/>
                <a:gd name="connsiteX421" fmla="*/ 1641642 w 1761521"/>
                <a:gd name="connsiteY421" fmla="*/ 168570 h 498110"/>
                <a:gd name="connsiteX422" fmla="*/ 80580 w 1761521"/>
                <a:gd name="connsiteY422" fmla="*/ 420043 h 498110"/>
                <a:gd name="connsiteX423" fmla="*/ 81963 w 1761521"/>
                <a:gd name="connsiteY423" fmla="*/ 421770 h 498110"/>
                <a:gd name="connsiteX424" fmla="*/ 116892 w 1761521"/>
                <a:gd name="connsiteY424" fmla="*/ 375828 h 498110"/>
                <a:gd name="connsiteX425" fmla="*/ 81963 w 1761521"/>
                <a:gd name="connsiteY425" fmla="*/ 324704 h 498110"/>
                <a:gd name="connsiteX426" fmla="*/ 80580 w 1761521"/>
                <a:gd name="connsiteY426" fmla="*/ 326086 h 498110"/>
                <a:gd name="connsiteX427" fmla="*/ 59830 w 1761521"/>
                <a:gd name="connsiteY427" fmla="*/ 326086 h 498110"/>
                <a:gd name="connsiteX428" fmla="*/ 58447 w 1761521"/>
                <a:gd name="connsiteY428" fmla="*/ 324014 h 498110"/>
                <a:gd name="connsiteX429" fmla="*/ 23864 w 1761521"/>
                <a:gd name="connsiteY429" fmla="*/ 365465 h 498110"/>
                <a:gd name="connsiteX430" fmla="*/ 59484 w 1761521"/>
                <a:gd name="connsiteY430" fmla="*/ 420043 h 498110"/>
                <a:gd name="connsiteX431" fmla="*/ 59830 w 1761521"/>
                <a:gd name="connsiteY431" fmla="*/ 326086 h 498110"/>
                <a:gd name="connsiteX432" fmla="*/ 50147 w 1761521"/>
                <a:gd name="connsiteY432" fmla="*/ 486711 h 498110"/>
                <a:gd name="connsiteX433" fmla="*/ 58793 w 1761521"/>
                <a:gd name="connsiteY433" fmla="*/ 474967 h 498110"/>
                <a:gd name="connsiteX434" fmla="*/ 59484 w 1761521"/>
                <a:gd name="connsiteY434" fmla="*/ 432133 h 498110"/>
                <a:gd name="connsiteX435" fmla="*/ 2 w 1761521"/>
                <a:gd name="connsiteY435" fmla="*/ 369956 h 498110"/>
                <a:gd name="connsiteX436" fmla="*/ 58447 w 1761521"/>
                <a:gd name="connsiteY436" fmla="*/ 313996 h 498110"/>
                <a:gd name="connsiteX437" fmla="*/ 59484 w 1761521"/>
                <a:gd name="connsiteY437" fmla="*/ 311924 h 498110"/>
                <a:gd name="connsiteX438" fmla="*/ 58793 w 1761521"/>
                <a:gd name="connsiteY438" fmla="*/ 277380 h 498110"/>
                <a:gd name="connsiteX439" fmla="*/ 42885 w 1761521"/>
                <a:gd name="connsiteY439" fmla="*/ 268745 h 498110"/>
                <a:gd name="connsiteX440" fmla="*/ 42885 w 1761521"/>
                <a:gd name="connsiteY440" fmla="*/ 261836 h 498110"/>
                <a:gd name="connsiteX441" fmla="*/ 80926 w 1761521"/>
                <a:gd name="connsiteY441" fmla="*/ 253891 h 498110"/>
                <a:gd name="connsiteX442" fmla="*/ 81963 w 1761521"/>
                <a:gd name="connsiteY442" fmla="*/ 255964 h 498110"/>
                <a:gd name="connsiteX443" fmla="*/ 80234 w 1761521"/>
                <a:gd name="connsiteY443" fmla="*/ 315723 h 498110"/>
                <a:gd name="connsiteX444" fmla="*/ 92338 w 1761521"/>
                <a:gd name="connsiteY444" fmla="*/ 314342 h 498110"/>
                <a:gd name="connsiteX445" fmla="*/ 140754 w 1761521"/>
                <a:gd name="connsiteY445" fmla="*/ 370301 h 498110"/>
                <a:gd name="connsiteX446" fmla="*/ 116200 w 1761521"/>
                <a:gd name="connsiteY446" fmla="*/ 418661 h 498110"/>
                <a:gd name="connsiteX447" fmla="*/ 80926 w 1761521"/>
                <a:gd name="connsiteY447" fmla="*/ 432479 h 498110"/>
                <a:gd name="connsiteX448" fmla="*/ 79888 w 1761521"/>
                <a:gd name="connsiteY448" fmla="*/ 433860 h 498110"/>
                <a:gd name="connsiteX449" fmla="*/ 79888 w 1761521"/>
                <a:gd name="connsiteY449" fmla="*/ 471858 h 498110"/>
                <a:gd name="connsiteX450" fmla="*/ 90955 w 1761521"/>
                <a:gd name="connsiteY450" fmla="*/ 484639 h 498110"/>
                <a:gd name="connsiteX451" fmla="*/ 104096 w 1761521"/>
                <a:gd name="connsiteY451" fmla="*/ 486366 h 498110"/>
                <a:gd name="connsiteX452" fmla="*/ 103059 w 1761521"/>
                <a:gd name="connsiteY452" fmla="*/ 495002 h 498110"/>
                <a:gd name="connsiteX453" fmla="*/ 80580 w 1761521"/>
                <a:gd name="connsiteY453" fmla="*/ 495002 h 498110"/>
                <a:gd name="connsiteX454" fmla="*/ 39081 w 1761521"/>
                <a:gd name="connsiteY454" fmla="*/ 497765 h 498110"/>
                <a:gd name="connsiteX455" fmla="*/ 38735 w 1761521"/>
                <a:gd name="connsiteY455" fmla="*/ 489475 h 498110"/>
                <a:gd name="connsiteX456" fmla="*/ 49801 w 1761521"/>
                <a:gd name="connsiteY456" fmla="*/ 486711 h 498110"/>
                <a:gd name="connsiteX457" fmla="*/ 219602 w 1761521"/>
                <a:gd name="connsiteY457" fmla="*/ 373410 h 498110"/>
                <a:gd name="connsiteX458" fmla="*/ 186057 w 1761521"/>
                <a:gd name="connsiteY458" fmla="*/ 386536 h 498110"/>
                <a:gd name="connsiteX459" fmla="*/ 183290 w 1761521"/>
                <a:gd name="connsiteY459" fmla="*/ 395518 h 498110"/>
                <a:gd name="connsiteX460" fmla="*/ 203003 w 1761521"/>
                <a:gd name="connsiteY460" fmla="*/ 414516 h 498110"/>
                <a:gd name="connsiteX461" fmla="*/ 217181 w 1761521"/>
                <a:gd name="connsiteY461" fmla="*/ 410026 h 498110"/>
                <a:gd name="connsiteX462" fmla="*/ 220640 w 1761521"/>
                <a:gd name="connsiteY462" fmla="*/ 403463 h 498110"/>
                <a:gd name="connsiteX463" fmla="*/ 220986 w 1761521"/>
                <a:gd name="connsiteY463" fmla="*/ 374792 h 498110"/>
                <a:gd name="connsiteX464" fmla="*/ 219602 w 1761521"/>
                <a:gd name="connsiteY464" fmla="*/ 373410 h 498110"/>
                <a:gd name="connsiteX465" fmla="*/ 217181 w 1761521"/>
                <a:gd name="connsiteY465" fmla="*/ 338176 h 498110"/>
                <a:gd name="connsiteX466" fmla="*/ 195740 w 1761521"/>
                <a:gd name="connsiteY466" fmla="*/ 327468 h 498110"/>
                <a:gd name="connsiteX467" fmla="*/ 184328 w 1761521"/>
                <a:gd name="connsiteY467" fmla="*/ 330231 h 498110"/>
                <a:gd name="connsiteX468" fmla="*/ 172570 w 1761521"/>
                <a:gd name="connsiteY468" fmla="*/ 350612 h 498110"/>
                <a:gd name="connsiteX469" fmla="*/ 164270 w 1761521"/>
                <a:gd name="connsiteY469" fmla="*/ 344739 h 498110"/>
                <a:gd name="connsiteX470" fmla="*/ 171187 w 1761521"/>
                <a:gd name="connsiteY470" fmla="*/ 328159 h 498110"/>
                <a:gd name="connsiteX471" fmla="*/ 207844 w 1761521"/>
                <a:gd name="connsiteY471" fmla="*/ 312614 h 498110"/>
                <a:gd name="connsiteX472" fmla="*/ 235510 w 1761521"/>
                <a:gd name="connsiteY472" fmla="*/ 327813 h 498110"/>
                <a:gd name="connsiteX473" fmla="*/ 242427 w 1761521"/>
                <a:gd name="connsiteY473" fmla="*/ 355448 h 498110"/>
                <a:gd name="connsiteX474" fmla="*/ 241044 w 1761521"/>
                <a:gd name="connsiteY474" fmla="*/ 403117 h 498110"/>
                <a:gd name="connsiteX475" fmla="*/ 251418 w 1761521"/>
                <a:gd name="connsiteY475" fmla="*/ 414171 h 498110"/>
                <a:gd name="connsiteX476" fmla="*/ 261793 w 1761521"/>
                <a:gd name="connsiteY476" fmla="*/ 412789 h 498110"/>
                <a:gd name="connsiteX477" fmla="*/ 260410 w 1761521"/>
                <a:gd name="connsiteY477" fmla="*/ 421425 h 498110"/>
                <a:gd name="connsiteX478" fmla="*/ 237239 w 1761521"/>
                <a:gd name="connsiteY478" fmla="*/ 431097 h 498110"/>
                <a:gd name="connsiteX479" fmla="*/ 223061 w 1761521"/>
                <a:gd name="connsiteY479" fmla="*/ 424188 h 498110"/>
                <a:gd name="connsiteX480" fmla="*/ 220640 w 1761521"/>
                <a:gd name="connsiteY480" fmla="*/ 416934 h 498110"/>
                <a:gd name="connsiteX481" fmla="*/ 219602 w 1761521"/>
                <a:gd name="connsiteY481" fmla="*/ 416589 h 498110"/>
                <a:gd name="connsiteX482" fmla="*/ 186057 w 1761521"/>
                <a:gd name="connsiteY482" fmla="*/ 431097 h 498110"/>
                <a:gd name="connsiteX483" fmla="*/ 170495 w 1761521"/>
                <a:gd name="connsiteY483" fmla="*/ 424188 h 498110"/>
                <a:gd name="connsiteX484" fmla="*/ 161158 w 1761521"/>
                <a:gd name="connsiteY484" fmla="*/ 399317 h 498110"/>
                <a:gd name="connsiteX485" fmla="*/ 165999 w 1761521"/>
                <a:gd name="connsiteY485" fmla="*/ 383428 h 498110"/>
                <a:gd name="connsiteX486" fmla="*/ 219256 w 1761521"/>
                <a:gd name="connsiteY486" fmla="*/ 365120 h 498110"/>
                <a:gd name="connsiteX487" fmla="*/ 220986 w 1761521"/>
                <a:gd name="connsiteY487" fmla="*/ 362356 h 498110"/>
                <a:gd name="connsiteX488" fmla="*/ 220986 w 1761521"/>
                <a:gd name="connsiteY488" fmla="*/ 354757 h 498110"/>
                <a:gd name="connsiteX489" fmla="*/ 217181 w 1761521"/>
                <a:gd name="connsiteY489" fmla="*/ 338176 h 498110"/>
                <a:gd name="connsiteX490" fmla="*/ 279776 w 1761521"/>
                <a:gd name="connsiteY490" fmla="*/ 418661 h 498110"/>
                <a:gd name="connsiteX491" fmla="*/ 286001 w 1761521"/>
                <a:gd name="connsiteY491" fmla="*/ 411753 h 498110"/>
                <a:gd name="connsiteX492" fmla="*/ 286693 w 1761521"/>
                <a:gd name="connsiteY492" fmla="*/ 369265 h 498110"/>
                <a:gd name="connsiteX493" fmla="*/ 286001 w 1761521"/>
                <a:gd name="connsiteY493" fmla="*/ 333686 h 498110"/>
                <a:gd name="connsiteX494" fmla="*/ 279430 w 1761521"/>
                <a:gd name="connsiteY494" fmla="*/ 325395 h 498110"/>
                <a:gd name="connsiteX495" fmla="*/ 270439 w 1761521"/>
                <a:gd name="connsiteY495" fmla="*/ 323668 h 498110"/>
                <a:gd name="connsiteX496" fmla="*/ 271130 w 1761521"/>
                <a:gd name="connsiteY496" fmla="*/ 315723 h 498110"/>
                <a:gd name="connsiteX497" fmla="*/ 296030 w 1761521"/>
                <a:gd name="connsiteY497" fmla="*/ 316414 h 498110"/>
                <a:gd name="connsiteX498" fmla="*/ 323004 w 1761521"/>
                <a:gd name="connsiteY498" fmla="*/ 315723 h 498110"/>
                <a:gd name="connsiteX499" fmla="*/ 323350 w 1761521"/>
                <a:gd name="connsiteY499" fmla="*/ 323668 h 498110"/>
                <a:gd name="connsiteX500" fmla="*/ 313667 w 1761521"/>
                <a:gd name="connsiteY500" fmla="*/ 325395 h 498110"/>
                <a:gd name="connsiteX501" fmla="*/ 307442 w 1761521"/>
                <a:gd name="connsiteY501" fmla="*/ 332995 h 498110"/>
                <a:gd name="connsiteX502" fmla="*/ 307442 w 1761521"/>
                <a:gd name="connsiteY502" fmla="*/ 367538 h 498110"/>
                <a:gd name="connsiteX503" fmla="*/ 327154 w 1761521"/>
                <a:gd name="connsiteY503" fmla="*/ 361665 h 498110"/>
                <a:gd name="connsiteX504" fmla="*/ 338913 w 1761521"/>
                <a:gd name="connsiteY504" fmla="*/ 342667 h 498110"/>
                <a:gd name="connsiteX505" fmla="*/ 367616 w 1761521"/>
                <a:gd name="connsiteY505" fmla="*/ 312614 h 498110"/>
                <a:gd name="connsiteX506" fmla="*/ 377991 w 1761521"/>
                <a:gd name="connsiteY506" fmla="*/ 317105 h 498110"/>
                <a:gd name="connsiteX507" fmla="*/ 374533 w 1761521"/>
                <a:gd name="connsiteY507" fmla="*/ 336104 h 498110"/>
                <a:gd name="connsiteX508" fmla="*/ 372804 w 1761521"/>
                <a:gd name="connsiteY508" fmla="*/ 336794 h 498110"/>
                <a:gd name="connsiteX509" fmla="*/ 360700 w 1761521"/>
                <a:gd name="connsiteY509" fmla="*/ 333686 h 498110"/>
                <a:gd name="connsiteX510" fmla="*/ 346175 w 1761521"/>
                <a:gd name="connsiteY510" fmla="*/ 347848 h 498110"/>
                <a:gd name="connsiteX511" fmla="*/ 332688 w 1761521"/>
                <a:gd name="connsiteY511" fmla="*/ 368574 h 498110"/>
                <a:gd name="connsiteX512" fmla="*/ 343062 w 1761521"/>
                <a:gd name="connsiteY512" fmla="*/ 377555 h 498110"/>
                <a:gd name="connsiteX513" fmla="*/ 365887 w 1761521"/>
                <a:gd name="connsiteY513" fmla="*/ 409680 h 498110"/>
                <a:gd name="connsiteX514" fmla="*/ 390441 w 1761521"/>
                <a:gd name="connsiteY514" fmla="*/ 420043 h 498110"/>
                <a:gd name="connsiteX515" fmla="*/ 390095 w 1761521"/>
                <a:gd name="connsiteY515" fmla="*/ 427988 h 498110"/>
                <a:gd name="connsiteX516" fmla="*/ 365887 w 1761521"/>
                <a:gd name="connsiteY516" fmla="*/ 429370 h 498110"/>
                <a:gd name="connsiteX517" fmla="*/ 347558 w 1761521"/>
                <a:gd name="connsiteY517" fmla="*/ 421079 h 498110"/>
                <a:gd name="connsiteX518" fmla="*/ 325079 w 1761521"/>
                <a:gd name="connsiteY518" fmla="*/ 387573 h 498110"/>
                <a:gd name="connsiteX519" fmla="*/ 307788 w 1761521"/>
                <a:gd name="connsiteY519" fmla="*/ 374792 h 498110"/>
                <a:gd name="connsiteX520" fmla="*/ 307788 w 1761521"/>
                <a:gd name="connsiteY520" fmla="*/ 410717 h 498110"/>
                <a:gd name="connsiteX521" fmla="*/ 314705 w 1761521"/>
                <a:gd name="connsiteY521" fmla="*/ 418661 h 498110"/>
                <a:gd name="connsiteX522" fmla="*/ 325079 w 1761521"/>
                <a:gd name="connsiteY522" fmla="*/ 420389 h 498110"/>
                <a:gd name="connsiteX523" fmla="*/ 323696 w 1761521"/>
                <a:gd name="connsiteY523" fmla="*/ 428679 h 498110"/>
                <a:gd name="connsiteX524" fmla="*/ 299142 w 1761521"/>
                <a:gd name="connsiteY524" fmla="*/ 427643 h 498110"/>
                <a:gd name="connsiteX525" fmla="*/ 270093 w 1761521"/>
                <a:gd name="connsiteY525" fmla="*/ 428679 h 498110"/>
                <a:gd name="connsiteX526" fmla="*/ 269401 w 1761521"/>
                <a:gd name="connsiteY526" fmla="*/ 420389 h 498110"/>
                <a:gd name="connsiteX527" fmla="*/ 279776 w 1761521"/>
                <a:gd name="connsiteY527" fmla="*/ 418661 h 498110"/>
                <a:gd name="connsiteX528" fmla="*/ 388366 w 1761521"/>
                <a:gd name="connsiteY528" fmla="*/ 315723 h 498110"/>
                <a:gd name="connsiteX529" fmla="*/ 415686 w 1761521"/>
                <a:gd name="connsiteY529" fmla="*/ 316760 h 498110"/>
                <a:gd name="connsiteX530" fmla="*/ 444390 w 1761521"/>
                <a:gd name="connsiteY530" fmla="*/ 315723 h 498110"/>
                <a:gd name="connsiteX531" fmla="*/ 445081 w 1761521"/>
                <a:gd name="connsiteY531" fmla="*/ 324014 h 498110"/>
                <a:gd name="connsiteX532" fmla="*/ 434707 w 1761521"/>
                <a:gd name="connsiteY532" fmla="*/ 326086 h 498110"/>
                <a:gd name="connsiteX533" fmla="*/ 432286 w 1761521"/>
                <a:gd name="connsiteY533" fmla="*/ 330922 h 498110"/>
                <a:gd name="connsiteX534" fmla="*/ 457531 w 1761521"/>
                <a:gd name="connsiteY534" fmla="*/ 398627 h 498110"/>
                <a:gd name="connsiteX535" fmla="*/ 458569 w 1761521"/>
                <a:gd name="connsiteY535" fmla="*/ 398627 h 498110"/>
                <a:gd name="connsiteX536" fmla="*/ 481739 w 1761521"/>
                <a:gd name="connsiteY536" fmla="*/ 334376 h 498110"/>
                <a:gd name="connsiteX537" fmla="*/ 476897 w 1761521"/>
                <a:gd name="connsiteY537" fmla="*/ 326086 h 498110"/>
                <a:gd name="connsiteX538" fmla="*/ 464793 w 1761521"/>
                <a:gd name="connsiteY538" fmla="*/ 324014 h 498110"/>
                <a:gd name="connsiteX539" fmla="*/ 465831 w 1761521"/>
                <a:gd name="connsiteY539" fmla="*/ 315723 h 498110"/>
                <a:gd name="connsiteX540" fmla="*/ 490039 w 1761521"/>
                <a:gd name="connsiteY540" fmla="*/ 316760 h 498110"/>
                <a:gd name="connsiteX541" fmla="*/ 516322 w 1761521"/>
                <a:gd name="connsiteY541" fmla="*/ 315723 h 498110"/>
                <a:gd name="connsiteX542" fmla="*/ 516322 w 1761521"/>
                <a:gd name="connsiteY542" fmla="*/ 324014 h 498110"/>
                <a:gd name="connsiteX543" fmla="*/ 506293 w 1761521"/>
                <a:gd name="connsiteY543" fmla="*/ 326086 h 498110"/>
                <a:gd name="connsiteX544" fmla="*/ 495226 w 1761521"/>
                <a:gd name="connsiteY544" fmla="*/ 338867 h 498110"/>
                <a:gd name="connsiteX545" fmla="*/ 420182 w 1761521"/>
                <a:gd name="connsiteY545" fmla="*/ 497074 h 498110"/>
                <a:gd name="connsiteX546" fmla="*/ 418107 w 1761521"/>
                <a:gd name="connsiteY546" fmla="*/ 498110 h 498110"/>
                <a:gd name="connsiteX547" fmla="*/ 403582 w 1761521"/>
                <a:gd name="connsiteY547" fmla="*/ 490511 h 498110"/>
                <a:gd name="connsiteX548" fmla="*/ 403236 w 1761521"/>
                <a:gd name="connsiteY548" fmla="*/ 486020 h 498110"/>
                <a:gd name="connsiteX549" fmla="*/ 444735 w 1761521"/>
                <a:gd name="connsiteY549" fmla="*/ 424534 h 498110"/>
                <a:gd name="connsiteX550" fmla="*/ 442315 w 1761521"/>
                <a:gd name="connsiteY550" fmla="*/ 419352 h 498110"/>
                <a:gd name="connsiteX551" fmla="*/ 415340 w 1761521"/>
                <a:gd name="connsiteY551" fmla="*/ 351303 h 498110"/>
                <a:gd name="connsiteX552" fmla="*/ 397011 w 1761521"/>
                <a:gd name="connsiteY552" fmla="*/ 325741 h 498110"/>
                <a:gd name="connsiteX553" fmla="*/ 387328 w 1761521"/>
                <a:gd name="connsiteY553" fmla="*/ 324014 h 498110"/>
                <a:gd name="connsiteX554" fmla="*/ 388366 w 1761521"/>
                <a:gd name="connsiteY554" fmla="*/ 315723 h 498110"/>
                <a:gd name="connsiteX555" fmla="*/ 518051 w 1761521"/>
                <a:gd name="connsiteY555" fmla="*/ 407262 h 498110"/>
                <a:gd name="connsiteX556" fmla="*/ 546409 w 1761521"/>
                <a:gd name="connsiteY556" fmla="*/ 335758 h 498110"/>
                <a:gd name="connsiteX557" fmla="*/ 545717 w 1761521"/>
                <a:gd name="connsiteY557" fmla="*/ 324704 h 498110"/>
                <a:gd name="connsiteX558" fmla="*/ 546409 w 1761521"/>
                <a:gd name="connsiteY558" fmla="*/ 322632 h 498110"/>
                <a:gd name="connsiteX559" fmla="*/ 563008 w 1761521"/>
                <a:gd name="connsiteY559" fmla="*/ 312614 h 498110"/>
                <a:gd name="connsiteX560" fmla="*/ 565083 w 1761521"/>
                <a:gd name="connsiteY560" fmla="*/ 313996 h 498110"/>
                <a:gd name="connsiteX561" fmla="*/ 601741 w 1761521"/>
                <a:gd name="connsiteY561" fmla="*/ 405881 h 498110"/>
                <a:gd name="connsiteX562" fmla="*/ 623874 w 1761521"/>
                <a:gd name="connsiteY562" fmla="*/ 420389 h 498110"/>
                <a:gd name="connsiteX563" fmla="*/ 622836 w 1761521"/>
                <a:gd name="connsiteY563" fmla="*/ 428679 h 498110"/>
                <a:gd name="connsiteX564" fmla="*/ 594824 w 1761521"/>
                <a:gd name="connsiteY564" fmla="*/ 427643 h 498110"/>
                <a:gd name="connsiteX565" fmla="*/ 570962 w 1761521"/>
                <a:gd name="connsiteY565" fmla="*/ 428679 h 498110"/>
                <a:gd name="connsiteX566" fmla="*/ 570271 w 1761521"/>
                <a:gd name="connsiteY566" fmla="*/ 420734 h 498110"/>
                <a:gd name="connsiteX567" fmla="*/ 578570 w 1761521"/>
                <a:gd name="connsiteY567" fmla="*/ 417971 h 498110"/>
                <a:gd name="connsiteX568" fmla="*/ 579954 w 1761521"/>
                <a:gd name="connsiteY568" fmla="*/ 412789 h 498110"/>
                <a:gd name="connsiteX569" fmla="*/ 553671 w 1761521"/>
                <a:gd name="connsiteY569" fmla="*/ 347157 h 498110"/>
                <a:gd name="connsiteX570" fmla="*/ 552288 w 1761521"/>
                <a:gd name="connsiteY570" fmla="*/ 347157 h 498110"/>
                <a:gd name="connsiteX571" fmla="*/ 532576 w 1761521"/>
                <a:gd name="connsiteY571" fmla="*/ 403463 h 498110"/>
                <a:gd name="connsiteX572" fmla="*/ 536034 w 1761521"/>
                <a:gd name="connsiteY572" fmla="*/ 418316 h 498110"/>
                <a:gd name="connsiteX573" fmla="*/ 545717 w 1761521"/>
                <a:gd name="connsiteY573" fmla="*/ 420389 h 498110"/>
                <a:gd name="connsiteX574" fmla="*/ 545025 w 1761521"/>
                <a:gd name="connsiteY574" fmla="*/ 428679 h 498110"/>
                <a:gd name="connsiteX575" fmla="*/ 519088 w 1761521"/>
                <a:gd name="connsiteY575" fmla="*/ 427643 h 498110"/>
                <a:gd name="connsiteX576" fmla="*/ 497647 w 1761521"/>
                <a:gd name="connsiteY576" fmla="*/ 428679 h 498110"/>
                <a:gd name="connsiteX577" fmla="*/ 497301 w 1761521"/>
                <a:gd name="connsiteY577" fmla="*/ 420389 h 498110"/>
                <a:gd name="connsiteX578" fmla="*/ 518051 w 1761521"/>
                <a:gd name="connsiteY578" fmla="*/ 407608 h 498110"/>
                <a:gd name="connsiteX579" fmla="*/ 665027 w 1761521"/>
                <a:gd name="connsiteY579" fmla="*/ 410717 h 498110"/>
                <a:gd name="connsiteX580" fmla="*/ 679898 w 1761521"/>
                <a:gd name="connsiteY580" fmla="*/ 421079 h 498110"/>
                <a:gd name="connsiteX581" fmla="*/ 704106 w 1761521"/>
                <a:gd name="connsiteY581" fmla="*/ 393445 h 498110"/>
                <a:gd name="connsiteX582" fmla="*/ 664681 w 1761521"/>
                <a:gd name="connsiteY582" fmla="*/ 364774 h 498110"/>
                <a:gd name="connsiteX583" fmla="*/ 664681 w 1761521"/>
                <a:gd name="connsiteY583" fmla="*/ 411062 h 498110"/>
                <a:gd name="connsiteX584" fmla="*/ 636324 w 1761521"/>
                <a:gd name="connsiteY584" fmla="*/ 419007 h 498110"/>
                <a:gd name="connsiteX585" fmla="*/ 643240 w 1761521"/>
                <a:gd name="connsiteY585" fmla="*/ 407953 h 498110"/>
                <a:gd name="connsiteX586" fmla="*/ 643932 w 1761521"/>
                <a:gd name="connsiteY586" fmla="*/ 365811 h 498110"/>
                <a:gd name="connsiteX587" fmla="*/ 643586 w 1761521"/>
                <a:gd name="connsiteY587" fmla="*/ 333340 h 498110"/>
                <a:gd name="connsiteX588" fmla="*/ 637015 w 1761521"/>
                <a:gd name="connsiteY588" fmla="*/ 325395 h 498110"/>
                <a:gd name="connsiteX589" fmla="*/ 627332 w 1761521"/>
                <a:gd name="connsiteY589" fmla="*/ 323668 h 498110"/>
                <a:gd name="connsiteX590" fmla="*/ 628369 w 1761521"/>
                <a:gd name="connsiteY590" fmla="*/ 315723 h 498110"/>
                <a:gd name="connsiteX591" fmla="*/ 652923 w 1761521"/>
                <a:gd name="connsiteY591" fmla="*/ 316414 h 498110"/>
                <a:gd name="connsiteX592" fmla="*/ 679898 w 1761521"/>
                <a:gd name="connsiteY592" fmla="*/ 315723 h 498110"/>
                <a:gd name="connsiteX593" fmla="*/ 679898 w 1761521"/>
                <a:gd name="connsiteY593" fmla="*/ 323668 h 498110"/>
                <a:gd name="connsiteX594" fmla="*/ 670906 w 1761521"/>
                <a:gd name="connsiteY594" fmla="*/ 325395 h 498110"/>
                <a:gd name="connsiteX595" fmla="*/ 664681 w 1761521"/>
                <a:gd name="connsiteY595" fmla="*/ 334376 h 498110"/>
                <a:gd name="connsiteX596" fmla="*/ 664681 w 1761521"/>
                <a:gd name="connsiteY596" fmla="*/ 356484 h 498110"/>
                <a:gd name="connsiteX597" fmla="*/ 687160 w 1761521"/>
                <a:gd name="connsiteY597" fmla="*/ 355448 h 498110"/>
                <a:gd name="connsiteX598" fmla="*/ 726239 w 1761521"/>
                <a:gd name="connsiteY598" fmla="*/ 389991 h 498110"/>
                <a:gd name="connsiteX599" fmla="*/ 706526 w 1761521"/>
                <a:gd name="connsiteY599" fmla="*/ 422461 h 498110"/>
                <a:gd name="connsiteX600" fmla="*/ 670906 w 1761521"/>
                <a:gd name="connsiteY600" fmla="*/ 429370 h 498110"/>
                <a:gd name="connsiteX601" fmla="*/ 626640 w 1761521"/>
                <a:gd name="connsiteY601" fmla="*/ 428679 h 498110"/>
                <a:gd name="connsiteX602" fmla="*/ 626640 w 1761521"/>
                <a:gd name="connsiteY602" fmla="*/ 420734 h 498110"/>
                <a:gd name="connsiteX603" fmla="*/ 636324 w 1761521"/>
                <a:gd name="connsiteY603" fmla="*/ 419007 h 498110"/>
                <a:gd name="connsiteX604" fmla="*/ 762896 w 1761521"/>
                <a:gd name="connsiteY604" fmla="*/ 418661 h 498110"/>
                <a:gd name="connsiteX605" fmla="*/ 771196 w 1761521"/>
                <a:gd name="connsiteY605" fmla="*/ 403808 h 498110"/>
                <a:gd name="connsiteX606" fmla="*/ 771542 w 1761521"/>
                <a:gd name="connsiteY606" fmla="*/ 328850 h 498110"/>
                <a:gd name="connsiteX607" fmla="*/ 769813 w 1761521"/>
                <a:gd name="connsiteY607" fmla="*/ 326432 h 498110"/>
                <a:gd name="connsiteX608" fmla="*/ 754596 w 1761521"/>
                <a:gd name="connsiteY608" fmla="*/ 326432 h 498110"/>
                <a:gd name="connsiteX609" fmla="*/ 746988 w 1761521"/>
                <a:gd name="connsiteY609" fmla="*/ 331613 h 498110"/>
                <a:gd name="connsiteX610" fmla="*/ 737305 w 1761521"/>
                <a:gd name="connsiteY610" fmla="*/ 352684 h 498110"/>
                <a:gd name="connsiteX611" fmla="*/ 729005 w 1761521"/>
                <a:gd name="connsiteY611" fmla="*/ 350612 h 498110"/>
                <a:gd name="connsiteX612" fmla="*/ 733501 w 1761521"/>
                <a:gd name="connsiteY612" fmla="*/ 314687 h 498110"/>
                <a:gd name="connsiteX613" fmla="*/ 736613 w 1761521"/>
                <a:gd name="connsiteY613" fmla="*/ 313996 h 498110"/>
                <a:gd name="connsiteX614" fmla="*/ 753213 w 1761521"/>
                <a:gd name="connsiteY614" fmla="*/ 316414 h 498110"/>
                <a:gd name="connsiteX615" fmla="*/ 815116 w 1761521"/>
                <a:gd name="connsiteY615" fmla="*/ 316414 h 498110"/>
                <a:gd name="connsiteX616" fmla="*/ 835174 w 1761521"/>
                <a:gd name="connsiteY616" fmla="*/ 313996 h 498110"/>
                <a:gd name="connsiteX617" fmla="*/ 837941 w 1761521"/>
                <a:gd name="connsiteY617" fmla="*/ 315032 h 498110"/>
                <a:gd name="connsiteX618" fmla="*/ 833099 w 1761521"/>
                <a:gd name="connsiteY618" fmla="*/ 351648 h 498110"/>
                <a:gd name="connsiteX619" fmla="*/ 824799 w 1761521"/>
                <a:gd name="connsiteY619" fmla="*/ 351648 h 498110"/>
                <a:gd name="connsiteX620" fmla="*/ 820303 w 1761521"/>
                <a:gd name="connsiteY620" fmla="*/ 332649 h 498110"/>
                <a:gd name="connsiteX621" fmla="*/ 813387 w 1761521"/>
                <a:gd name="connsiteY621" fmla="*/ 327122 h 498110"/>
                <a:gd name="connsiteX622" fmla="*/ 794021 w 1761521"/>
                <a:gd name="connsiteY622" fmla="*/ 327122 h 498110"/>
                <a:gd name="connsiteX623" fmla="*/ 792637 w 1761521"/>
                <a:gd name="connsiteY623" fmla="*/ 328850 h 498110"/>
                <a:gd name="connsiteX624" fmla="*/ 793675 w 1761521"/>
                <a:gd name="connsiteY624" fmla="*/ 409680 h 498110"/>
                <a:gd name="connsiteX625" fmla="*/ 800245 w 1761521"/>
                <a:gd name="connsiteY625" fmla="*/ 418316 h 498110"/>
                <a:gd name="connsiteX626" fmla="*/ 814424 w 1761521"/>
                <a:gd name="connsiteY626" fmla="*/ 420389 h 498110"/>
                <a:gd name="connsiteX627" fmla="*/ 813387 w 1761521"/>
                <a:gd name="connsiteY627" fmla="*/ 428679 h 498110"/>
                <a:gd name="connsiteX628" fmla="*/ 779496 w 1761521"/>
                <a:gd name="connsiteY628" fmla="*/ 427643 h 498110"/>
                <a:gd name="connsiteX629" fmla="*/ 749409 w 1761521"/>
                <a:gd name="connsiteY629" fmla="*/ 428679 h 498110"/>
                <a:gd name="connsiteX630" fmla="*/ 749409 w 1761521"/>
                <a:gd name="connsiteY630" fmla="*/ 420389 h 498110"/>
                <a:gd name="connsiteX631" fmla="*/ 763242 w 1761521"/>
                <a:gd name="connsiteY631" fmla="*/ 418661 h 498110"/>
                <a:gd name="connsiteX632" fmla="*/ 871140 w 1761521"/>
                <a:gd name="connsiteY632" fmla="*/ 355793 h 498110"/>
                <a:gd name="connsiteX633" fmla="*/ 872523 w 1761521"/>
                <a:gd name="connsiteY633" fmla="*/ 357866 h 498110"/>
                <a:gd name="connsiteX634" fmla="*/ 920247 w 1761521"/>
                <a:gd name="connsiteY634" fmla="*/ 356139 h 498110"/>
                <a:gd name="connsiteX635" fmla="*/ 921631 w 1761521"/>
                <a:gd name="connsiteY635" fmla="*/ 353375 h 498110"/>
                <a:gd name="connsiteX636" fmla="*/ 896039 w 1761521"/>
                <a:gd name="connsiteY636" fmla="*/ 323323 h 498110"/>
                <a:gd name="connsiteX637" fmla="*/ 871140 w 1761521"/>
                <a:gd name="connsiteY637" fmla="*/ 355793 h 498110"/>
                <a:gd name="connsiteX638" fmla="*/ 946184 w 1761521"/>
                <a:gd name="connsiteY638" fmla="*/ 402426 h 498110"/>
                <a:gd name="connsiteX639" fmla="*/ 944455 w 1761521"/>
                <a:gd name="connsiteY639" fmla="*/ 410026 h 498110"/>
                <a:gd name="connsiteX640" fmla="*/ 899498 w 1761521"/>
                <a:gd name="connsiteY640" fmla="*/ 431097 h 498110"/>
                <a:gd name="connsiteX641" fmla="*/ 865607 w 1761521"/>
                <a:gd name="connsiteY641" fmla="*/ 417625 h 498110"/>
                <a:gd name="connsiteX642" fmla="*/ 849353 w 1761521"/>
                <a:gd name="connsiteY642" fmla="*/ 372719 h 498110"/>
                <a:gd name="connsiteX643" fmla="*/ 874252 w 1761521"/>
                <a:gd name="connsiteY643" fmla="*/ 321941 h 498110"/>
                <a:gd name="connsiteX644" fmla="*/ 904685 w 1761521"/>
                <a:gd name="connsiteY644" fmla="*/ 312614 h 498110"/>
                <a:gd name="connsiteX645" fmla="*/ 944109 w 1761521"/>
                <a:gd name="connsiteY645" fmla="*/ 352684 h 498110"/>
                <a:gd name="connsiteX646" fmla="*/ 948259 w 1761521"/>
                <a:gd name="connsiteY646" fmla="*/ 355793 h 498110"/>
                <a:gd name="connsiteX647" fmla="*/ 946184 w 1761521"/>
                <a:gd name="connsiteY647" fmla="*/ 362356 h 498110"/>
                <a:gd name="connsiteX648" fmla="*/ 872177 w 1761521"/>
                <a:gd name="connsiteY648" fmla="*/ 368574 h 498110"/>
                <a:gd name="connsiteX649" fmla="*/ 870448 w 1761521"/>
                <a:gd name="connsiteY649" fmla="*/ 371683 h 498110"/>
                <a:gd name="connsiteX650" fmla="*/ 882206 w 1761521"/>
                <a:gd name="connsiteY650" fmla="*/ 400354 h 498110"/>
                <a:gd name="connsiteX651" fmla="*/ 912639 w 1761521"/>
                <a:gd name="connsiteY651" fmla="*/ 412444 h 498110"/>
                <a:gd name="connsiteX652" fmla="*/ 944801 w 1761521"/>
                <a:gd name="connsiteY652" fmla="*/ 400699 h 498110"/>
                <a:gd name="connsiteX653" fmla="*/ 946184 w 1761521"/>
                <a:gd name="connsiteY653" fmla="*/ 402426 h 498110"/>
                <a:gd name="connsiteX654" fmla="*/ 993908 w 1761521"/>
                <a:gd name="connsiteY654" fmla="*/ 418661 h 498110"/>
                <a:gd name="connsiteX655" fmla="*/ 1002208 w 1761521"/>
                <a:gd name="connsiteY655" fmla="*/ 403808 h 498110"/>
                <a:gd name="connsiteX656" fmla="*/ 1002554 w 1761521"/>
                <a:gd name="connsiteY656" fmla="*/ 328850 h 498110"/>
                <a:gd name="connsiteX657" fmla="*/ 1000825 w 1761521"/>
                <a:gd name="connsiteY657" fmla="*/ 326432 h 498110"/>
                <a:gd name="connsiteX658" fmla="*/ 985609 w 1761521"/>
                <a:gd name="connsiteY658" fmla="*/ 326432 h 498110"/>
                <a:gd name="connsiteX659" fmla="*/ 978000 w 1761521"/>
                <a:gd name="connsiteY659" fmla="*/ 331613 h 498110"/>
                <a:gd name="connsiteX660" fmla="*/ 968317 w 1761521"/>
                <a:gd name="connsiteY660" fmla="*/ 352684 h 498110"/>
                <a:gd name="connsiteX661" fmla="*/ 959672 w 1761521"/>
                <a:gd name="connsiteY661" fmla="*/ 350612 h 498110"/>
                <a:gd name="connsiteX662" fmla="*/ 964167 w 1761521"/>
                <a:gd name="connsiteY662" fmla="*/ 314687 h 498110"/>
                <a:gd name="connsiteX663" fmla="*/ 967626 w 1761521"/>
                <a:gd name="connsiteY663" fmla="*/ 313996 h 498110"/>
                <a:gd name="connsiteX664" fmla="*/ 983879 w 1761521"/>
                <a:gd name="connsiteY664" fmla="*/ 316414 h 498110"/>
                <a:gd name="connsiteX665" fmla="*/ 1046128 w 1761521"/>
                <a:gd name="connsiteY665" fmla="*/ 316414 h 498110"/>
                <a:gd name="connsiteX666" fmla="*/ 1066186 w 1761521"/>
                <a:gd name="connsiteY666" fmla="*/ 313996 h 498110"/>
                <a:gd name="connsiteX667" fmla="*/ 1068953 w 1761521"/>
                <a:gd name="connsiteY667" fmla="*/ 315032 h 498110"/>
                <a:gd name="connsiteX668" fmla="*/ 1064111 w 1761521"/>
                <a:gd name="connsiteY668" fmla="*/ 351648 h 498110"/>
                <a:gd name="connsiteX669" fmla="*/ 1055466 w 1761521"/>
                <a:gd name="connsiteY669" fmla="*/ 351648 h 498110"/>
                <a:gd name="connsiteX670" fmla="*/ 1051316 w 1761521"/>
                <a:gd name="connsiteY670" fmla="*/ 332649 h 498110"/>
                <a:gd name="connsiteX671" fmla="*/ 1044053 w 1761521"/>
                <a:gd name="connsiteY671" fmla="*/ 327122 h 498110"/>
                <a:gd name="connsiteX672" fmla="*/ 1025033 w 1761521"/>
                <a:gd name="connsiteY672" fmla="*/ 327122 h 498110"/>
                <a:gd name="connsiteX673" fmla="*/ 1023650 w 1761521"/>
                <a:gd name="connsiteY673" fmla="*/ 328850 h 498110"/>
                <a:gd name="connsiteX674" fmla="*/ 1024687 w 1761521"/>
                <a:gd name="connsiteY674" fmla="*/ 409680 h 498110"/>
                <a:gd name="connsiteX675" fmla="*/ 1031258 w 1761521"/>
                <a:gd name="connsiteY675" fmla="*/ 418316 h 498110"/>
                <a:gd name="connsiteX676" fmla="*/ 1045437 w 1761521"/>
                <a:gd name="connsiteY676" fmla="*/ 420389 h 498110"/>
                <a:gd name="connsiteX677" fmla="*/ 1044399 w 1761521"/>
                <a:gd name="connsiteY677" fmla="*/ 428679 h 498110"/>
                <a:gd name="connsiteX678" fmla="*/ 1010508 w 1761521"/>
                <a:gd name="connsiteY678" fmla="*/ 427643 h 498110"/>
                <a:gd name="connsiteX679" fmla="*/ 980421 w 1761521"/>
                <a:gd name="connsiteY679" fmla="*/ 428679 h 498110"/>
                <a:gd name="connsiteX680" fmla="*/ 980421 w 1761521"/>
                <a:gd name="connsiteY680" fmla="*/ 420389 h 498110"/>
                <a:gd name="connsiteX681" fmla="*/ 993908 w 1761521"/>
                <a:gd name="connsiteY681" fmla="*/ 418661 h 498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</a:cxnLst>
              <a:rect l="l" t="t" r="r" b="b"/>
              <a:pathLst>
                <a:path w="1761521" h="498110">
                  <a:moveTo>
                    <a:pt x="63289" y="172370"/>
                  </a:moveTo>
                  <a:cubicBezTo>
                    <a:pt x="105825" y="172370"/>
                    <a:pt x="124846" y="143354"/>
                    <a:pt x="126921" y="96720"/>
                  </a:cubicBezTo>
                  <a:cubicBezTo>
                    <a:pt x="126921" y="96030"/>
                    <a:pt x="126229" y="94993"/>
                    <a:pt x="125537" y="94993"/>
                  </a:cubicBezTo>
                  <a:cubicBezTo>
                    <a:pt x="117238" y="95684"/>
                    <a:pt x="81272" y="97411"/>
                    <a:pt x="57755" y="97411"/>
                  </a:cubicBezTo>
                  <a:cubicBezTo>
                    <a:pt x="52914" y="97411"/>
                    <a:pt x="45651" y="97411"/>
                    <a:pt x="43231" y="96720"/>
                  </a:cubicBezTo>
                  <a:cubicBezTo>
                    <a:pt x="42539" y="96030"/>
                    <a:pt x="42193" y="95339"/>
                    <a:pt x="42539" y="94302"/>
                  </a:cubicBezTo>
                  <a:lnTo>
                    <a:pt x="51876" y="80485"/>
                  </a:lnTo>
                  <a:cubicBezTo>
                    <a:pt x="60176" y="83594"/>
                    <a:pt x="80234" y="84285"/>
                    <a:pt x="92684" y="84630"/>
                  </a:cubicBezTo>
                  <a:cubicBezTo>
                    <a:pt x="106863" y="84630"/>
                    <a:pt x="113433" y="85321"/>
                    <a:pt x="125192" y="84630"/>
                  </a:cubicBezTo>
                  <a:cubicBezTo>
                    <a:pt x="125883" y="84630"/>
                    <a:pt x="126575" y="83940"/>
                    <a:pt x="126575" y="83249"/>
                  </a:cubicBezTo>
                  <a:cubicBezTo>
                    <a:pt x="125192" y="39724"/>
                    <a:pt x="103059" y="9327"/>
                    <a:pt x="63634" y="9327"/>
                  </a:cubicBezTo>
                  <a:cubicBezTo>
                    <a:pt x="42885" y="9327"/>
                    <a:pt x="29398" y="13126"/>
                    <a:pt x="20406" y="28671"/>
                  </a:cubicBezTo>
                  <a:cubicBezTo>
                    <a:pt x="17105" y="34517"/>
                    <a:pt x="14328" y="40644"/>
                    <a:pt x="12106" y="46979"/>
                  </a:cubicBezTo>
                  <a:cubicBezTo>
                    <a:pt x="11069" y="47669"/>
                    <a:pt x="5190" y="45942"/>
                    <a:pt x="4498" y="44215"/>
                  </a:cubicBezTo>
                  <a:cubicBezTo>
                    <a:pt x="7265" y="33161"/>
                    <a:pt x="9685" y="17617"/>
                    <a:pt x="10723" y="4836"/>
                  </a:cubicBezTo>
                  <a:lnTo>
                    <a:pt x="25939" y="3454"/>
                  </a:lnTo>
                  <a:cubicBezTo>
                    <a:pt x="37697" y="2073"/>
                    <a:pt x="53605" y="0"/>
                    <a:pt x="64672" y="0"/>
                  </a:cubicBezTo>
                  <a:cubicBezTo>
                    <a:pt x="136604" y="0"/>
                    <a:pt x="154587" y="46288"/>
                    <a:pt x="154587" y="87048"/>
                  </a:cubicBezTo>
                  <a:cubicBezTo>
                    <a:pt x="154587" y="144735"/>
                    <a:pt x="117238" y="182733"/>
                    <a:pt x="57755" y="182733"/>
                  </a:cubicBezTo>
                  <a:cubicBezTo>
                    <a:pt x="39081" y="182733"/>
                    <a:pt x="25939" y="179278"/>
                    <a:pt x="16948" y="177206"/>
                  </a:cubicBezTo>
                  <a:cubicBezTo>
                    <a:pt x="9423" y="165375"/>
                    <a:pt x="4148" y="152260"/>
                    <a:pt x="1386" y="138518"/>
                  </a:cubicBezTo>
                  <a:cubicBezTo>
                    <a:pt x="1731" y="137136"/>
                    <a:pt x="7610" y="134372"/>
                    <a:pt x="8994" y="134718"/>
                  </a:cubicBezTo>
                  <a:cubicBezTo>
                    <a:pt x="24556" y="165461"/>
                    <a:pt x="42193" y="172024"/>
                    <a:pt x="63289" y="172024"/>
                  </a:cubicBezTo>
                  <a:close/>
                  <a:moveTo>
                    <a:pt x="186403" y="168915"/>
                  </a:moveTo>
                  <a:cubicBezTo>
                    <a:pt x="190553" y="167879"/>
                    <a:pt x="192628" y="165807"/>
                    <a:pt x="192974" y="161316"/>
                  </a:cubicBezTo>
                  <a:lnTo>
                    <a:pt x="193319" y="119173"/>
                  </a:lnTo>
                  <a:lnTo>
                    <a:pt x="192974" y="83594"/>
                  </a:lnTo>
                  <a:cubicBezTo>
                    <a:pt x="192628" y="79104"/>
                    <a:pt x="190553" y="76686"/>
                    <a:pt x="186057" y="75304"/>
                  </a:cubicBezTo>
                  <a:lnTo>
                    <a:pt x="177066" y="73577"/>
                  </a:lnTo>
                  <a:cubicBezTo>
                    <a:pt x="176374" y="71849"/>
                    <a:pt x="177066" y="66668"/>
                    <a:pt x="177757" y="65632"/>
                  </a:cubicBezTo>
                  <a:cubicBezTo>
                    <a:pt x="180870" y="65632"/>
                    <a:pt x="188132" y="66323"/>
                    <a:pt x="202657" y="66323"/>
                  </a:cubicBezTo>
                  <a:cubicBezTo>
                    <a:pt x="217873" y="66323"/>
                    <a:pt x="227556" y="65632"/>
                    <a:pt x="229631" y="65632"/>
                  </a:cubicBezTo>
                  <a:cubicBezTo>
                    <a:pt x="231015" y="66668"/>
                    <a:pt x="231015" y="72540"/>
                    <a:pt x="230323" y="73577"/>
                  </a:cubicBezTo>
                  <a:lnTo>
                    <a:pt x="220294" y="75304"/>
                  </a:lnTo>
                  <a:cubicBezTo>
                    <a:pt x="216490" y="76340"/>
                    <a:pt x="214415" y="78758"/>
                    <a:pt x="214415" y="82903"/>
                  </a:cubicBezTo>
                  <a:lnTo>
                    <a:pt x="214415" y="117446"/>
                  </a:lnTo>
                  <a:cubicBezTo>
                    <a:pt x="225135" y="117101"/>
                    <a:pt x="230669" y="115374"/>
                    <a:pt x="233781" y="111574"/>
                  </a:cubicBezTo>
                  <a:cubicBezTo>
                    <a:pt x="237931" y="107774"/>
                    <a:pt x="242427" y="99138"/>
                    <a:pt x="245539" y="92575"/>
                  </a:cubicBezTo>
                  <a:cubicBezTo>
                    <a:pt x="258335" y="64941"/>
                    <a:pt x="267326" y="62868"/>
                    <a:pt x="274589" y="62868"/>
                  </a:cubicBezTo>
                  <a:cubicBezTo>
                    <a:pt x="279084" y="62868"/>
                    <a:pt x="282543" y="64250"/>
                    <a:pt x="284964" y="67359"/>
                  </a:cubicBezTo>
                  <a:cubicBezTo>
                    <a:pt x="284964" y="69777"/>
                    <a:pt x="282543" y="82212"/>
                    <a:pt x="281505" y="86012"/>
                  </a:cubicBezTo>
                  <a:cubicBezTo>
                    <a:pt x="281505" y="87048"/>
                    <a:pt x="280468" y="87394"/>
                    <a:pt x="279430" y="87048"/>
                  </a:cubicBezTo>
                  <a:cubicBezTo>
                    <a:pt x="275280" y="85321"/>
                    <a:pt x="270093" y="83594"/>
                    <a:pt x="267326" y="83594"/>
                  </a:cubicBezTo>
                  <a:cubicBezTo>
                    <a:pt x="262831" y="83594"/>
                    <a:pt x="259027" y="85667"/>
                    <a:pt x="252802" y="97757"/>
                  </a:cubicBezTo>
                  <a:cubicBezTo>
                    <a:pt x="249502" y="105293"/>
                    <a:pt x="245071" y="112282"/>
                    <a:pt x="239660" y="118483"/>
                  </a:cubicBezTo>
                  <a:cubicBezTo>
                    <a:pt x="243464" y="120210"/>
                    <a:pt x="247614" y="124355"/>
                    <a:pt x="250035" y="127464"/>
                  </a:cubicBezTo>
                  <a:lnTo>
                    <a:pt x="272860" y="159589"/>
                  </a:lnTo>
                  <a:cubicBezTo>
                    <a:pt x="279776" y="168225"/>
                    <a:pt x="283234" y="169261"/>
                    <a:pt x="297067" y="169952"/>
                  </a:cubicBezTo>
                  <a:cubicBezTo>
                    <a:pt x="298105" y="171679"/>
                    <a:pt x="297759" y="176860"/>
                    <a:pt x="297067" y="177897"/>
                  </a:cubicBezTo>
                  <a:cubicBezTo>
                    <a:pt x="292918" y="178587"/>
                    <a:pt x="283234" y="179278"/>
                    <a:pt x="272860" y="179278"/>
                  </a:cubicBezTo>
                  <a:cubicBezTo>
                    <a:pt x="264560" y="179278"/>
                    <a:pt x="259718" y="177897"/>
                    <a:pt x="254185" y="170988"/>
                  </a:cubicBezTo>
                  <a:cubicBezTo>
                    <a:pt x="246231" y="160625"/>
                    <a:pt x="241044" y="151989"/>
                    <a:pt x="231706" y="137481"/>
                  </a:cubicBezTo>
                  <a:cubicBezTo>
                    <a:pt x="226865" y="129536"/>
                    <a:pt x="222023" y="124700"/>
                    <a:pt x="214415" y="124700"/>
                  </a:cubicBezTo>
                  <a:lnTo>
                    <a:pt x="214761" y="160625"/>
                  </a:lnTo>
                  <a:cubicBezTo>
                    <a:pt x="214761" y="165116"/>
                    <a:pt x="217181" y="167534"/>
                    <a:pt x="221677" y="168915"/>
                  </a:cubicBezTo>
                  <a:lnTo>
                    <a:pt x="231706" y="170297"/>
                  </a:lnTo>
                  <a:cubicBezTo>
                    <a:pt x="232398" y="172370"/>
                    <a:pt x="231706" y="177206"/>
                    <a:pt x="230669" y="178587"/>
                  </a:cubicBezTo>
                  <a:lnTo>
                    <a:pt x="205769" y="177897"/>
                  </a:lnTo>
                  <a:lnTo>
                    <a:pt x="176720" y="178587"/>
                  </a:lnTo>
                  <a:cubicBezTo>
                    <a:pt x="175682" y="177551"/>
                    <a:pt x="175682" y="171679"/>
                    <a:pt x="176374" y="170297"/>
                  </a:cubicBezTo>
                  <a:cubicBezTo>
                    <a:pt x="179832" y="170297"/>
                    <a:pt x="183290" y="169606"/>
                    <a:pt x="186749" y="168915"/>
                  </a:cubicBezTo>
                  <a:close/>
                  <a:moveTo>
                    <a:pt x="338221" y="77722"/>
                  </a:moveTo>
                  <a:cubicBezTo>
                    <a:pt x="330958" y="82212"/>
                    <a:pt x="323696" y="92575"/>
                    <a:pt x="323696" y="113992"/>
                  </a:cubicBezTo>
                  <a:cubicBezTo>
                    <a:pt x="323696" y="147153"/>
                    <a:pt x="340296" y="169261"/>
                    <a:pt x="362775" y="169261"/>
                  </a:cubicBezTo>
                  <a:cubicBezTo>
                    <a:pt x="368999" y="169261"/>
                    <a:pt x="375224" y="168225"/>
                    <a:pt x="380066" y="163734"/>
                  </a:cubicBezTo>
                  <a:cubicBezTo>
                    <a:pt x="387674" y="156825"/>
                    <a:pt x="390787" y="145426"/>
                    <a:pt x="390787" y="128155"/>
                  </a:cubicBezTo>
                  <a:cubicBezTo>
                    <a:pt x="390787" y="95684"/>
                    <a:pt x="375570" y="73577"/>
                    <a:pt x="351708" y="73577"/>
                  </a:cubicBezTo>
                  <a:cubicBezTo>
                    <a:pt x="347212" y="73577"/>
                    <a:pt x="341679" y="74958"/>
                    <a:pt x="337875" y="77722"/>
                  </a:cubicBezTo>
                  <a:close/>
                  <a:moveTo>
                    <a:pt x="414649" y="119173"/>
                  </a:moveTo>
                  <a:cubicBezTo>
                    <a:pt x="414649" y="140936"/>
                    <a:pt x="406003" y="159589"/>
                    <a:pt x="388712" y="170988"/>
                  </a:cubicBezTo>
                  <a:cubicBezTo>
                    <a:pt x="381103" y="175824"/>
                    <a:pt x="367962" y="181351"/>
                    <a:pt x="355858" y="181351"/>
                  </a:cubicBezTo>
                  <a:cubicBezTo>
                    <a:pt x="314705" y="181351"/>
                    <a:pt x="299834" y="149917"/>
                    <a:pt x="299834" y="120901"/>
                  </a:cubicBezTo>
                  <a:cubicBezTo>
                    <a:pt x="299834" y="98793"/>
                    <a:pt x="310209" y="83940"/>
                    <a:pt x="324042" y="73922"/>
                  </a:cubicBezTo>
                  <a:cubicBezTo>
                    <a:pt x="334417" y="67359"/>
                    <a:pt x="348250" y="62868"/>
                    <a:pt x="361391" y="62868"/>
                  </a:cubicBezTo>
                  <a:cubicBezTo>
                    <a:pt x="394936" y="62868"/>
                    <a:pt x="414649" y="87739"/>
                    <a:pt x="414649" y="119173"/>
                  </a:cubicBezTo>
                  <a:close/>
                  <a:moveTo>
                    <a:pt x="442315" y="168915"/>
                  </a:moveTo>
                  <a:cubicBezTo>
                    <a:pt x="447848" y="167188"/>
                    <a:pt x="449231" y="165116"/>
                    <a:pt x="449577" y="158207"/>
                  </a:cubicBezTo>
                  <a:lnTo>
                    <a:pt x="449923" y="118828"/>
                  </a:lnTo>
                  <a:lnTo>
                    <a:pt x="449577" y="83940"/>
                  </a:lnTo>
                  <a:cubicBezTo>
                    <a:pt x="449231" y="79104"/>
                    <a:pt x="447502" y="76340"/>
                    <a:pt x="443352" y="75304"/>
                  </a:cubicBezTo>
                  <a:lnTo>
                    <a:pt x="433669" y="73577"/>
                  </a:lnTo>
                  <a:cubicBezTo>
                    <a:pt x="432977" y="72195"/>
                    <a:pt x="432977" y="66668"/>
                    <a:pt x="434361" y="65632"/>
                  </a:cubicBezTo>
                  <a:cubicBezTo>
                    <a:pt x="437473" y="65632"/>
                    <a:pt x="444735" y="66323"/>
                    <a:pt x="459260" y="66323"/>
                  </a:cubicBezTo>
                  <a:cubicBezTo>
                    <a:pt x="474477" y="66323"/>
                    <a:pt x="483468" y="65632"/>
                    <a:pt x="485889" y="65632"/>
                  </a:cubicBezTo>
                  <a:cubicBezTo>
                    <a:pt x="486926" y="66668"/>
                    <a:pt x="487272" y="72540"/>
                    <a:pt x="485889" y="73577"/>
                  </a:cubicBezTo>
                  <a:lnTo>
                    <a:pt x="476897" y="75304"/>
                  </a:lnTo>
                  <a:cubicBezTo>
                    <a:pt x="473439" y="76340"/>
                    <a:pt x="471364" y="78758"/>
                    <a:pt x="471018" y="82903"/>
                  </a:cubicBezTo>
                  <a:lnTo>
                    <a:pt x="471018" y="112956"/>
                  </a:lnTo>
                  <a:cubicBezTo>
                    <a:pt x="471018" y="113647"/>
                    <a:pt x="472056" y="114337"/>
                    <a:pt x="472402" y="114337"/>
                  </a:cubicBezTo>
                  <a:lnTo>
                    <a:pt x="520817" y="114337"/>
                  </a:lnTo>
                  <a:cubicBezTo>
                    <a:pt x="521163" y="114337"/>
                    <a:pt x="522201" y="113992"/>
                    <a:pt x="522201" y="112956"/>
                  </a:cubicBezTo>
                  <a:lnTo>
                    <a:pt x="521509" y="83594"/>
                  </a:lnTo>
                  <a:cubicBezTo>
                    <a:pt x="521509" y="79449"/>
                    <a:pt x="520126" y="76686"/>
                    <a:pt x="515630" y="75649"/>
                  </a:cubicBezTo>
                  <a:lnTo>
                    <a:pt x="505601" y="73577"/>
                  </a:lnTo>
                  <a:cubicBezTo>
                    <a:pt x="505255" y="71849"/>
                    <a:pt x="505601" y="66668"/>
                    <a:pt x="506639" y="65632"/>
                  </a:cubicBezTo>
                  <a:lnTo>
                    <a:pt x="533267" y="66323"/>
                  </a:lnTo>
                  <a:lnTo>
                    <a:pt x="559896" y="65632"/>
                  </a:lnTo>
                  <a:cubicBezTo>
                    <a:pt x="560587" y="67013"/>
                    <a:pt x="560587" y="72540"/>
                    <a:pt x="559896" y="73231"/>
                  </a:cubicBezTo>
                  <a:lnTo>
                    <a:pt x="551596" y="74958"/>
                  </a:lnTo>
                  <a:cubicBezTo>
                    <a:pt x="546063" y="76340"/>
                    <a:pt x="543988" y="78413"/>
                    <a:pt x="543642" y="83940"/>
                  </a:cubicBezTo>
                  <a:lnTo>
                    <a:pt x="543642" y="119173"/>
                  </a:lnTo>
                  <a:lnTo>
                    <a:pt x="543988" y="158207"/>
                  </a:lnTo>
                  <a:cubicBezTo>
                    <a:pt x="544334" y="165116"/>
                    <a:pt x="547446" y="167188"/>
                    <a:pt x="552633" y="168570"/>
                  </a:cubicBezTo>
                  <a:lnTo>
                    <a:pt x="563008" y="170297"/>
                  </a:lnTo>
                  <a:cubicBezTo>
                    <a:pt x="563700" y="170988"/>
                    <a:pt x="563008" y="177897"/>
                    <a:pt x="561971" y="178587"/>
                  </a:cubicBezTo>
                  <a:lnTo>
                    <a:pt x="534305" y="177897"/>
                  </a:lnTo>
                  <a:lnTo>
                    <a:pt x="506639" y="178587"/>
                  </a:lnTo>
                  <a:cubicBezTo>
                    <a:pt x="505601" y="177897"/>
                    <a:pt x="505601" y="171679"/>
                    <a:pt x="506639" y="170643"/>
                  </a:cubicBezTo>
                  <a:lnTo>
                    <a:pt x="515976" y="168915"/>
                  </a:lnTo>
                  <a:cubicBezTo>
                    <a:pt x="520817" y="167534"/>
                    <a:pt x="522201" y="164770"/>
                    <a:pt x="522201" y="159934"/>
                  </a:cubicBezTo>
                  <a:cubicBezTo>
                    <a:pt x="522147" y="148413"/>
                    <a:pt x="521801" y="136895"/>
                    <a:pt x="521163" y="125391"/>
                  </a:cubicBezTo>
                  <a:lnTo>
                    <a:pt x="472747" y="125391"/>
                  </a:lnTo>
                  <a:cubicBezTo>
                    <a:pt x="472056" y="125391"/>
                    <a:pt x="471364" y="126427"/>
                    <a:pt x="471364" y="126773"/>
                  </a:cubicBezTo>
                  <a:lnTo>
                    <a:pt x="471364" y="158552"/>
                  </a:lnTo>
                  <a:cubicBezTo>
                    <a:pt x="471364" y="165116"/>
                    <a:pt x="473785" y="167188"/>
                    <a:pt x="478627" y="168915"/>
                  </a:cubicBezTo>
                  <a:lnTo>
                    <a:pt x="488310" y="170643"/>
                  </a:lnTo>
                  <a:cubicBezTo>
                    <a:pt x="489001" y="171679"/>
                    <a:pt x="488310" y="177551"/>
                    <a:pt x="487272" y="178587"/>
                  </a:cubicBezTo>
                  <a:lnTo>
                    <a:pt x="459606" y="177897"/>
                  </a:lnTo>
                  <a:lnTo>
                    <a:pt x="433323" y="178587"/>
                  </a:lnTo>
                  <a:cubicBezTo>
                    <a:pt x="432286" y="177897"/>
                    <a:pt x="432286" y="171333"/>
                    <a:pt x="433323" y="170297"/>
                  </a:cubicBezTo>
                  <a:close/>
                  <a:moveTo>
                    <a:pt x="616611" y="77722"/>
                  </a:moveTo>
                  <a:cubicBezTo>
                    <a:pt x="609003" y="82212"/>
                    <a:pt x="602087" y="92575"/>
                    <a:pt x="602087" y="113992"/>
                  </a:cubicBezTo>
                  <a:cubicBezTo>
                    <a:pt x="602087" y="147153"/>
                    <a:pt x="618686" y="169261"/>
                    <a:pt x="641165" y="169261"/>
                  </a:cubicBezTo>
                  <a:cubicBezTo>
                    <a:pt x="647044" y="169261"/>
                    <a:pt x="653615" y="168225"/>
                    <a:pt x="658456" y="163734"/>
                  </a:cubicBezTo>
                  <a:cubicBezTo>
                    <a:pt x="666065" y="156825"/>
                    <a:pt x="668831" y="145426"/>
                    <a:pt x="668831" y="128155"/>
                  </a:cubicBezTo>
                  <a:cubicBezTo>
                    <a:pt x="668831" y="95684"/>
                    <a:pt x="653961" y="73577"/>
                    <a:pt x="630099" y="73577"/>
                  </a:cubicBezTo>
                  <a:cubicBezTo>
                    <a:pt x="625603" y="73577"/>
                    <a:pt x="620070" y="74958"/>
                    <a:pt x="616266" y="77722"/>
                  </a:cubicBezTo>
                  <a:close/>
                  <a:moveTo>
                    <a:pt x="693039" y="119173"/>
                  </a:moveTo>
                  <a:cubicBezTo>
                    <a:pt x="693039" y="140936"/>
                    <a:pt x="684393" y="159589"/>
                    <a:pt x="666756" y="170988"/>
                  </a:cubicBezTo>
                  <a:cubicBezTo>
                    <a:pt x="659148" y="175824"/>
                    <a:pt x="646007" y="181351"/>
                    <a:pt x="634249" y="181351"/>
                  </a:cubicBezTo>
                  <a:cubicBezTo>
                    <a:pt x="593095" y="181351"/>
                    <a:pt x="578225" y="149917"/>
                    <a:pt x="578225" y="120901"/>
                  </a:cubicBezTo>
                  <a:cubicBezTo>
                    <a:pt x="578225" y="98793"/>
                    <a:pt x="588599" y="83940"/>
                    <a:pt x="602433" y="73922"/>
                  </a:cubicBezTo>
                  <a:cubicBezTo>
                    <a:pt x="612807" y="67359"/>
                    <a:pt x="626640" y="62868"/>
                    <a:pt x="639436" y="62868"/>
                  </a:cubicBezTo>
                  <a:cubicBezTo>
                    <a:pt x="673327" y="62868"/>
                    <a:pt x="693039" y="87739"/>
                    <a:pt x="693039" y="119173"/>
                  </a:cubicBezTo>
                  <a:close/>
                  <a:moveTo>
                    <a:pt x="725893" y="156480"/>
                  </a:moveTo>
                  <a:cubicBezTo>
                    <a:pt x="726930" y="143354"/>
                    <a:pt x="728659" y="101902"/>
                    <a:pt x="728659" y="83940"/>
                  </a:cubicBezTo>
                  <a:cubicBezTo>
                    <a:pt x="728314" y="79449"/>
                    <a:pt x="725893" y="76340"/>
                    <a:pt x="721743" y="75304"/>
                  </a:cubicBezTo>
                  <a:lnTo>
                    <a:pt x="712060" y="73577"/>
                  </a:lnTo>
                  <a:cubicBezTo>
                    <a:pt x="711368" y="71849"/>
                    <a:pt x="711714" y="66668"/>
                    <a:pt x="712751" y="65632"/>
                  </a:cubicBezTo>
                  <a:lnTo>
                    <a:pt x="736959" y="66323"/>
                  </a:lnTo>
                  <a:cubicBezTo>
                    <a:pt x="741109" y="66323"/>
                    <a:pt x="747334" y="66323"/>
                    <a:pt x="749409" y="65632"/>
                  </a:cubicBezTo>
                  <a:cubicBezTo>
                    <a:pt x="750101" y="70122"/>
                    <a:pt x="751830" y="72540"/>
                    <a:pt x="753559" y="75995"/>
                  </a:cubicBezTo>
                  <a:cubicBezTo>
                    <a:pt x="761167" y="92575"/>
                    <a:pt x="781225" y="133682"/>
                    <a:pt x="786412" y="142317"/>
                  </a:cubicBezTo>
                  <a:lnTo>
                    <a:pt x="787450" y="142317"/>
                  </a:lnTo>
                  <a:cubicBezTo>
                    <a:pt x="795750" y="126773"/>
                    <a:pt x="820649" y="74268"/>
                    <a:pt x="822032" y="66323"/>
                  </a:cubicBezTo>
                  <a:lnTo>
                    <a:pt x="833791" y="66323"/>
                  </a:lnTo>
                  <a:lnTo>
                    <a:pt x="857653" y="65632"/>
                  </a:lnTo>
                  <a:cubicBezTo>
                    <a:pt x="858344" y="66323"/>
                    <a:pt x="858344" y="72540"/>
                    <a:pt x="857653" y="73231"/>
                  </a:cubicBezTo>
                  <a:lnTo>
                    <a:pt x="846586" y="75995"/>
                  </a:lnTo>
                  <a:cubicBezTo>
                    <a:pt x="844165" y="76686"/>
                    <a:pt x="841399" y="77722"/>
                    <a:pt x="841399" y="82903"/>
                  </a:cubicBezTo>
                  <a:cubicBezTo>
                    <a:pt x="841399" y="98793"/>
                    <a:pt x="841399" y="135409"/>
                    <a:pt x="842436" y="158898"/>
                  </a:cubicBezTo>
                  <a:cubicBezTo>
                    <a:pt x="842436" y="163389"/>
                    <a:pt x="844511" y="167188"/>
                    <a:pt x="850390" y="168570"/>
                  </a:cubicBezTo>
                  <a:lnTo>
                    <a:pt x="860419" y="170297"/>
                  </a:lnTo>
                  <a:cubicBezTo>
                    <a:pt x="861111" y="171333"/>
                    <a:pt x="860419" y="177897"/>
                    <a:pt x="859036" y="178587"/>
                  </a:cubicBezTo>
                  <a:lnTo>
                    <a:pt x="832062" y="177897"/>
                  </a:lnTo>
                  <a:cubicBezTo>
                    <a:pt x="823525" y="177795"/>
                    <a:pt x="814989" y="178025"/>
                    <a:pt x="806470" y="178587"/>
                  </a:cubicBezTo>
                  <a:cubicBezTo>
                    <a:pt x="805087" y="177897"/>
                    <a:pt x="805433" y="171333"/>
                    <a:pt x="806125" y="170643"/>
                  </a:cubicBezTo>
                  <a:cubicBezTo>
                    <a:pt x="818228" y="168225"/>
                    <a:pt x="819958" y="166843"/>
                    <a:pt x="820303" y="162698"/>
                  </a:cubicBezTo>
                  <a:cubicBezTo>
                    <a:pt x="821341" y="150953"/>
                    <a:pt x="820995" y="117101"/>
                    <a:pt x="821341" y="94302"/>
                  </a:cubicBezTo>
                  <a:lnTo>
                    <a:pt x="820303" y="94302"/>
                  </a:lnTo>
                  <a:cubicBezTo>
                    <a:pt x="814078" y="109501"/>
                    <a:pt x="794366" y="150608"/>
                    <a:pt x="783646" y="175479"/>
                  </a:cubicBezTo>
                  <a:cubicBezTo>
                    <a:pt x="782954" y="176515"/>
                    <a:pt x="778113" y="177551"/>
                    <a:pt x="776729" y="177551"/>
                  </a:cubicBezTo>
                  <a:cubicBezTo>
                    <a:pt x="767738" y="154407"/>
                    <a:pt x="751484" y="118828"/>
                    <a:pt x="739380" y="92230"/>
                  </a:cubicBezTo>
                  <a:cubicBezTo>
                    <a:pt x="739380" y="91539"/>
                    <a:pt x="737997" y="91539"/>
                    <a:pt x="737997" y="92230"/>
                  </a:cubicBezTo>
                  <a:cubicBezTo>
                    <a:pt x="737997" y="112265"/>
                    <a:pt x="737651" y="143008"/>
                    <a:pt x="738342" y="157516"/>
                  </a:cubicBezTo>
                  <a:cubicBezTo>
                    <a:pt x="738688" y="162698"/>
                    <a:pt x="740417" y="166843"/>
                    <a:pt x="746642" y="167879"/>
                  </a:cubicBezTo>
                  <a:cubicBezTo>
                    <a:pt x="749755" y="168915"/>
                    <a:pt x="752521" y="169606"/>
                    <a:pt x="757709" y="170297"/>
                  </a:cubicBezTo>
                  <a:cubicBezTo>
                    <a:pt x="758055" y="171333"/>
                    <a:pt x="758055" y="177206"/>
                    <a:pt x="757017" y="178587"/>
                  </a:cubicBezTo>
                  <a:lnTo>
                    <a:pt x="732118" y="177897"/>
                  </a:lnTo>
                  <a:lnTo>
                    <a:pt x="709293" y="178587"/>
                  </a:lnTo>
                  <a:cubicBezTo>
                    <a:pt x="707910" y="177206"/>
                    <a:pt x="707910" y="171333"/>
                    <a:pt x="708947" y="170297"/>
                  </a:cubicBezTo>
                  <a:cubicBezTo>
                    <a:pt x="724164" y="167879"/>
                    <a:pt x="725547" y="165807"/>
                    <a:pt x="726239" y="156480"/>
                  </a:cubicBezTo>
                  <a:close/>
                  <a:moveTo>
                    <a:pt x="881515" y="168570"/>
                  </a:moveTo>
                  <a:cubicBezTo>
                    <a:pt x="887048" y="166497"/>
                    <a:pt x="887740" y="164079"/>
                    <a:pt x="887740" y="155098"/>
                  </a:cubicBezTo>
                  <a:lnTo>
                    <a:pt x="887740" y="116410"/>
                  </a:lnTo>
                  <a:lnTo>
                    <a:pt x="887740" y="83594"/>
                  </a:lnTo>
                  <a:cubicBezTo>
                    <a:pt x="887048" y="78758"/>
                    <a:pt x="885319" y="76686"/>
                    <a:pt x="880823" y="75304"/>
                  </a:cubicBezTo>
                  <a:lnTo>
                    <a:pt x="871486" y="73577"/>
                  </a:lnTo>
                  <a:cubicBezTo>
                    <a:pt x="871140" y="71849"/>
                    <a:pt x="871486" y="66668"/>
                    <a:pt x="872523" y="65632"/>
                  </a:cubicBezTo>
                  <a:cubicBezTo>
                    <a:pt x="875290" y="65632"/>
                    <a:pt x="882898" y="66323"/>
                    <a:pt x="897423" y="66323"/>
                  </a:cubicBezTo>
                  <a:cubicBezTo>
                    <a:pt x="912639" y="66323"/>
                    <a:pt x="921976" y="65632"/>
                    <a:pt x="924397" y="65632"/>
                  </a:cubicBezTo>
                  <a:cubicBezTo>
                    <a:pt x="925435" y="66668"/>
                    <a:pt x="925435" y="72540"/>
                    <a:pt x="924743" y="73577"/>
                  </a:cubicBezTo>
                  <a:lnTo>
                    <a:pt x="915060" y="75304"/>
                  </a:lnTo>
                  <a:cubicBezTo>
                    <a:pt x="911256" y="76340"/>
                    <a:pt x="909181" y="78758"/>
                    <a:pt x="908835" y="83940"/>
                  </a:cubicBezTo>
                  <a:lnTo>
                    <a:pt x="908835" y="137827"/>
                  </a:lnTo>
                  <a:cubicBezTo>
                    <a:pt x="908835" y="138518"/>
                    <a:pt x="909527" y="139554"/>
                    <a:pt x="909873" y="138863"/>
                  </a:cubicBezTo>
                  <a:cubicBezTo>
                    <a:pt x="917827" y="131954"/>
                    <a:pt x="950680" y="97411"/>
                    <a:pt x="958288" y="87394"/>
                  </a:cubicBezTo>
                  <a:cubicBezTo>
                    <a:pt x="959326" y="86358"/>
                    <a:pt x="959672" y="85321"/>
                    <a:pt x="959672" y="83594"/>
                  </a:cubicBezTo>
                  <a:cubicBezTo>
                    <a:pt x="959672" y="78758"/>
                    <a:pt x="958980" y="76686"/>
                    <a:pt x="954484" y="75304"/>
                  </a:cubicBezTo>
                  <a:lnTo>
                    <a:pt x="946184" y="73577"/>
                  </a:lnTo>
                  <a:cubicBezTo>
                    <a:pt x="945493" y="72195"/>
                    <a:pt x="946184" y="66668"/>
                    <a:pt x="947222" y="65632"/>
                  </a:cubicBezTo>
                  <a:lnTo>
                    <a:pt x="971084" y="66323"/>
                  </a:lnTo>
                  <a:lnTo>
                    <a:pt x="997367" y="65632"/>
                  </a:lnTo>
                  <a:cubicBezTo>
                    <a:pt x="997713" y="67013"/>
                    <a:pt x="998058" y="71849"/>
                    <a:pt x="997367" y="73231"/>
                  </a:cubicBezTo>
                  <a:lnTo>
                    <a:pt x="986300" y="75995"/>
                  </a:lnTo>
                  <a:cubicBezTo>
                    <a:pt x="982842" y="77376"/>
                    <a:pt x="981459" y="80831"/>
                    <a:pt x="981459" y="83594"/>
                  </a:cubicBezTo>
                  <a:cubicBezTo>
                    <a:pt x="981113" y="100866"/>
                    <a:pt x="981459" y="146462"/>
                    <a:pt x="982150" y="159243"/>
                  </a:cubicBezTo>
                  <a:cubicBezTo>
                    <a:pt x="982150" y="163734"/>
                    <a:pt x="983879" y="166152"/>
                    <a:pt x="987684" y="167534"/>
                  </a:cubicBezTo>
                  <a:cubicBezTo>
                    <a:pt x="991833" y="168915"/>
                    <a:pt x="996675" y="169952"/>
                    <a:pt x="1000825" y="170297"/>
                  </a:cubicBezTo>
                  <a:cubicBezTo>
                    <a:pt x="1001862" y="170988"/>
                    <a:pt x="1000825" y="177897"/>
                    <a:pt x="999788" y="178587"/>
                  </a:cubicBezTo>
                  <a:lnTo>
                    <a:pt x="970738" y="177897"/>
                  </a:lnTo>
                  <a:cubicBezTo>
                    <a:pt x="963354" y="177849"/>
                    <a:pt x="955971" y="178080"/>
                    <a:pt x="948605" y="178587"/>
                  </a:cubicBezTo>
                  <a:cubicBezTo>
                    <a:pt x="947568" y="177897"/>
                    <a:pt x="947568" y="172370"/>
                    <a:pt x="947914" y="171679"/>
                  </a:cubicBezTo>
                  <a:cubicBezTo>
                    <a:pt x="958980" y="168225"/>
                    <a:pt x="960709" y="166152"/>
                    <a:pt x="960709" y="161661"/>
                  </a:cubicBezTo>
                  <a:lnTo>
                    <a:pt x="960709" y="101902"/>
                  </a:lnTo>
                  <a:cubicBezTo>
                    <a:pt x="960709" y="100866"/>
                    <a:pt x="959672" y="100520"/>
                    <a:pt x="959326" y="100866"/>
                  </a:cubicBezTo>
                  <a:cubicBezTo>
                    <a:pt x="951718" y="109847"/>
                    <a:pt x="918864" y="143699"/>
                    <a:pt x="910564" y="152680"/>
                  </a:cubicBezTo>
                  <a:cubicBezTo>
                    <a:pt x="909527" y="153716"/>
                    <a:pt x="909181" y="155098"/>
                    <a:pt x="909181" y="157516"/>
                  </a:cubicBezTo>
                  <a:cubicBezTo>
                    <a:pt x="909181" y="165807"/>
                    <a:pt x="910910" y="167188"/>
                    <a:pt x="916097" y="168570"/>
                  </a:cubicBezTo>
                  <a:lnTo>
                    <a:pt x="926472" y="170643"/>
                  </a:lnTo>
                  <a:cubicBezTo>
                    <a:pt x="926818" y="171333"/>
                    <a:pt x="926126" y="177551"/>
                    <a:pt x="925089" y="178587"/>
                  </a:cubicBezTo>
                  <a:lnTo>
                    <a:pt x="897423" y="177897"/>
                  </a:lnTo>
                  <a:lnTo>
                    <a:pt x="871140" y="178587"/>
                  </a:lnTo>
                  <a:cubicBezTo>
                    <a:pt x="870102" y="177897"/>
                    <a:pt x="870102" y="171333"/>
                    <a:pt x="871140" y="170297"/>
                  </a:cubicBezTo>
                  <a:cubicBezTo>
                    <a:pt x="874598" y="170297"/>
                    <a:pt x="879094" y="169261"/>
                    <a:pt x="881515" y="168570"/>
                  </a:cubicBezTo>
                  <a:close/>
                  <a:moveTo>
                    <a:pt x="1077944" y="168570"/>
                  </a:moveTo>
                  <a:cubicBezTo>
                    <a:pt x="1082786" y="167188"/>
                    <a:pt x="1083823" y="165116"/>
                    <a:pt x="1084169" y="159934"/>
                  </a:cubicBezTo>
                  <a:lnTo>
                    <a:pt x="1084515" y="126082"/>
                  </a:lnTo>
                  <a:cubicBezTo>
                    <a:pt x="1074701" y="131240"/>
                    <a:pt x="1063789" y="133965"/>
                    <a:pt x="1052699" y="134027"/>
                  </a:cubicBezTo>
                  <a:cubicBezTo>
                    <a:pt x="1043707" y="134027"/>
                    <a:pt x="1035408" y="131609"/>
                    <a:pt x="1030912" y="127118"/>
                  </a:cubicBezTo>
                  <a:cubicBezTo>
                    <a:pt x="1024687" y="122282"/>
                    <a:pt x="1022266" y="115719"/>
                    <a:pt x="1021920" y="105011"/>
                  </a:cubicBezTo>
                  <a:lnTo>
                    <a:pt x="1021920" y="83940"/>
                  </a:lnTo>
                  <a:cubicBezTo>
                    <a:pt x="1021575" y="79104"/>
                    <a:pt x="1019845" y="76340"/>
                    <a:pt x="1015695" y="75304"/>
                  </a:cubicBezTo>
                  <a:lnTo>
                    <a:pt x="1006012" y="73577"/>
                  </a:lnTo>
                  <a:cubicBezTo>
                    <a:pt x="1005321" y="71849"/>
                    <a:pt x="1006012" y="66668"/>
                    <a:pt x="1006704" y="65632"/>
                  </a:cubicBezTo>
                  <a:cubicBezTo>
                    <a:pt x="1009816" y="65632"/>
                    <a:pt x="1017079" y="66323"/>
                    <a:pt x="1031604" y="66323"/>
                  </a:cubicBezTo>
                  <a:cubicBezTo>
                    <a:pt x="1044399" y="66323"/>
                    <a:pt x="1052353" y="65632"/>
                    <a:pt x="1054428" y="65632"/>
                  </a:cubicBezTo>
                  <a:cubicBezTo>
                    <a:pt x="1055466" y="66668"/>
                    <a:pt x="1055466" y="72540"/>
                    <a:pt x="1055120" y="73577"/>
                  </a:cubicBezTo>
                  <a:cubicBezTo>
                    <a:pt x="1045091" y="74958"/>
                    <a:pt x="1043362" y="76340"/>
                    <a:pt x="1043362" y="80485"/>
                  </a:cubicBezTo>
                  <a:cubicBezTo>
                    <a:pt x="1042936" y="87846"/>
                    <a:pt x="1042820" y="95222"/>
                    <a:pt x="1043016" y="102593"/>
                  </a:cubicBezTo>
                  <a:cubicBezTo>
                    <a:pt x="1044399" y="117792"/>
                    <a:pt x="1055466" y="121591"/>
                    <a:pt x="1067570" y="121591"/>
                  </a:cubicBezTo>
                  <a:cubicBezTo>
                    <a:pt x="1074486" y="121591"/>
                    <a:pt x="1080711" y="120210"/>
                    <a:pt x="1084861" y="118137"/>
                  </a:cubicBezTo>
                  <a:cubicBezTo>
                    <a:pt x="1084169" y="108465"/>
                    <a:pt x="1084861" y="91884"/>
                    <a:pt x="1084169" y="82558"/>
                  </a:cubicBezTo>
                  <a:cubicBezTo>
                    <a:pt x="1084169" y="78758"/>
                    <a:pt x="1082440" y="76686"/>
                    <a:pt x="1077944" y="75649"/>
                  </a:cubicBezTo>
                  <a:lnTo>
                    <a:pt x="1067915" y="73231"/>
                  </a:lnTo>
                  <a:cubicBezTo>
                    <a:pt x="1067915" y="71849"/>
                    <a:pt x="1067915" y="66323"/>
                    <a:pt x="1068953" y="65632"/>
                  </a:cubicBezTo>
                  <a:lnTo>
                    <a:pt x="1095582" y="66323"/>
                  </a:lnTo>
                  <a:lnTo>
                    <a:pt x="1121519" y="65632"/>
                  </a:lnTo>
                  <a:cubicBezTo>
                    <a:pt x="1122210" y="67013"/>
                    <a:pt x="1122210" y="71849"/>
                    <a:pt x="1121519" y="73231"/>
                  </a:cubicBezTo>
                  <a:lnTo>
                    <a:pt x="1114256" y="74958"/>
                  </a:lnTo>
                  <a:cubicBezTo>
                    <a:pt x="1108723" y="75995"/>
                    <a:pt x="1106302" y="77376"/>
                    <a:pt x="1105956" y="83940"/>
                  </a:cubicBezTo>
                  <a:lnTo>
                    <a:pt x="1105956" y="158207"/>
                  </a:lnTo>
                  <a:cubicBezTo>
                    <a:pt x="1106302" y="165116"/>
                    <a:pt x="1108377" y="167188"/>
                    <a:pt x="1113219" y="168570"/>
                  </a:cubicBezTo>
                  <a:cubicBezTo>
                    <a:pt x="1116677" y="169261"/>
                    <a:pt x="1120481" y="170297"/>
                    <a:pt x="1124285" y="170297"/>
                  </a:cubicBezTo>
                  <a:cubicBezTo>
                    <a:pt x="1125323" y="171333"/>
                    <a:pt x="1124285" y="177897"/>
                    <a:pt x="1123593" y="178587"/>
                  </a:cubicBezTo>
                  <a:lnTo>
                    <a:pt x="1094544" y="177897"/>
                  </a:lnTo>
                  <a:lnTo>
                    <a:pt x="1066878" y="178587"/>
                  </a:lnTo>
                  <a:cubicBezTo>
                    <a:pt x="1065495" y="177551"/>
                    <a:pt x="1065495" y="171679"/>
                    <a:pt x="1066186" y="170643"/>
                  </a:cubicBezTo>
                  <a:cubicBezTo>
                    <a:pt x="1070336" y="170297"/>
                    <a:pt x="1074486" y="169606"/>
                    <a:pt x="1077944" y="168570"/>
                  </a:cubicBezTo>
                  <a:close/>
                  <a:moveTo>
                    <a:pt x="1160943" y="105702"/>
                  </a:moveTo>
                  <a:cubicBezTo>
                    <a:pt x="1160943" y="106393"/>
                    <a:pt x="1161634" y="107774"/>
                    <a:pt x="1162326" y="107774"/>
                  </a:cubicBezTo>
                  <a:cubicBezTo>
                    <a:pt x="1171318" y="108120"/>
                    <a:pt x="1204517" y="107083"/>
                    <a:pt x="1210050" y="106047"/>
                  </a:cubicBezTo>
                  <a:cubicBezTo>
                    <a:pt x="1210742" y="105356"/>
                    <a:pt x="1211779" y="104665"/>
                    <a:pt x="1211779" y="103629"/>
                  </a:cubicBezTo>
                  <a:cubicBezTo>
                    <a:pt x="1210050" y="89466"/>
                    <a:pt x="1201059" y="73231"/>
                    <a:pt x="1185842" y="73231"/>
                  </a:cubicBezTo>
                  <a:cubicBezTo>
                    <a:pt x="1172009" y="73231"/>
                    <a:pt x="1162326" y="85667"/>
                    <a:pt x="1160943" y="105702"/>
                  </a:cubicBezTo>
                  <a:close/>
                  <a:moveTo>
                    <a:pt x="1235987" y="152335"/>
                  </a:moveTo>
                  <a:cubicBezTo>
                    <a:pt x="1235987" y="154407"/>
                    <a:pt x="1234950" y="159243"/>
                    <a:pt x="1234604" y="159934"/>
                  </a:cubicBezTo>
                  <a:cubicBezTo>
                    <a:pt x="1222154" y="174097"/>
                    <a:pt x="1202442" y="181005"/>
                    <a:pt x="1189646" y="181005"/>
                  </a:cubicBezTo>
                  <a:cubicBezTo>
                    <a:pt x="1175122" y="181005"/>
                    <a:pt x="1163709" y="176169"/>
                    <a:pt x="1155064" y="167534"/>
                  </a:cubicBezTo>
                  <a:cubicBezTo>
                    <a:pt x="1144102" y="155210"/>
                    <a:pt x="1138393" y="139096"/>
                    <a:pt x="1139156" y="122628"/>
                  </a:cubicBezTo>
                  <a:cubicBezTo>
                    <a:pt x="1139156" y="98448"/>
                    <a:pt x="1149530" y="81522"/>
                    <a:pt x="1164055" y="71849"/>
                  </a:cubicBezTo>
                  <a:cubicBezTo>
                    <a:pt x="1172701" y="66323"/>
                    <a:pt x="1185496" y="62523"/>
                    <a:pt x="1194488" y="62523"/>
                  </a:cubicBezTo>
                  <a:cubicBezTo>
                    <a:pt x="1221808" y="62523"/>
                    <a:pt x="1231491" y="86703"/>
                    <a:pt x="1233912" y="102593"/>
                  </a:cubicBezTo>
                  <a:cubicBezTo>
                    <a:pt x="1233912" y="103629"/>
                    <a:pt x="1235295" y="105011"/>
                    <a:pt x="1238062" y="106047"/>
                  </a:cubicBezTo>
                  <a:cubicBezTo>
                    <a:pt x="1238062" y="106738"/>
                    <a:pt x="1236679" y="111574"/>
                    <a:pt x="1235987" y="112265"/>
                  </a:cubicBezTo>
                  <a:cubicBezTo>
                    <a:pt x="1223883" y="115719"/>
                    <a:pt x="1185842" y="117792"/>
                    <a:pt x="1161980" y="118483"/>
                  </a:cubicBezTo>
                  <a:cubicBezTo>
                    <a:pt x="1160943" y="118483"/>
                    <a:pt x="1160251" y="120210"/>
                    <a:pt x="1160251" y="121591"/>
                  </a:cubicBezTo>
                  <a:cubicBezTo>
                    <a:pt x="1160943" y="130918"/>
                    <a:pt x="1165093" y="143008"/>
                    <a:pt x="1172009" y="150262"/>
                  </a:cubicBezTo>
                  <a:cubicBezTo>
                    <a:pt x="1180309" y="158898"/>
                    <a:pt x="1189992" y="162698"/>
                    <a:pt x="1202442" y="162698"/>
                  </a:cubicBezTo>
                  <a:cubicBezTo>
                    <a:pt x="1213854" y="162698"/>
                    <a:pt x="1224229" y="159243"/>
                    <a:pt x="1234604" y="150608"/>
                  </a:cubicBezTo>
                  <a:lnTo>
                    <a:pt x="1235987" y="152335"/>
                  </a:lnTo>
                  <a:close/>
                  <a:moveTo>
                    <a:pt x="1306882" y="181005"/>
                  </a:moveTo>
                  <a:cubicBezTo>
                    <a:pt x="1289244" y="181005"/>
                    <a:pt x="1276103" y="174097"/>
                    <a:pt x="1266766" y="161661"/>
                  </a:cubicBezTo>
                  <a:cubicBezTo>
                    <a:pt x="1259849" y="151298"/>
                    <a:pt x="1255699" y="138172"/>
                    <a:pt x="1255699" y="124009"/>
                  </a:cubicBezTo>
                  <a:cubicBezTo>
                    <a:pt x="1255699" y="103284"/>
                    <a:pt x="1265382" y="85321"/>
                    <a:pt x="1284403" y="74268"/>
                  </a:cubicBezTo>
                  <a:cubicBezTo>
                    <a:pt x="1296161" y="67013"/>
                    <a:pt x="1311377" y="62523"/>
                    <a:pt x="1320023" y="62523"/>
                  </a:cubicBezTo>
                  <a:cubicBezTo>
                    <a:pt x="1331435" y="62523"/>
                    <a:pt x="1337660" y="64595"/>
                    <a:pt x="1343193" y="67013"/>
                  </a:cubicBezTo>
                  <a:cubicBezTo>
                    <a:pt x="1346652" y="68741"/>
                    <a:pt x="1350456" y="71504"/>
                    <a:pt x="1351493" y="73922"/>
                  </a:cubicBezTo>
                  <a:lnTo>
                    <a:pt x="1351147" y="78758"/>
                  </a:lnTo>
                  <a:cubicBezTo>
                    <a:pt x="1349418" y="82903"/>
                    <a:pt x="1344231" y="89121"/>
                    <a:pt x="1341464" y="90157"/>
                  </a:cubicBezTo>
                  <a:cubicBezTo>
                    <a:pt x="1340773" y="90503"/>
                    <a:pt x="1339389" y="90503"/>
                    <a:pt x="1338698" y="90157"/>
                  </a:cubicBezTo>
                  <a:cubicBezTo>
                    <a:pt x="1330713" y="81269"/>
                    <a:pt x="1319513" y="75924"/>
                    <a:pt x="1307573" y="75304"/>
                  </a:cubicBezTo>
                  <a:cubicBezTo>
                    <a:pt x="1286824" y="75304"/>
                    <a:pt x="1277486" y="94302"/>
                    <a:pt x="1277486" y="113301"/>
                  </a:cubicBezTo>
                  <a:cubicBezTo>
                    <a:pt x="1277486" y="126427"/>
                    <a:pt x="1280945" y="139554"/>
                    <a:pt x="1287861" y="147844"/>
                  </a:cubicBezTo>
                  <a:cubicBezTo>
                    <a:pt x="1295407" y="157682"/>
                    <a:pt x="1307281" y="163225"/>
                    <a:pt x="1319677" y="162698"/>
                  </a:cubicBezTo>
                  <a:cubicBezTo>
                    <a:pt x="1329706" y="162698"/>
                    <a:pt x="1341119" y="158898"/>
                    <a:pt x="1351839" y="148880"/>
                  </a:cubicBezTo>
                  <a:cubicBezTo>
                    <a:pt x="1352185" y="148880"/>
                    <a:pt x="1353222" y="149917"/>
                    <a:pt x="1353222" y="150608"/>
                  </a:cubicBezTo>
                  <a:cubicBezTo>
                    <a:pt x="1353222" y="153026"/>
                    <a:pt x="1352531" y="158207"/>
                    <a:pt x="1351839" y="158898"/>
                  </a:cubicBezTo>
                  <a:cubicBezTo>
                    <a:pt x="1338006" y="175824"/>
                    <a:pt x="1318986" y="181005"/>
                    <a:pt x="1306882" y="181005"/>
                  </a:cubicBezTo>
                  <a:close/>
                  <a:moveTo>
                    <a:pt x="1374664" y="168915"/>
                  </a:moveTo>
                  <a:cubicBezTo>
                    <a:pt x="1378814" y="167879"/>
                    <a:pt x="1380543" y="165807"/>
                    <a:pt x="1380889" y="161316"/>
                  </a:cubicBezTo>
                  <a:cubicBezTo>
                    <a:pt x="1381580" y="157516"/>
                    <a:pt x="1381580" y="135409"/>
                    <a:pt x="1381580" y="119173"/>
                  </a:cubicBezTo>
                  <a:lnTo>
                    <a:pt x="1380889" y="83594"/>
                  </a:lnTo>
                  <a:cubicBezTo>
                    <a:pt x="1380889" y="79104"/>
                    <a:pt x="1378814" y="76686"/>
                    <a:pt x="1374318" y="75304"/>
                  </a:cubicBezTo>
                  <a:lnTo>
                    <a:pt x="1365326" y="73577"/>
                  </a:lnTo>
                  <a:cubicBezTo>
                    <a:pt x="1364635" y="71849"/>
                    <a:pt x="1364981" y="66668"/>
                    <a:pt x="1366018" y="65632"/>
                  </a:cubicBezTo>
                  <a:cubicBezTo>
                    <a:pt x="1368785" y="65632"/>
                    <a:pt x="1376393" y="66323"/>
                    <a:pt x="1390918" y="66323"/>
                  </a:cubicBezTo>
                  <a:cubicBezTo>
                    <a:pt x="1406134" y="66323"/>
                    <a:pt x="1415471" y="65632"/>
                    <a:pt x="1417892" y="65632"/>
                  </a:cubicBezTo>
                  <a:cubicBezTo>
                    <a:pt x="1418930" y="66668"/>
                    <a:pt x="1418930" y="72540"/>
                    <a:pt x="1418238" y="73577"/>
                  </a:cubicBezTo>
                  <a:lnTo>
                    <a:pt x="1408555" y="75304"/>
                  </a:lnTo>
                  <a:cubicBezTo>
                    <a:pt x="1404405" y="76340"/>
                    <a:pt x="1402676" y="78758"/>
                    <a:pt x="1402330" y="82903"/>
                  </a:cubicBezTo>
                  <a:lnTo>
                    <a:pt x="1402330" y="117446"/>
                  </a:lnTo>
                  <a:cubicBezTo>
                    <a:pt x="1413396" y="117101"/>
                    <a:pt x="1418584" y="115374"/>
                    <a:pt x="1422042" y="111574"/>
                  </a:cubicBezTo>
                  <a:cubicBezTo>
                    <a:pt x="1425846" y="107774"/>
                    <a:pt x="1430342" y="99138"/>
                    <a:pt x="1433454" y="92575"/>
                  </a:cubicBezTo>
                  <a:cubicBezTo>
                    <a:pt x="1446250" y="64941"/>
                    <a:pt x="1455241" y="62868"/>
                    <a:pt x="1462504" y="62868"/>
                  </a:cubicBezTo>
                  <a:cubicBezTo>
                    <a:pt x="1466999" y="62868"/>
                    <a:pt x="1470458" y="64250"/>
                    <a:pt x="1472879" y="67359"/>
                  </a:cubicBezTo>
                  <a:cubicBezTo>
                    <a:pt x="1473224" y="69777"/>
                    <a:pt x="1470804" y="82212"/>
                    <a:pt x="1469420" y="86012"/>
                  </a:cubicBezTo>
                  <a:cubicBezTo>
                    <a:pt x="1469420" y="87048"/>
                    <a:pt x="1468383" y="87394"/>
                    <a:pt x="1467691" y="87048"/>
                  </a:cubicBezTo>
                  <a:cubicBezTo>
                    <a:pt x="1463541" y="85321"/>
                    <a:pt x="1458008" y="83594"/>
                    <a:pt x="1455587" y="83594"/>
                  </a:cubicBezTo>
                  <a:cubicBezTo>
                    <a:pt x="1451091" y="83594"/>
                    <a:pt x="1446942" y="85667"/>
                    <a:pt x="1441062" y="97757"/>
                  </a:cubicBezTo>
                  <a:cubicBezTo>
                    <a:pt x="1437657" y="105315"/>
                    <a:pt x="1433108" y="112306"/>
                    <a:pt x="1427575" y="118483"/>
                  </a:cubicBezTo>
                  <a:cubicBezTo>
                    <a:pt x="1431725" y="120210"/>
                    <a:pt x="1435875" y="124355"/>
                    <a:pt x="1437950" y="127464"/>
                  </a:cubicBezTo>
                  <a:lnTo>
                    <a:pt x="1460775" y="159589"/>
                  </a:lnTo>
                  <a:cubicBezTo>
                    <a:pt x="1467691" y="168225"/>
                    <a:pt x="1471495" y="169261"/>
                    <a:pt x="1485328" y="169952"/>
                  </a:cubicBezTo>
                  <a:cubicBezTo>
                    <a:pt x="1486366" y="171679"/>
                    <a:pt x="1485674" y="176860"/>
                    <a:pt x="1484982" y="177897"/>
                  </a:cubicBezTo>
                  <a:cubicBezTo>
                    <a:pt x="1481524" y="178587"/>
                    <a:pt x="1471149" y="179278"/>
                    <a:pt x="1460775" y="179278"/>
                  </a:cubicBezTo>
                  <a:cubicBezTo>
                    <a:pt x="1452821" y="179278"/>
                    <a:pt x="1447633" y="177897"/>
                    <a:pt x="1442446" y="170988"/>
                  </a:cubicBezTo>
                  <a:cubicBezTo>
                    <a:pt x="1434492" y="160625"/>
                    <a:pt x="1428958" y="151989"/>
                    <a:pt x="1419621" y="137481"/>
                  </a:cubicBezTo>
                  <a:cubicBezTo>
                    <a:pt x="1415125" y="129536"/>
                    <a:pt x="1410284" y="124700"/>
                    <a:pt x="1402330" y="124700"/>
                  </a:cubicBezTo>
                  <a:cubicBezTo>
                    <a:pt x="1402330" y="135409"/>
                    <a:pt x="1402330" y="152335"/>
                    <a:pt x="1403021" y="160625"/>
                  </a:cubicBezTo>
                  <a:cubicBezTo>
                    <a:pt x="1403021" y="165116"/>
                    <a:pt x="1405096" y="167534"/>
                    <a:pt x="1409938" y="168915"/>
                  </a:cubicBezTo>
                  <a:lnTo>
                    <a:pt x="1419621" y="170297"/>
                  </a:lnTo>
                  <a:cubicBezTo>
                    <a:pt x="1420313" y="172370"/>
                    <a:pt x="1419621" y="177206"/>
                    <a:pt x="1418584" y="178587"/>
                  </a:cubicBezTo>
                  <a:lnTo>
                    <a:pt x="1394030" y="177897"/>
                  </a:lnTo>
                  <a:lnTo>
                    <a:pt x="1364981" y="178587"/>
                  </a:lnTo>
                  <a:cubicBezTo>
                    <a:pt x="1363597" y="177551"/>
                    <a:pt x="1363597" y="171679"/>
                    <a:pt x="1364289" y="170297"/>
                  </a:cubicBezTo>
                  <a:cubicBezTo>
                    <a:pt x="1367747" y="170297"/>
                    <a:pt x="1371205" y="169606"/>
                    <a:pt x="1374664" y="168915"/>
                  </a:cubicBezTo>
                  <a:close/>
                  <a:moveTo>
                    <a:pt x="1500890" y="168570"/>
                  </a:moveTo>
                  <a:cubicBezTo>
                    <a:pt x="1506770" y="166497"/>
                    <a:pt x="1507461" y="164079"/>
                    <a:pt x="1507461" y="155098"/>
                  </a:cubicBezTo>
                  <a:lnTo>
                    <a:pt x="1507461" y="116410"/>
                  </a:lnTo>
                  <a:lnTo>
                    <a:pt x="1507115" y="83594"/>
                  </a:lnTo>
                  <a:cubicBezTo>
                    <a:pt x="1507115" y="78758"/>
                    <a:pt x="1504695" y="76686"/>
                    <a:pt x="1500545" y="75304"/>
                  </a:cubicBezTo>
                  <a:lnTo>
                    <a:pt x="1491207" y="73577"/>
                  </a:lnTo>
                  <a:cubicBezTo>
                    <a:pt x="1490862" y="71849"/>
                    <a:pt x="1491207" y="66668"/>
                    <a:pt x="1492245" y="65632"/>
                  </a:cubicBezTo>
                  <a:cubicBezTo>
                    <a:pt x="1495012" y="65632"/>
                    <a:pt x="1502620" y="66323"/>
                    <a:pt x="1516799" y="66323"/>
                  </a:cubicBezTo>
                  <a:cubicBezTo>
                    <a:pt x="1532015" y="66323"/>
                    <a:pt x="1541698" y="65632"/>
                    <a:pt x="1544119" y="65632"/>
                  </a:cubicBezTo>
                  <a:cubicBezTo>
                    <a:pt x="1545156" y="66668"/>
                    <a:pt x="1545156" y="72540"/>
                    <a:pt x="1544465" y="73577"/>
                  </a:cubicBezTo>
                  <a:lnTo>
                    <a:pt x="1534782" y="75304"/>
                  </a:lnTo>
                  <a:cubicBezTo>
                    <a:pt x="1530632" y="76340"/>
                    <a:pt x="1528903" y="78758"/>
                    <a:pt x="1528557" y="83940"/>
                  </a:cubicBezTo>
                  <a:lnTo>
                    <a:pt x="1528557" y="137827"/>
                  </a:lnTo>
                  <a:cubicBezTo>
                    <a:pt x="1528557" y="138518"/>
                    <a:pt x="1528903" y="139554"/>
                    <a:pt x="1529594" y="138863"/>
                  </a:cubicBezTo>
                  <a:cubicBezTo>
                    <a:pt x="1537548" y="131954"/>
                    <a:pt x="1570402" y="97411"/>
                    <a:pt x="1578010" y="87394"/>
                  </a:cubicBezTo>
                  <a:cubicBezTo>
                    <a:pt x="1579047" y="86358"/>
                    <a:pt x="1579393" y="85321"/>
                    <a:pt x="1579393" y="83594"/>
                  </a:cubicBezTo>
                  <a:cubicBezTo>
                    <a:pt x="1579393" y="78758"/>
                    <a:pt x="1578701" y="76686"/>
                    <a:pt x="1574206" y="75304"/>
                  </a:cubicBezTo>
                  <a:lnTo>
                    <a:pt x="1565560" y="73577"/>
                  </a:lnTo>
                  <a:cubicBezTo>
                    <a:pt x="1565214" y="72195"/>
                    <a:pt x="1565560" y="66668"/>
                    <a:pt x="1566943" y="65632"/>
                  </a:cubicBezTo>
                  <a:lnTo>
                    <a:pt x="1590805" y="66323"/>
                  </a:lnTo>
                  <a:lnTo>
                    <a:pt x="1617088" y="65632"/>
                  </a:lnTo>
                  <a:cubicBezTo>
                    <a:pt x="1617434" y="67013"/>
                    <a:pt x="1617780" y="71849"/>
                    <a:pt x="1617088" y="73231"/>
                  </a:cubicBezTo>
                  <a:lnTo>
                    <a:pt x="1606022" y="75995"/>
                  </a:lnTo>
                  <a:cubicBezTo>
                    <a:pt x="1602564" y="77376"/>
                    <a:pt x="1601180" y="80831"/>
                    <a:pt x="1601180" y="83594"/>
                  </a:cubicBezTo>
                  <a:cubicBezTo>
                    <a:pt x="1600489" y="100866"/>
                    <a:pt x="1601180" y="146462"/>
                    <a:pt x="1601872" y="159243"/>
                  </a:cubicBezTo>
                  <a:cubicBezTo>
                    <a:pt x="1601872" y="163734"/>
                    <a:pt x="1603601" y="166152"/>
                    <a:pt x="1607405" y="167534"/>
                  </a:cubicBezTo>
                  <a:cubicBezTo>
                    <a:pt x="1611555" y="168915"/>
                    <a:pt x="1616397" y="169952"/>
                    <a:pt x="1620547" y="170297"/>
                  </a:cubicBezTo>
                  <a:cubicBezTo>
                    <a:pt x="1621584" y="170988"/>
                    <a:pt x="1620547" y="177897"/>
                    <a:pt x="1619509" y="178587"/>
                  </a:cubicBezTo>
                  <a:lnTo>
                    <a:pt x="1590460" y="177897"/>
                  </a:lnTo>
                  <a:lnTo>
                    <a:pt x="1568327" y="178587"/>
                  </a:lnTo>
                  <a:cubicBezTo>
                    <a:pt x="1567289" y="177897"/>
                    <a:pt x="1567289" y="172370"/>
                    <a:pt x="1567635" y="171679"/>
                  </a:cubicBezTo>
                  <a:cubicBezTo>
                    <a:pt x="1578701" y="168225"/>
                    <a:pt x="1580431" y="166152"/>
                    <a:pt x="1580431" y="161661"/>
                  </a:cubicBezTo>
                  <a:lnTo>
                    <a:pt x="1580431" y="101902"/>
                  </a:lnTo>
                  <a:cubicBezTo>
                    <a:pt x="1580431" y="100866"/>
                    <a:pt x="1579393" y="100520"/>
                    <a:pt x="1579047" y="100866"/>
                  </a:cubicBezTo>
                  <a:cubicBezTo>
                    <a:pt x="1571439" y="109847"/>
                    <a:pt x="1538586" y="143699"/>
                    <a:pt x="1530286" y="152680"/>
                  </a:cubicBezTo>
                  <a:cubicBezTo>
                    <a:pt x="1528903" y="153716"/>
                    <a:pt x="1528903" y="155098"/>
                    <a:pt x="1528903" y="157516"/>
                  </a:cubicBezTo>
                  <a:cubicBezTo>
                    <a:pt x="1528903" y="165807"/>
                    <a:pt x="1530632" y="167188"/>
                    <a:pt x="1535819" y="168570"/>
                  </a:cubicBezTo>
                  <a:lnTo>
                    <a:pt x="1546194" y="170643"/>
                  </a:lnTo>
                  <a:cubicBezTo>
                    <a:pt x="1546540" y="171333"/>
                    <a:pt x="1545848" y="177551"/>
                    <a:pt x="1544810" y="178587"/>
                  </a:cubicBezTo>
                  <a:lnTo>
                    <a:pt x="1517144" y="177897"/>
                  </a:lnTo>
                  <a:lnTo>
                    <a:pt x="1490862" y="178587"/>
                  </a:lnTo>
                  <a:cubicBezTo>
                    <a:pt x="1489824" y="177897"/>
                    <a:pt x="1489824" y="171333"/>
                    <a:pt x="1490862" y="170297"/>
                  </a:cubicBezTo>
                  <a:cubicBezTo>
                    <a:pt x="1494320" y="170297"/>
                    <a:pt x="1498816" y="169261"/>
                    <a:pt x="1501236" y="168570"/>
                  </a:cubicBezTo>
                  <a:close/>
                  <a:moveTo>
                    <a:pt x="1673804" y="13472"/>
                  </a:moveTo>
                  <a:cubicBezTo>
                    <a:pt x="1677262" y="25907"/>
                    <a:pt x="1684870" y="31780"/>
                    <a:pt x="1698358" y="31780"/>
                  </a:cubicBezTo>
                  <a:cubicBezTo>
                    <a:pt x="1707003" y="31780"/>
                    <a:pt x="1716341" y="29016"/>
                    <a:pt x="1723603" y="17962"/>
                  </a:cubicBezTo>
                  <a:cubicBezTo>
                    <a:pt x="1725607" y="15958"/>
                    <a:pt x="1727948" y="14321"/>
                    <a:pt x="1730519" y="13126"/>
                  </a:cubicBezTo>
                  <a:cubicBezTo>
                    <a:pt x="1731557" y="13126"/>
                    <a:pt x="1732594" y="14163"/>
                    <a:pt x="1732594" y="14854"/>
                  </a:cubicBezTo>
                  <a:cubicBezTo>
                    <a:pt x="1727942" y="33520"/>
                    <a:pt x="1711044" y="46537"/>
                    <a:pt x="1691787" y="46288"/>
                  </a:cubicBezTo>
                  <a:cubicBezTo>
                    <a:pt x="1676916" y="46288"/>
                    <a:pt x="1662046" y="37997"/>
                    <a:pt x="1662046" y="24871"/>
                  </a:cubicBezTo>
                  <a:cubicBezTo>
                    <a:pt x="1662046" y="21417"/>
                    <a:pt x="1666196" y="15890"/>
                    <a:pt x="1670346" y="12781"/>
                  </a:cubicBezTo>
                  <a:cubicBezTo>
                    <a:pt x="1671037" y="12781"/>
                    <a:pt x="1673804" y="12781"/>
                    <a:pt x="1673804" y="13472"/>
                  </a:cubicBezTo>
                  <a:close/>
                  <a:moveTo>
                    <a:pt x="1641642" y="168570"/>
                  </a:moveTo>
                  <a:cubicBezTo>
                    <a:pt x="1647521" y="166497"/>
                    <a:pt x="1647867" y="164079"/>
                    <a:pt x="1647867" y="155098"/>
                  </a:cubicBezTo>
                  <a:lnTo>
                    <a:pt x="1648213" y="116410"/>
                  </a:lnTo>
                  <a:cubicBezTo>
                    <a:pt x="1648213" y="105011"/>
                    <a:pt x="1648213" y="93957"/>
                    <a:pt x="1647521" y="83594"/>
                  </a:cubicBezTo>
                  <a:cubicBezTo>
                    <a:pt x="1647521" y="78758"/>
                    <a:pt x="1645446" y="76686"/>
                    <a:pt x="1641296" y="75304"/>
                  </a:cubicBezTo>
                  <a:lnTo>
                    <a:pt x="1631959" y="73577"/>
                  </a:lnTo>
                  <a:cubicBezTo>
                    <a:pt x="1631267" y="71849"/>
                    <a:pt x="1631613" y="66668"/>
                    <a:pt x="1632651" y="65632"/>
                  </a:cubicBezTo>
                  <a:cubicBezTo>
                    <a:pt x="1635417" y="65632"/>
                    <a:pt x="1643025" y="66323"/>
                    <a:pt x="1657550" y="66323"/>
                  </a:cubicBezTo>
                  <a:cubicBezTo>
                    <a:pt x="1672766" y="66323"/>
                    <a:pt x="1682449" y="65632"/>
                    <a:pt x="1684525" y="65632"/>
                  </a:cubicBezTo>
                  <a:cubicBezTo>
                    <a:pt x="1685562" y="66668"/>
                    <a:pt x="1685562" y="72540"/>
                    <a:pt x="1685216" y="73577"/>
                  </a:cubicBezTo>
                  <a:lnTo>
                    <a:pt x="1675187" y="75304"/>
                  </a:lnTo>
                  <a:cubicBezTo>
                    <a:pt x="1671383" y="76340"/>
                    <a:pt x="1669308" y="78758"/>
                    <a:pt x="1668962" y="83940"/>
                  </a:cubicBezTo>
                  <a:lnTo>
                    <a:pt x="1668962" y="137827"/>
                  </a:lnTo>
                  <a:cubicBezTo>
                    <a:pt x="1668962" y="138518"/>
                    <a:pt x="1669654" y="139554"/>
                    <a:pt x="1670346" y="138863"/>
                  </a:cubicBezTo>
                  <a:cubicBezTo>
                    <a:pt x="1677954" y="131954"/>
                    <a:pt x="1711153" y="97411"/>
                    <a:pt x="1718761" y="87394"/>
                  </a:cubicBezTo>
                  <a:cubicBezTo>
                    <a:pt x="1719453" y="86358"/>
                    <a:pt x="1720145" y="85321"/>
                    <a:pt x="1720145" y="83594"/>
                  </a:cubicBezTo>
                  <a:cubicBezTo>
                    <a:pt x="1720145" y="78758"/>
                    <a:pt x="1719107" y="76686"/>
                    <a:pt x="1714612" y="75304"/>
                  </a:cubicBezTo>
                  <a:lnTo>
                    <a:pt x="1706312" y="73577"/>
                  </a:lnTo>
                  <a:cubicBezTo>
                    <a:pt x="1705620" y="72195"/>
                    <a:pt x="1706312" y="66668"/>
                    <a:pt x="1707349" y="65632"/>
                  </a:cubicBezTo>
                  <a:lnTo>
                    <a:pt x="1731557" y="66323"/>
                  </a:lnTo>
                  <a:lnTo>
                    <a:pt x="1757494" y="65632"/>
                  </a:lnTo>
                  <a:cubicBezTo>
                    <a:pt x="1758186" y="67013"/>
                    <a:pt x="1758186" y="71849"/>
                    <a:pt x="1757494" y="73231"/>
                  </a:cubicBezTo>
                  <a:lnTo>
                    <a:pt x="1746427" y="75995"/>
                  </a:lnTo>
                  <a:cubicBezTo>
                    <a:pt x="1742969" y="77376"/>
                    <a:pt x="1741586" y="80831"/>
                    <a:pt x="1741586" y="83594"/>
                  </a:cubicBezTo>
                  <a:cubicBezTo>
                    <a:pt x="1741240" y="100866"/>
                    <a:pt x="1741586" y="146462"/>
                    <a:pt x="1742278" y="159243"/>
                  </a:cubicBezTo>
                  <a:cubicBezTo>
                    <a:pt x="1742278" y="163734"/>
                    <a:pt x="1744353" y="166152"/>
                    <a:pt x="1747811" y="167534"/>
                  </a:cubicBezTo>
                  <a:cubicBezTo>
                    <a:pt x="1752307" y="168915"/>
                    <a:pt x="1756802" y="169952"/>
                    <a:pt x="1761298" y="170297"/>
                  </a:cubicBezTo>
                  <a:cubicBezTo>
                    <a:pt x="1761990" y="170988"/>
                    <a:pt x="1760952" y="177897"/>
                    <a:pt x="1759915" y="178587"/>
                  </a:cubicBezTo>
                  <a:lnTo>
                    <a:pt x="1730865" y="177897"/>
                  </a:lnTo>
                  <a:lnTo>
                    <a:pt x="1708732" y="178587"/>
                  </a:lnTo>
                  <a:cubicBezTo>
                    <a:pt x="1708041" y="177897"/>
                    <a:pt x="1708041" y="172370"/>
                    <a:pt x="1708386" y="171679"/>
                  </a:cubicBezTo>
                  <a:cubicBezTo>
                    <a:pt x="1719107" y="168225"/>
                    <a:pt x="1720836" y="166152"/>
                    <a:pt x="1720836" y="161661"/>
                  </a:cubicBezTo>
                  <a:lnTo>
                    <a:pt x="1720836" y="101902"/>
                  </a:lnTo>
                  <a:cubicBezTo>
                    <a:pt x="1720836" y="100866"/>
                    <a:pt x="1720145" y="100520"/>
                    <a:pt x="1719453" y="100866"/>
                  </a:cubicBezTo>
                  <a:cubicBezTo>
                    <a:pt x="1711845" y="109847"/>
                    <a:pt x="1679337" y="143699"/>
                    <a:pt x="1671037" y="152680"/>
                  </a:cubicBezTo>
                  <a:cubicBezTo>
                    <a:pt x="1669654" y="153716"/>
                    <a:pt x="1669308" y="155098"/>
                    <a:pt x="1669308" y="157516"/>
                  </a:cubicBezTo>
                  <a:cubicBezTo>
                    <a:pt x="1669308" y="165807"/>
                    <a:pt x="1671037" y="167188"/>
                    <a:pt x="1676225" y="168570"/>
                  </a:cubicBezTo>
                  <a:lnTo>
                    <a:pt x="1686599" y="170643"/>
                  </a:lnTo>
                  <a:cubicBezTo>
                    <a:pt x="1686945" y="171333"/>
                    <a:pt x="1686254" y="177551"/>
                    <a:pt x="1685562" y="178587"/>
                  </a:cubicBezTo>
                  <a:lnTo>
                    <a:pt x="1657550" y="177897"/>
                  </a:lnTo>
                  <a:lnTo>
                    <a:pt x="1631267" y="178587"/>
                  </a:lnTo>
                  <a:cubicBezTo>
                    <a:pt x="1630575" y="177897"/>
                    <a:pt x="1630575" y="171333"/>
                    <a:pt x="1631267" y="170297"/>
                  </a:cubicBezTo>
                  <a:cubicBezTo>
                    <a:pt x="1634725" y="170297"/>
                    <a:pt x="1639567" y="169261"/>
                    <a:pt x="1641642" y="168570"/>
                  </a:cubicBezTo>
                  <a:close/>
                  <a:moveTo>
                    <a:pt x="80580" y="420043"/>
                  </a:moveTo>
                  <a:cubicBezTo>
                    <a:pt x="80580" y="420734"/>
                    <a:pt x="81272" y="421770"/>
                    <a:pt x="81963" y="421770"/>
                  </a:cubicBezTo>
                  <a:cubicBezTo>
                    <a:pt x="91992" y="421425"/>
                    <a:pt x="116892" y="415553"/>
                    <a:pt x="116892" y="375828"/>
                  </a:cubicBezTo>
                  <a:cubicBezTo>
                    <a:pt x="116892" y="350957"/>
                    <a:pt x="105134" y="329195"/>
                    <a:pt x="81963" y="324704"/>
                  </a:cubicBezTo>
                  <a:cubicBezTo>
                    <a:pt x="81272" y="324704"/>
                    <a:pt x="80580" y="324704"/>
                    <a:pt x="80580" y="326086"/>
                  </a:cubicBezTo>
                  <a:close/>
                  <a:moveTo>
                    <a:pt x="59830" y="326086"/>
                  </a:moveTo>
                  <a:cubicBezTo>
                    <a:pt x="59830" y="325395"/>
                    <a:pt x="58793" y="324014"/>
                    <a:pt x="58447" y="324014"/>
                  </a:cubicBezTo>
                  <a:cubicBezTo>
                    <a:pt x="42539" y="324014"/>
                    <a:pt x="23864" y="334376"/>
                    <a:pt x="23864" y="365465"/>
                  </a:cubicBezTo>
                  <a:cubicBezTo>
                    <a:pt x="23864" y="398972"/>
                    <a:pt x="43231" y="415553"/>
                    <a:pt x="59484" y="420043"/>
                  </a:cubicBezTo>
                  <a:lnTo>
                    <a:pt x="59830" y="326086"/>
                  </a:lnTo>
                  <a:close/>
                  <a:moveTo>
                    <a:pt x="50147" y="486711"/>
                  </a:moveTo>
                  <a:cubicBezTo>
                    <a:pt x="56026" y="484639"/>
                    <a:pt x="57755" y="482221"/>
                    <a:pt x="58793" y="474967"/>
                  </a:cubicBezTo>
                  <a:lnTo>
                    <a:pt x="59484" y="432133"/>
                  </a:lnTo>
                  <a:cubicBezTo>
                    <a:pt x="29743" y="430406"/>
                    <a:pt x="2" y="413135"/>
                    <a:pt x="2" y="369956"/>
                  </a:cubicBezTo>
                  <a:cubicBezTo>
                    <a:pt x="-344" y="329540"/>
                    <a:pt x="39426" y="317105"/>
                    <a:pt x="58447" y="313996"/>
                  </a:cubicBezTo>
                  <a:lnTo>
                    <a:pt x="59484" y="311924"/>
                  </a:lnTo>
                  <a:cubicBezTo>
                    <a:pt x="59484" y="295688"/>
                    <a:pt x="59484" y="281526"/>
                    <a:pt x="58793" y="277380"/>
                  </a:cubicBezTo>
                  <a:cubicBezTo>
                    <a:pt x="58447" y="273926"/>
                    <a:pt x="57409" y="271163"/>
                    <a:pt x="42885" y="268745"/>
                  </a:cubicBezTo>
                  <a:cubicBezTo>
                    <a:pt x="42193" y="267363"/>
                    <a:pt x="42193" y="261836"/>
                    <a:pt x="42885" y="261836"/>
                  </a:cubicBezTo>
                  <a:cubicBezTo>
                    <a:pt x="55833" y="260685"/>
                    <a:pt x="68601" y="258018"/>
                    <a:pt x="80926" y="253891"/>
                  </a:cubicBezTo>
                  <a:cubicBezTo>
                    <a:pt x="81617" y="254237"/>
                    <a:pt x="81963" y="255273"/>
                    <a:pt x="81963" y="255964"/>
                  </a:cubicBezTo>
                  <a:cubicBezTo>
                    <a:pt x="80926" y="261145"/>
                    <a:pt x="80580" y="283253"/>
                    <a:pt x="80234" y="315723"/>
                  </a:cubicBezTo>
                  <a:cubicBezTo>
                    <a:pt x="83692" y="314687"/>
                    <a:pt x="88534" y="314342"/>
                    <a:pt x="92338" y="314342"/>
                  </a:cubicBezTo>
                  <a:cubicBezTo>
                    <a:pt x="116892" y="317796"/>
                    <a:pt x="140754" y="335067"/>
                    <a:pt x="140754" y="370301"/>
                  </a:cubicBezTo>
                  <a:cubicBezTo>
                    <a:pt x="140754" y="392754"/>
                    <a:pt x="129341" y="410026"/>
                    <a:pt x="116200" y="418661"/>
                  </a:cubicBezTo>
                  <a:cubicBezTo>
                    <a:pt x="105826" y="426219"/>
                    <a:pt x="93677" y="430978"/>
                    <a:pt x="80926" y="432479"/>
                  </a:cubicBezTo>
                  <a:cubicBezTo>
                    <a:pt x="80234" y="432479"/>
                    <a:pt x="79888" y="433170"/>
                    <a:pt x="79888" y="433860"/>
                  </a:cubicBezTo>
                  <a:lnTo>
                    <a:pt x="79888" y="471858"/>
                  </a:lnTo>
                  <a:cubicBezTo>
                    <a:pt x="80234" y="480839"/>
                    <a:pt x="82655" y="482911"/>
                    <a:pt x="90955" y="484639"/>
                  </a:cubicBezTo>
                  <a:lnTo>
                    <a:pt x="104096" y="486366"/>
                  </a:lnTo>
                  <a:cubicBezTo>
                    <a:pt x="104788" y="487057"/>
                    <a:pt x="104096" y="494656"/>
                    <a:pt x="103059" y="495002"/>
                  </a:cubicBezTo>
                  <a:lnTo>
                    <a:pt x="80580" y="495002"/>
                  </a:lnTo>
                  <a:cubicBezTo>
                    <a:pt x="64326" y="495002"/>
                    <a:pt x="43231" y="497420"/>
                    <a:pt x="39081" y="497765"/>
                  </a:cubicBezTo>
                  <a:cubicBezTo>
                    <a:pt x="38043" y="497074"/>
                    <a:pt x="37697" y="490166"/>
                    <a:pt x="38735" y="489475"/>
                  </a:cubicBezTo>
                  <a:lnTo>
                    <a:pt x="49801" y="486711"/>
                  </a:lnTo>
                  <a:close/>
                  <a:moveTo>
                    <a:pt x="219602" y="373410"/>
                  </a:moveTo>
                  <a:cubicBezTo>
                    <a:pt x="209227" y="376864"/>
                    <a:pt x="191244" y="382737"/>
                    <a:pt x="186057" y="386536"/>
                  </a:cubicBezTo>
                  <a:cubicBezTo>
                    <a:pt x="185020" y="386882"/>
                    <a:pt x="183290" y="392409"/>
                    <a:pt x="183290" y="395518"/>
                  </a:cubicBezTo>
                  <a:cubicBezTo>
                    <a:pt x="183290" y="406571"/>
                    <a:pt x="190899" y="414516"/>
                    <a:pt x="203003" y="414516"/>
                  </a:cubicBezTo>
                  <a:cubicBezTo>
                    <a:pt x="206461" y="414516"/>
                    <a:pt x="212686" y="413135"/>
                    <a:pt x="217181" y="410026"/>
                  </a:cubicBezTo>
                  <a:cubicBezTo>
                    <a:pt x="219256" y="408989"/>
                    <a:pt x="220294" y="406571"/>
                    <a:pt x="220640" y="403463"/>
                  </a:cubicBezTo>
                  <a:lnTo>
                    <a:pt x="220986" y="374792"/>
                  </a:lnTo>
                  <a:cubicBezTo>
                    <a:pt x="220986" y="374446"/>
                    <a:pt x="220294" y="373065"/>
                    <a:pt x="219602" y="373410"/>
                  </a:cubicBezTo>
                  <a:close/>
                  <a:moveTo>
                    <a:pt x="217181" y="338176"/>
                  </a:moveTo>
                  <a:cubicBezTo>
                    <a:pt x="212340" y="331268"/>
                    <a:pt x="204040" y="327468"/>
                    <a:pt x="195740" y="327468"/>
                  </a:cubicBezTo>
                  <a:cubicBezTo>
                    <a:pt x="189515" y="327468"/>
                    <a:pt x="185711" y="329195"/>
                    <a:pt x="184328" y="330231"/>
                  </a:cubicBezTo>
                  <a:cubicBezTo>
                    <a:pt x="181215" y="332304"/>
                    <a:pt x="176374" y="341285"/>
                    <a:pt x="172570" y="350612"/>
                  </a:cubicBezTo>
                  <a:cubicBezTo>
                    <a:pt x="171532" y="351648"/>
                    <a:pt x="163924" y="347157"/>
                    <a:pt x="164270" y="344739"/>
                  </a:cubicBezTo>
                  <a:cubicBezTo>
                    <a:pt x="164962" y="340940"/>
                    <a:pt x="169112" y="329886"/>
                    <a:pt x="171187" y="328159"/>
                  </a:cubicBezTo>
                  <a:cubicBezTo>
                    <a:pt x="182945" y="319868"/>
                    <a:pt x="200582" y="312614"/>
                    <a:pt x="207844" y="312614"/>
                  </a:cubicBezTo>
                  <a:cubicBezTo>
                    <a:pt x="220294" y="312614"/>
                    <a:pt x="229285" y="318487"/>
                    <a:pt x="235510" y="327813"/>
                  </a:cubicBezTo>
                  <a:cubicBezTo>
                    <a:pt x="240352" y="335413"/>
                    <a:pt x="242427" y="345085"/>
                    <a:pt x="242427" y="355448"/>
                  </a:cubicBezTo>
                  <a:cubicBezTo>
                    <a:pt x="242427" y="369956"/>
                    <a:pt x="241044" y="391718"/>
                    <a:pt x="241044" y="403117"/>
                  </a:cubicBezTo>
                  <a:cubicBezTo>
                    <a:pt x="241044" y="408989"/>
                    <a:pt x="243118" y="414171"/>
                    <a:pt x="251418" y="414171"/>
                  </a:cubicBezTo>
                  <a:cubicBezTo>
                    <a:pt x="256260" y="414171"/>
                    <a:pt x="258335" y="414171"/>
                    <a:pt x="261793" y="412789"/>
                  </a:cubicBezTo>
                  <a:cubicBezTo>
                    <a:pt x="261793" y="414171"/>
                    <a:pt x="261101" y="420389"/>
                    <a:pt x="260410" y="421425"/>
                  </a:cubicBezTo>
                  <a:cubicBezTo>
                    <a:pt x="254273" y="427586"/>
                    <a:pt x="245940" y="431065"/>
                    <a:pt x="237239" y="431097"/>
                  </a:cubicBezTo>
                  <a:cubicBezTo>
                    <a:pt x="229285" y="431097"/>
                    <a:pt x="224790" y="427988"/>
                    <a:pt x="223061" y="424188"/>
                  </a:cubicBezTo>
                  <a:cubicBezTo>
                    <a:pt x="221677" y="422116"/>
                    <a:pt x="221331" y="419007"/>
                    <a:pt x="220640" y="416934"/>
                  </a:cubicBezTo>
                  <a:cubicBezTo>
                    <a:pt x="220640" y="416589"/>
                    <a:pt x="219948" y="416243"/>
                    <a:pt x="219602" y="416589"/>
                  </a:cubicBezTo>
                  <a:cubicBezTo>
                    <a:pt x="209700" y="423961"/>
                    <a:pt x="198215" y="428928"/>
                    <a:pt x="186057" y="431097"/>
                  </a:cubicBezTo>
                  <a:cubicBezTo>
                    <a:pt x="180870" y="431097"/>
                    <a:pt x="174991" y="428333"/>
                    <a:pt x="170495" y="424188"/>
                  </a:cubicBezTo>
                  <a:cubicBezTo>
                    <a:pt x="164405" y="417340"/>
                    <a:pt x="161077" y="408477"/>
                    <a:pt x="161158" y="399317"/>
                  </a:cubicBezTo>
                  <a:cubicBezTo>
                    <a:pt x="161158" y="394136"/>
                    <a:pt x="164616" y="385500"/>
                    <a:pt x="165999" y="383428"/>
                  </a:cubicBezTo>
                  <a:cubicBezTo>
                    <a:pt x="175336" y="378246"/>
                    <a:pt x="208536" y="370301"/>
                    <a:pt x="219256" y="365120"/>
                  </a:cubicBezTo>
                  <a:cubicBezTo>
                    <a:pt x="219948" y="364774"/>
                    <a:pt x="220986" y="363047"/>
                    <a:pt x="220986" y="362356"/>
                  </a:cubicBezTo>
                  <a:cubicBezTo>
                    <a:pt x="221677" y="359593"/>
                    <a:pt x="220986" y="356484"/>
                    <a:pt x="220986" y="354757"/>
                  </a:cubicBezTo>
                  <a:cubicBezTo>
                    <a:pt x="220986" y="348885"/>
                    <a:pt x="220294" y="343012"/>
                    <a:pt x="217181" y="338176"/>
                  </a:cubicBezTo>
                  <a:close/>
                  <a:moveTo>
                    <a:pt x="279776" y="418661"/>
                  </a:moveTo>
                  <a:cubicBezTo>
                    <a:pt x="283926" y="417971"/>
                    <a:pt x="285655" y="415898"/>
                    <a:pt x="286001" y="411753"/>
                  </a:cubicBezTo>
                  <a:cubicBezTo>
                    <a:pt x="286693" y="407608"/>
                    <a:pt x="286693" y="385155"/>
                    <a:pt x="286693" y="369265"/>
                  </a:cubicBezTo>
                  <a:lnTo>
                    <a:pt x="286001" y="333686"/>
                  </a:lnTo>
                  <a:cubicBezTo>
                    <a:pt x="286001" y="329195"/>
                    <a:pt x="283926" y="326777"/>
                    <a:pt x="279430" y="325395"/>
                  </a:cubicBezTo>
                  <a:lnTo>
                    <a:pt x="270439" y="323668"/>
                  </a:lnTo>
                  <a:cubicBezTo>
                    <a:pt x="269747" y="321596"/>
                    <a:pt x="270093" y="316760"/>
                    <a:pt x="271130" y="315723"/>
                  </a:cubicBezTo>
                  <a:cubicBezTo>
                    <a:pt x="273897" y="315723"/>
                    <a:pt x="281505" y="316414"/>
                    <a:pt x="296030" y="316414"/>
                  </a:cubicBezTo>
                  <a:cubicBezTo>
                    <a:pt x="311246" y="316414"/>
                    <a:pt x="320584" y="315723"/>
                    <a:pt x="323004" y="315723"/>
                  </a:cubicBezTo>
                  <a:cubicBezTo>
                    <a:pt x="324042" y="316760"/>
                    <a:pt x="324042" y="322632"/>
                    <a:pt x="323350" y="323668"/>
                  </a:cubicBezTo>
                  <a:lnTo>
                    <a:pt x="313667" y="325395"/>
                  </a:lnTo>
                  <a:cubicBezTo>
                    <a:pt x="309863" y="326086"/>
                    <a:pt x="307788" y="328504"/>
                    <a:pt x="307442" y="332995"/>
                  </a:cubicBezTo>
                  <a:lnTo>
                    <a:pt x="307442" y="367538"/>
                  </a:lnTo>
                  <a:cubicBezTo>
                    <a:pt x="318509" y="367192"/>
                    <a:pt x="323696" y="365465"/>
                    <a:pt x="327154" y="361665"/>
                  </a:cubicBezTo>
                  <a:cubicBezTo>
                    <a:pt x="331304" y="357866"/>
                    <a:pt x="335800" y="348885"/>
                    <a:pt x="338913" y="342667"/>
                  </a:cubicBezTo>
                  <a:cubicBezTo>
                    <a:pt x="351362" y="315032"/>
                    <a:pt x="360354" y="312614"/>
                    <a:pt x="367616" y="312614"/>
                  </a:cubicBezTo>
                  <a:cubicBezTo>
                    <a:pt x="372112" y="312614"/>
                    <a:pt x="375570" y="314342"/>
                    <a:pt x="377991" y="317105"/>
                  </a:cubicBezTo>
                  <a:cubicBezTo>
                    <a:pt x="378337" y="319868"/>
                    <a:pt x="375916" y="332304"/>
                    <a:pt x="374533" y="336104"/>
                  </a:cubicBezTo>
                  <a:cubicBezTo>
                    <a:pt x="374533" y="336794"/>
                    <a:pt x="373495" y="337485"/>
                    <a:pt x="372804" y="336794"/>
                  </a:cubicBezTo>
                  <a:cubicBezTo>
                    <a:pt x="368654" y="335413"/>
                    <a:pt x="363120" y="333686"/>
                    <a:pt x="360700" y="333686"/>
                  </a:cubicBezTo>
                  <a:cubicBezTo>
                    <a:pt x="356204" y="333686"/>
                    <a:pt x="352400" y="335758"/>
                    <a:pt x="346175" y="347848"/>
                  </a:cubicBezTo>
                  <a:cubicBezTo>
                    <a:pt x="342765" y="355404"/>
                    <a:pt x="338216" y="362394"/>
                    <a:pt x="332688" y="368574"/>
                  </a:cubicBezTo>
                  <a:cubicBezTo>
                    <a:pt x="336838" y="369956"/>
                    <a:pt x="340987" y="374446"/>
                    <a:pt x="343062" y="377555"/>
                  </a:cubicBezTo>
                  <a:cubicBezTo>
                    <a:pt x="350671" y="387573"/>
                    <a:pt x="358625" y="400008"/>
                    <a:pt x="365887" y="409680"/>
                  </a:cubicBezTo>
                  <a:cubicBezTo>
                    <a:pt x="372804" y="418316"/>
                    <a:pt x="376608" y="419352"/>
                    <a:pt x="390441" y="420043"/>
                  </a:cubicBezTo>
                  <a:cubicBezTo>
                    <a:pt x="391478" y="421770"/>
                    <a:pt x="390787" y="426952"/>
                    <a:pt x="390095" y="427988"/>
                  </a:cubicBezTo>
                  <a:cubicBezTo>
                    <a:pt x="386637" y="428679"/>
                    <a:pt x="376262" y="429370"/>
                    <a:pt x="365887" y="429370"/>
                  </a:cubicBezTo>
                  <a:cubicBezTo>
                    <a:pt x="357933" y="429370"/>
                    <a:pt x="352746" y="427643"/>
                    <a:pt x="347558" y="421079"/>
                  </a:cubicBezTo>
                  <a:cubicBezTo>
                    <a:pt x="339604" y="410717"/>
                    <a:pt x="334071" y="402081"/>
                    <a:pt x="325079" y="387573"/>
                  </a:cubicBezTo>
                  <a:cubicBezTo>
                    <a:pt x="320238" y="379628"/>
                    <a:pt x="315396" y="374792"/>
                    <a:pt x="307788" y="374792"/>
                  </a:cubicBezTo>
                  <a:lnTo>
                    <a:pt x="307788" y="410717"/>
                  </a:lnTo>
                  <a:cubicBezTo>
                    <a:pt x="308480" y="415207"/>
                    <a:pt x="310209" y="417625"/>
                    <a:pt x="314705" y="418661"/>
                  </a:cubicBezTo>
                  <a:cubicBezTo>
                    <a:pt x="318163" y="419698"/>
                    <a:pt x="321275" y="420043"/>
                    <a:pt x="325079" y="420389"/>
                  </a:cubicBezTo>
                  <a:cubicBezTo>
                    <a:pt x="325425" y="422461"/>
                    <a:pt x="324734" y="427297"/>
                    <a:pt x="323696" y="428679"/>
                  </a:cubicBezTo>
                  <a:lnTo>
                    <a:pt x="299142" y="427643"/>
                  </a:lnTo>
                  <a:cubicBezTo>
                    <a:pt x="288768" y="427643"/>
                    <a:pt x="272168" y="428679"/>
                    <a:pt x="270093" y="428679"/>
                  </a:cubicBezTo>
                  <a:cubicBezTo>
                    <a:pt x="268710" y="427643"/>
                    <a:pt x="268710" y="421770"/>
                    <a:pt x="269401" y="420389"/>
                  </a:cubicBezTo>
                  <a:cubicBezTo>
                    <a:pt x="272860" y="420389"/>
                    <a:pt x="276318" y="419698"/>
                    <a:pt x="279776" y="418661"/>
                  </a:cubicBezTo>
                  <a:close/>
                  <a:moveTo>
                    <a:pt x="388366" y="315723"/>
                  </a:moveTo>
                  <a:cubicBezTo>
                    <a:pt x="393207" y="315723"/>
                    <a:pt x="403582" y="316760"/>
                    <a:pt x="415686" y="316760"/>
                  </a:cubicBezTo>
                  <a:cubicBezTo>
                    <a:pt x="427790" y="316760"/>
                    <a:pt x="439894" y="315723"/>
                    <a:pt x="444390" y="315723"/>
                  </a:cubicBezTo>
                  <a:cubicBezTo>
                    <a:pt x="445427" y="316760"/>
                    <a:pt x="445773" y="322632"/>
                    <a:pt x="445081" y="324014"/>
                  </a:cubicBezTo>
                  <a:lnTo>
                    <a:pt x="434707" y="326086"/>
                  </a:lnTo>
                  <a:cubicBezTo>
                    <a:pt x="432286" y="327122"/>
                    <a:pt x="431940" y="329886"/>
                    <a:pt x="432286" y="330922"/>
                  </a:cubicBezTo>
                  <a:cubicBezTo>
                    <a:pt x="437127" y="347157"/>
                    <a:pt x="455456" y="394827"/>
                    <a:pt x="457531" y="398627"/>
                  </a:cubicBezTo>
                  <a:lnTo>
                    <a:pt x="458569" y="398627"/>
                  </a:lnTo>
                  <a:cubicBezTo>
                    <a:pt x="468560" y="378095"/>
                    <a:pt x="476328" y="356556"/>
                    <a:pt x="481739" y="334376"/>
                  </a:cubicBezTo>
                  <a:cubicBezTo>
                    <a:pt x="482431" y="331268"/>
                    <a:pt x="482431" y="327813"/>
                    <a:pt x="476897" y="326086"/>
                  </a:cubicBezTo>
                  <a:cubicBezTo>
                    <a:pt x="472925" y="325071"/>
                    <a:pt x="468877" y="324378"/>
                    <a:pt x="464793" y="324014"/>
                  </a:cubicBezTo>
                  <a:cubicBezTo>
                    <a:pt x="463756" y="322286"/>
                    <a:pt x="464793" y="317105"/>
                    <a:pt x="465831" y="315723"/>
                  </a:cubicBezTo>
                  <a:cubicBezTo>
                    <a:pt x="469289" y="315723"/>
                    <a:pt x="480010" y="316760"/>
                    <a:pt x="490039" y="316760"/>
                  </a:cubicBezTo>
                  <a:cubicBezTo>
                    <a:pt x="500414" y="316760"/>
                    <a:pt x="508368" y="316069"/>
                    <a:pt x="516322" y="315723"/>
                  </a:cubicBezTo>
                  <a:cubicBezTo>
                    <a:pt x="517359" y="317105"/>
                    <a:pt x="517359" y="322632"/>
                    <a:pt x="516322" y="324014"/>
                  </a:cubicBezTo>
                  <a:cubicBezTo>
                    <a:pt x="512172" y="324704"/>
                    <a:pt x="509405" y="325050"/>
                    <a:pt x="506293" y="326086"/>
                  </a:cubicBezTo>
                  <a:cubicBezTo>
                    <a:pt x="501105" y="327813"/>
                    <a:pt x="497993" y="331613"/>
                    <a:pt x="495226" y="338867"/>
                  </a:cubicBezTo>
                  <a:cubicBezTo>
                    <a:pt x="474808" y="393658"/>
                    <a:pt x="449700" y="446590"/>
                    <a:pt x="420182" y="497074"/>
                  </a:cubicBezTo>
                  <a:lnTo>
                    <a:pt x="418107" y="498110"/>
                  </a:lnTo>
                  <a:cubicBezTo>
                    <a:pt x="414303" y="497420"/>
                    <a:pt x="406003" y="492929"/>
                    <a:pt x="403582" y="490511"/>
                  </a:cubicBezTo>
                  <a:cubicBezTo>
                    <a:pt x="403236" y="489820"/>
                    <a:pt x="402890" y="486711"/>
                    <a:pt x="403236" y="486020"/>
                  </a:cubicBezTo>
                  <a:cubicBezTo>
                    <a:pt x="412574" y="474621"/>
                    <a:pt x="434361" y="446641"/>
                    <a:pt x="444735" y="424534"/>
                  </a:cubicBezTo>
                  <a:lnTo>
                    <a:pt x="442315" y="419352"/>
                  </a:lnTo>
                  <a:cubicBezTo>
                    <a:pt x="433599" y="396561"/>
                    <a:pt x="424607" y="373876"/>
                    <a:pt x="415340" y="351303"/>
                  </a:cubicBezTo>
                  <a:cubicBezTo>
                    <a:pt x="408078" y="332995"/>
                    <a:pt x="404965" y="327813"/>
                    <a:pt x="397011" y="325741"/>
                  </a:cubicBezTo>
                  <a:lnTo>
                    <a:pt x="387328" y="324014"/>
                  </a:lnTo>
                  <a:cubicBezTo>
                    <a:pt x="386637" y="322286"/>
                    <a:pt x="387328" y="316414"/>
                    <a:pt x="388366" y="315723"/>
                  </a:cubicBezTo>
                  <a:close/>
                  <a:moveTo>
                    <a:pt x="518051" y="407262"/>
                  </a:moveTo>
                  <a:cubicBezTo>
                    <a:pt x="523930" y="395172"/>
                    <a:pt x="538800" y="357175"/>
                    <a:pt x="546409" y="335758"/>
                  </a:cubicBezTo>
                  <a:cubicBezTo>
                    <a:pt x="547792" y="331958"/>
                    <a:pt x="548138" y="329886"/>
                    <a:pt x="545717" y="324704"/>
                  </a:cubicBezTo>
                  <a:cubicBezTo>
                    <a:pt x="545717" y="324014"/>
                    <a:pt x="545717" y="323323"/>
                    <a:pt x="546409" y="322632"/>
                  </a:cubicBezTo>
                  <a:cubicBezTo>
                    <a:pt x="549521" y="320214"/>
                    <a:pt x="561279" y="312614"/>
                    <a:pt x="563008" y="312614"/>
                  </a:cubicBezTo>
                  <a:lnTo>
                    <a:pt x="565083" y="313996"/>
                  </a:lnTo>
                  <a:cubicBezTo>
                    <a:pt x="574421" y="339903"/>
                    <a:pt x="594824" y="391372"/>
                    <a:pt x="601741" y="405881"/>
                  </a:cubicBezTo>
                  <a:cubicBezTo>
                    <a:pt x="607620" y="417280"/>
                    <a:pt x="608657" y="418316"/>
                    <a:pt x="623874" y="420389"/>
                  </a:cubicBezTo>
                  <a:cubicBezTo>
                    <a:pt x="624220" y="421425"/>
                    <a:pt x="623874" y="427643"/>
                    <a:pt x="622836" y="428679"/>
                  </a:cubicBezTo>
                  <a:lnTo>
                    <a:pt x="594824" y="427643"/>
                  </a:lnTo>
                  <a:cubicBezTo>
                    <a:pt x="586179" y="427643"/>
                    <a:pt x="576496" y="428333"/>
                    <a:pt x="570962" y="428679"/>
                  </a:cubicBezTo>
                  <a:cubicBezTo>
                    <a:pt x="570271" y="427988"/>
                    <a:pt x="569579" y="421770"/>
                    <a:pt x="570271" y="420734"/>
                  </a:cubicBezTo>
                  <a:cubicBezTo>
                    <a:pt x="572346" y="420043"/>
                    <a:pt x="576496" y="419352"/>
                    <a:pt x="578570" y="417971"/>
                  </a:cubicBezTo>
                  <a:cubicBezTo>
                    <a:pt x="579954" y="417280"/>
                    <a:pt x="580991" y="415553"/>
                    <a:pt x="579954" y="412789"/>
                  </a:cubicBezTo>
                  <a:lnTo>
                    <a:pt x="553671" y="347157"/>
                  </a:lnTo>
                  <a:cubicBezTo>
                    <a:pt x="553671" y="346467"/>
                    <a:pt x="552633" y="346812"/>
                    <a:pt x="552288" y="347157"/>
                  </a:cubicBezTo>
                  <a:cubicBezTo>
                    <a:pt x="549867" y="353030"/>
                    <a:pt x="536034" y="392063"/>
                    <a:pt x="532576" y="403463"/>
                  </a:cubicBezTo>
                  <a:cubicBezTo>
                    <a:pt x="529117" y="414516"/>
                    <a:pt x="530501" y="416934"/>
                    <a:pt x="536034" y="418316"/>
                  </a:cubicBezTo>
                  <a:lnTo>
                    <a:pt x="545717" y="420389"/>
                  </a:lnTo>
                  <a:cubicBezTo>
                    <a:pt x="546409" y="421079"/>
                    <a:pt x="545717" y="427988"/>
                    <a:pt x="545025" y="428679"/>
                  </a:cubicBezTo>
                  <a:lnTo>
                    <a:pt x="519088" y="427643"/>
                  </a:lnTo>
                  <a:cubicBezTo>
                    <a:pt x="511480" y="427643"/>
                    <a:pt x="502834" y="428679"/>
                    <a:pt x="497647" y="428679"/>
                  </a:cubicBezTo>
                  <a:cubicBezTo>
                    <a:pt x="496609" y="427643"/>
                    <a:pt x="496609" y="421425"/>
                    <a:pt x="497301" y="420389"/>
                  </a:cubicBezTo>
                  <a:cubicBezTo>
                    <a:pt x="511826" y="418316"/>
                    <a:pt x="513901" y="415898"/>
                    <a:pt x="518051" y="407608"/>
                  </a:cubicBezTo>
                  <a:close/>
                  <a:moveTo>
                    <a:pt x="665027" y="410717"/>
                  </a:moveTo>
                  <a:cubicBezTo>
                    <a:pt x="665373" y="416243"/>
                    <a:pt x="674365" y="421079"/>
                    <a:pt x="679898" y="421079"/>
                  </a:cubicBezTo>
                  <a:cubicBezTo>
                    <a:pt x="694077" y="421079"/>
                    <a:pt x="704106" y="410371"/>
                    <a:pt x="704106" y="393445"/>
                  </a:cubicBezTo>
                  <a:cubicBezTo>
                    <a:pt x="704106" y="373065"/>
                    <a:pt x="689581" y="364083"/>
                    <a:pt x="664681" y="364774"/>
                  </a:cubicBezTo>
                  <a:lnTo>
                    <a:pt x="664681" y="411062"/>
                  </a:lnTo>
                  <a:close/>
                  <a:moveTo>
                    <a:pt x="636324" y="419007"/>
                  </a:moveTo>
                  <a:cubicBezTo>
                    <a:pt x="642548" y="417625"/>
                    <a:pt x="643240" y="414171"/>
                    <a:pt x="643240" y="407953"/>
                  </a:cubicBezTo>
                  <a:cubicBezTo>
                    <a:pt x="643932" y="397590"/>
                    <a:pt x="643932" y="381355"/>
                    <a:pt x="643932" y="365811"/>
                  </a:cubicBezTo>
                  <a:lnTo>
                    <a:pt x="643586" y="333340"/>
                  </a:lnTo>
                  <a:cubicBezTo>
                    <a:pt x="643240" y="328504"/>
                    <a:pt x="641165" y="326432"/>
                    <a:pt x="637015" y="325395"/>
                  </a:cubicBezTo>
                  <a:lnTo>
                    <a:pt x="627332" y="323668"/>
                  </a:lnTo>
                  <a:cubicBezTo>
                    <a:pt x="626986" y="321596"/>
                    <a:pt x="627332" y="316760"/>
                    <a:pt x="628369" y="315723"/>
                  </a:cubicBezTo>
                  <a:cubicBezTo>
                    <a:pt x="631136" y="315723"/>
                    <a:pt x="638744" y="316414"/>
                    <a:pt x="652923" y="316414"/>
                  </a:cubicBezTo>
                  <a:cubicBezTo>
                    <a:pt x="668140" y="316414"/>
                    <a:pt x="677477" y="315723"/>
                    <a:pt x="679898" y="315723"/>
                  </a:cubicBezTo>
                  <a:cubicBezTo>
                    <a:pt x="680589" y="316760"/>
                    <a:pt x="680935" y="322632"/>
                    <a:pt x="679898" y="323668"/>
                  </a:cubicBezTo>
                  <a:lnTo>
                    <a:pt x="670906" y="325395"/>
                  </a:lnTo>
                  <a:cubicBezTo>
                    <a:pt x="667448" y="326086"/>
                    <a:pt x="665027" y="327813"/>
                    <a:pt x="664681" y="334376"/>
                  </a:cubicBezTo>
                  <a:lnTo>
                    <a:pt x="664681" y="356484"/>
                  </a:lnTo>
                  <a:cubicBezTo>
                    <a:pt x="670560" y="355793"/>
                    <a:pt x="681973" y="355448"/>
                    <a:pt x="687160" y="355448"/>
                  </a:cubicBezTo>
                  <a:cubicBezTo>
                    <a:pt x="706526" y="355448"/>
                    <a:pt x="726239" y="365465"/>
                    <a:pt x="726239" y="389991"/>
                  </a:cubicBezTo>
                  <a:cubicBezTo>
                    <a:pt x="726239" y="403808"/>
                    <a:pt x="718284" y="415898"/>
                    <a:pt x="706526" y="422461"/>
                  </a:cubicBezTo>
                  <a:cubicBezTo>
                    <a:pt x="698572" y="426952"/>
                    <a:pt x="685777" y="429370"/>
                    <a:pt x="670906" y="429370"/>
                  </a:cubicBezTo>
                  <a:lnTo>
                    <a:pt x="626640" y="428679"/>
                  </a:lnTo>
                  <a:cubicBezTo>
                    <a:pt x="625603" y="427643"/>
                    <a:pt x="625603" y="421770"/>
                    <a:pt x="626640" y="420734"/>
                  </a:cubicBezTo>
                  <a:cubicBezTo>
                    <a:pt x="630099" y="420043"/>
                    <a:pt x="633211" y="420043"/>
                    <a:pt x="636324" y="419007"/>
                  </a:cubicBezTo>
                  <a:close/>
                  <a:moveTo>
                    <a:pt x="762896" y="418661"/>
                  </a:moveTo>
                  <a:cubicBezTo>
                    <a:pt x="769467" y="416934"/>
                    <a:pt x="770850" y="413480"/>
                    <a:pt x="771196" y="403808"/>
                  </a:cubicBezTo>
                  <a:lnTo>
                    <a:pt x="771542" y="328850"/>
                  </a:lnTo>
                  <a:cubicBezTo>
                    <a:pt x="771542" y="327813"/>
                    <a:pt x="770850" y="326432"/>
                    <a:pt x="769813" y="326432"/>
                  </a:cubicBezTo>
                  <a:lnTo>
                    <a:pt x="754596" y="326432"/>
                  </a:lnTo>
                  <a:cubicBezTo>
                    <a:pt x="752521" y="326777"/>
                    <a:pt x="749063" y="328504"/>
                    <a:pt x="746988" y="331613"/>
                  </a:cubicBezTo>
                  <a:cubicBezTo>
                    <a:pt x="744221" y="336104"/>
                    <a:pt x="740417" y="344049"/>
                    <a:pt x="737305" y="352684"/>
                  </a:cubicBezTo>
                  <a:cubicBezTo>
                    <a:pt x="736613" y="353375"/>
                    <a:pt x="729351" y="351993"/>
                    <a:pt x="729005" y="350612"/>
                  </a:cubicBezTo>
                  <a:cubicBezTo>
                    <a:pt x="730734" y="342321"/>
                    <a:pt x="732463" y="323323"/>
                    <a:pt x="733501" y="314687"/>
                  </a:cubicBezTo>
                  <a:cubicBezTo>
                    <a:pt x="733501" y="313996"/>
                    <a:pt x="736267" y="313651"/>
                    <a:pt x="736613" y="313996"/>
                  </a:cubicBezTo>
                  <a:cubicBezTo>
                    <a:pt x="740072" y="315723"/>
                    <a:pt x="745259" y="316414"/>
                    <a:pt x="753213" y="316414"/>
                  </a:cubicBezTo>
                  <a:lnTo>
                    <a:pt x="815116" y="316414"/>
                  </a:lnTo>
                  <a:cubicBezTo>
                    <a:pt x="821889" y="316704"/>
                    <a:pt x="828664" y="315888"/>
                    <a:pt x="835174" y="313996"/>
                  </a:cubicBezTo>
                  <a:cubicBezTo>
                    <a:pt x="835866" y="313996"/>
                    <a:pt x="837249" y="314342"/>
                    <a:pt x="837941" y="315032"/>
                  </a:cubicBezTo>
                  <a:cubicBezTo>
                    <a:pt x="835520" y="322632"/>
                    <a:pt x="833791" y="340940"/>
                    <a:pt x="833099" y="351648"/>
                  </a:cubicBezTo>
                  <a:cubicBezTo>
                    <a:pt x="832062" y="353030"/>
                    <a:pt x="825491" y="353030"/>
                    <a:pt x="824799" y="351648"/>
                  </a:cubicBezTo>
                  <a:cubicBezTo>
                    <a:pt x="823970" y="345175"/>
                    <a:pt x="822463" y="338808"/>
                    <a:pt x="820303" y="332649"/>
                  </a:cubicBezTo>
                  <a:cubicBezTo>
                    <a:pt x="819266" y="329886"/>
                    <a:pt x="816845" y="327122"/>
                    <a:pt x="813387" y="327122"/>
                  </a:cubicBezTo>
                  <a:cubicBezTo>
                    <a:pt x="809929" y="327122"/>
                    <a:pt x="798862" y="326432"/>
                    <a:pt x="794021" y="327122"/>
                  </a:cubicBezTo>
                  <a:cubicBezTo>
                    <a:pt x="793329" y="327122"/>
                    <a:pt x="792637" y="328159"/>
                    <a:pt x="792637" y="328850"/>
                  </a:cubicBezTo>
                  <a:cubicBezTo>
                    <a:pt x="792637" y="357866"/>
                    <a:pt x="792637" y="398972"/>
                    <a:pt x="793675" y="409680"/>
                  </a:cubicBezTo>
                  <a:cubicBezTo>
                    <a:pt x="793675" y="413135"/>
                    <a:pt x="795404" y="416589"/>
                    <a:pt x="800245" y="418316"/>
                  </a:cubicBezTo>
                  <a:lnTo>
                    <a:pt x="814424" y="420389"/>
                  </a:lnTo>
                  <a:cubicBezTo>
                    <a:pt x="815462" y="421770"/>
                    <a:pt x="814770" y="427643"/>
                    <a:pt x="813387" y="428679"/>
                  </a:cubicBezTo>
                  <a:lnTo>
                    <a:pt x="779496" y="427643"/>
                  </a:lnTo>
                  <a:lnTo>
                    <a:pt x="749409" y="428679"/>
                  </a:lnTo>
                  <a:cubicBezTo>
                    <a:pt x="748717" y="427643"/>
                    <a:pt x="748371" y="421425"/>
                    <a:pt x="749409" y="420389"/>
                  </a:cubicBezTo>
                  <a:lnTo>
                    <a:pt x="763242" y="418661"/>
                  </a:lnTo>
                  <a:close/>
                  <a:moveTo>
                    <a:pt x="871140" y="355793"/>
                  </a:moveTo>
                  <a:cubicBezTo>
                    <a:pt x="871140" y="356484"/>
                    <a:pt x="871832" y="357866"/>
                    <a:pt x="872523" y="357866"/>
                  </a:cubicBezTo>
                  <a:cubicBezTo>
                    <a:pt x="881515" y="358211"/>
                    <a:pt x="914714" y="357175"/>
                    <a:pt x="920247" y="356139"/>
                  </a:cubicBezTo>
                  <a:cubicBezTo>
                    <a:pt x="920939" y="355448"/>
                    <a:pt x="921631" y="354757"/>
                    <a:pt x="921631" y="353375"/>
                  </a:cubicBezTo>
                  <a:cubicBezTo>
                    <a:pt x="920247" y="339558"/>
                    <a:pt x="911256" y="323323"/>
                    <a:pt x="896039" y="323323"/>
                  </a:cubicBezTo>
                  <a:cubicBezTo>
                    <a:pt x="882206" y="323323"/>
                    <a:pt x="872523" y="335758"/>
                    <a:pt x="871140" y="355793"/>
                  </a:cubicBezTo>
                  <a:close/>
                  <a:moveTo>
                    <a:pt x="946184" y="402426"/>
                  </a:moveTo>
                  <a:cubicBezTo>
                    <a:pt x="946184" y="404499"/>
                    <a:pt x="945147" y="409335"/>
                    <a:pt x="944455" y="410026"/>
                  </a:cubicBezTo>
                  <a:cubicBezTo>
                    <a:pt x="932351" y="423843"/>
                    <a:pt x="912639" y="431097"/>
                    <a:pt x="899498" y="431097"/>
                  </a:cubicBezTo>
                  <a:cubicBezTo>
                    <a:pt x="885319" y="431097"/>
                    <a:pt x="873906" y="426261"/>
                    <a:pt x="865607" y="417625"/>
                  </a:cubicBezTo>
                  <a:cubicBezTo>
                    <a:pt x="854519" y="405355"/>
                    <a:pt x="848685" y="389235"/>
                    <a:pt x="849353" y="372719"/>
                  </a:cubicBezTo>
                  <a:cubicBezTo>
                    <a:pt x="849353" y="348194"/>
                    <a:pt x="859728" y="331268"/>
                    <a:pt x="874252" y="321941"/>
                  </a:cubicBezTo>
                  <a:cubicBezTo>
                    <a:pt x="882898" y="316414"/>
                    <a:pt x="895694" y="312614"/>
                    <a:pt x="904685" y="312614"/>
                  </a:cubicBezTo>
                  <a:cubicBezTo>
                    <a:pt x="932005" y="312614"/>
                    <a:pt x="941689" y="336794"/>
                    <a:pt x="944109" y="352684"/>
                  </a:cubicBezTo>
                  <a:cubicBezTo>
                    <a:pt x="944109" y="353721"/>
                    <a:pt x="945493" y="355102"/>
                    <a:pt x="948259" y="355793"/>
                  </a:cubicBezTo>
                  <a:cubicBezTo>
                    <a:pt x="948259" y="356829"/>
                    <a:pt x="946876" y="361665"/>
                    <a:pt x="946184" y="362356"/>
                  </a:cubicBezTo>
                  <a:cubicBezTo>
                    <a:pt x="934080" y="365811"/>
                    <a:pt x="896039" y="367883"/>
                    <a:pt x="872177" y="368574"/>
                  </a:cubicBezTo>
                  <a:cubicBezTo>
                    <a:pt x="871140" y="368574"/>
                    <a:pt x="870448" y="370301"/>
                    <a:pt x="870448" y="371683"/>
                  </a:cubicBezTo>
                  <a:cubicBezTo>
                    <a:pt x="871140" y="381010"/>
                    <a:pt x="875290" y="392754"/>
                    <a:pt x="882206" y="400354"/>
                  </a:cubicBezTo>
                  <a:cubicBezTo>
                    <a:pt x="890506" y="408989"/>
                    <a:pt x="900189" y="412444"/>
                    <a:pt x="912639" y="412444"/>
                  </a:cubicBezTo>
                  <a:cubicBezTo>
                    <a:pt x="924051" y="412444"/>
                    <a:pt x="934426" y="408989"/>
                    <a:pt x="944801" y="400699"/>
                  </a:cubicBezTo>
                  <a:lnTo>
                    <a:pt x="946184" y="402426"/>
                  </a:lnTo>
                  <a:close/>
                  <a:moveTo>
                    <a:pt x="993908" y="418661"/>
                  </a:moveTo>
                  <a:cubicBezTo>
                    <a:pt x="1000479" y="416934"/>
                    <a:pt x="1001862" y="413480"/>
                    <a:pt x="1002208" y="403808"/>
                  </a:cubicBezTo>
                  <a:lnTo>
                    <a:pt x="1002554" y="328850"/>
                  </a:lnTo>
                  <a:cubicBezTo>
                    <a:pt x="1002554" y="327813"/>
                    <a:pt x="1001862" y="326432"/>
                    <a:pt x="1000825" y="326432"/>
                  </a:cubicBezTo>
                  <a:lnTo>
                    <a:pt x="985609" y="326432"/>
                  </a:lnTo>
                  <a:cubicBezTo>
                    <a:pt x="983534" y="326777"/>
                    <a:pt x="980075" y="328504"/>
                    <a:pt x="978000" y="331613"/>
                  </a:cubicBezTo>
                  <a:cubicBezTo>
                    <a:pt x="974888" y="336104"/>
                    <a:pt x="971084" y="344049"/>
                    <a:pt x="968317" y="352684"/>
                  </a:cubicBezTo>
                  <a:cubicBezTo>
                    <a:pt x="967280" y="353375"/>
                    <a:pt x="960363" y="351993"/>
                    <a:pt x="959672" y="350612"/>
                  </a:cubicBezTo>
                  <a:cubicBezTo>
                    <a:pt x="961747" y="342321"/>
                    <a:pt x="963476" y="323323"/>
                    <a:pt x="964167" y="314687"/>
                  </a:cubicBezTo>
                  <a:cubicBezTo>
                    <a:pt x="964167" y="313996"/>
                    <a:pt x="967280" y="313651"/>
                    <a:pt x="967626" y="313996"/>
                  </a:cubicBezTo>
                  <a:cubicBezTo>
                    <a:pt x="971084" y="315723"/>
                    <a:pt x="976271" y="316414"/>
                    <a:pt x="983879" y="316414"/>
                  </a:cubicBezTo>
                  <a:lnTo>
                    <a:pt x="1046128" y="316414"/>
                  </a:lnTo>
                  <a:cubicBezTo>
                    <a:pt x="1052902" y="316704"/>
                    <a:pt x="1059677" y="315888"/>
                    <a:pt x="1066186" y="313996"/>
                  </a:cubicBezTo>
                  <a:cubicBezTo>
                    <a:pt x="1066878" y="313996"/>
                    <a:pt x="1068261" y="314342"/>
                    <a:pt x="1068953" y="315032"/>
                  </a:cubicBezTo>
                  <a:cubicBezTo>
                    <a:pt x="1066319" y="327081"/>
                    <a:pt x="1064700" y="339329"/>
                    <a:pt x="1064111" y="351648"/>
                  </a:cubicBezTo>
                  <a:cubicBezTo>
                    <a:pt x="1063074" y="353030"/>
                    <a:pt x="1056503" y="353030"/>
                    <a:pt x="1055466" y="351648"/>
                  </a:cubicBezTo>
                  <a:cubicBezTo>
                    <a:pt x="1054749" y="345188"/>
                    <a:pt x="1053358" y="338820"/>
                    <a:pt x="1051316" y="332649"/>
                  </a:cubicBezTo>
                  <a:cubicBezTo>
                    <a:pt x="1050278" y="329886"/>
                    <a:pt x="1047857" y="327122"/>
                    <a:pt x="1044053" y="327122"/>
                  </a:cubicBezTo>
                  <a:cubicBezTo>
                    <a:pt x="1040595" y="327122"/>
                    <a:pt x="1029529" y="326432"/>
                    <a:pt x="1025033" y="327122"/>
                  </a:cubicBezTo>
                  <a:cubicBezTo>
                    <a:pt x="1024341" y="327122"/>
                    <a:pt x="1023650" y="328159"/>
                    <a:pt x="1023650" y="328850"/>
                  </a:cubicBezTo>
                  <a:cubicBezTo>
                    <a:pt x="1023650" y="357866"/>
                    <a:pt x="1023650" y="398972"/>
                    <a:pt x="1024687" y="409680"/>
                  </a:cubicBezTo>
                  <a:cubicBezTo>
                    <a:pt x="1024687" y="413135"/>
                    <a:pt x="1026416" y="416589"/>
                    <a:pt x="1031258" y="418316"/>
                  </a:cubicBezTo>
                  <a:lnTo>
                    <a:pt x="1045437" y="420389"/>
                  </a:lnTo>
                  <a:cubicBezTo>
                    <a:pt x="1046474" y="421770"/>
                    <a:pt x="1045437" y="427643"/>
                    <a:pt x="1044399" y="428679"/>
                  </a:cubicBezTo>
                  <a:lnTo>
                    <a:pt x="1010508" y="427643"/>
                  </a:lnTo>
                  <a:lnTo>
                    <a:pt x="980421" y="428679"/>
                  </a:lnTo>
                  <a:cubicBezTo>
                    <a:pt x="979384" y="427643"/>
                    <a:pt x="979384" y="421425"/>
                    <a:pt x="980421" y="420389"/>
                  </a:cubicBezTo>
                  <a:cubicBezTo>
                    <a:pt x="985954" y="420043"/>
                    <a:pt x="990796" y="419352"/>
                    <a:pt x="993908" y="418661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2" name="Полилиния 177">
              <a:extLst>
                <a:ext uri="{FF2B5EF4-FFF2-40B4-BE49-F238E27FC236}">
                  <a16:creationId xmlns:a16="http://schemas.microsoft.com/office/drawing/2014/main" id="{0EBA8D0E-DF6E-44E9-8F4E-B0FE57CC9C71}"/>
                </a:ext>
              </a:extLst>
            </p:cNvPr>
            <p:cNvSpPr/>
            <p:nvPr/>
          </p:nvSpPr>
          <p:spPr>
            <a:xfrm>
              <a:off x="1111651" y="8401326"/>
              <a:ext cx="493148" cy="194043"/>
            </a:xfrm>
            <a:custGeom>
              <a:avLst/>
              <a:gdLst>
                <a:gd name="connsiteX0" fmla="*/ 153893 w 493148"/>
                <a:gd name="connsiteY0" fmla="*/ 43870 h 194043"/>
                <a:gd name="connsiteX1" fmla="*/ 152510 w 493148"/>
                <a:gd name="connsiteY1" fmla="*/ 43870 h 194043"/>
                <a:gd name="connsiteX2" fmla="*/ 149743 w 493148"/>
                <a:gd name="connsiteY2" fmla="*/ 50087 h 194043"/>
                <a:gd name="connsiteX3" fmla="*/ 145247 w 493148"/>
                <a:gd name="connsiteY3" fmla="*/ 62177 h 194043"/>
                <a:gd name="connsiteX4" fmla="*/ 134872 w 493148"/>
                <a:gd name="connsiteY4" fmla="*/ 88776 h 194043"/>
                <a:gd name="connsiteX5" fmla="*/ 129339 w 493148"/>
                <a:gd name="connsiteY5" fmla="*/ 101902 h 194043"/>
                <a:gd name="connsiteX6" fmla="*/ 122423 w 493148"/>
                <a:gd name="connsiteY6" fmla="*/ 118483 h 194043"/>
                <a:gd name="connsiteX7" fmla="*/ 115852 w 493148"/>
                <a:gd name="connsiteY7" fmla="*/ 134718 h 194043"/>
                <a:gd name="connsiteX8" fmla="*/ 110319 w 493148"/>
                <a:gd name="connsiteY8" fmla="*/ 148190 h 194043"/>
                <a:gd name="connsiteX9" fmla="*/ 106860 w 493148"/>
                <a:gd name="connsiteY9" fmla="*/ 155789 h 194043"/>
                <a:gd name="connsiteX10" fmla="*/ 102019 w 493148"/>
                <a:gd name="connsiteY10" fmla="*/ 164079 h 194043"/>
                <a:gd name="connsiteX11" fmla="*/ 93373 w 493148"/>
                <a:gd name="connsiteY11" fmla="*/ 166497 h 194043"/>
                <a:gd name="connsiteX12" fmla="*/ 84382 w 493148"/>
                <a:gd name="connsiteY12" fmla="*/ 166497 h 194043"/>
                <a:gd name="connsiteX13" fmla="*/ 75390 w 493148"/>
                <a:gd name="connsiteY13" fmla="*/ 164079 h 194043"/>
                <a:gd name="connsiteX14" fmla="*/ 70203 w 493148"/>
                <a:gd name="connsiteY14" fmla="*/ 155789 h 194043"/>
                <a:gd name="connsiteX15" fmla="*/ 66745 w 493148"/>
                <a:gd name="connsiteY15" fmla="*/ 147844 h 194043"/>
                <a:gd name="connsiteX16" fmla="*/ 54641 w 493148"/>
                <a:gd name="connsiteY16" fmla="*/ 118483 h 194043"/>
                <a:gd name="connsiteX17" fmla="*/ 38733 w 493148"/>
                <a:gd name="connsiteY17" fmla="*/ 80831 h 194043"/>
                <a:gd name="connsiteX18" fmla="*/ 24900 w 493148"/>
                <a:gd name="connsiteY18" fmla="*/ 46288 h 194043"/>
                <a:gd name="connsiteX19" fmla="*/ 23516 w 493148"/>
                <a:gd name="connsiteY19" fmla="*/ 46288 h 194043"/>
                <a:gd name="connsiteX20" fmla="*/ 23516 w 493148"/>
                <a:gd name="connsiteY20" fmla="*/ 183769 h 194043"/>
                <a:gd name="connsiteX21" fmla="*/ 22133 w 493148"/>
                <a:gd name="connsiteY21" fmla="*/ 187569 h 194043"/>
                <a:gd name="connsiteX22" fmla="*/ 18329 w 493148"/>
                <a:gd name="connsiteY22" fmla="*/ 188605 h 194043"/>
                <a:gd name="connsiteX23" fmla="*/ 4842 w 493148"/>
                <a:gd name="connsiteY23" fmla="*/ 188605 h 194043"/>
                <a:gd name="connsiteX24" fmla="*/ 1383 w 493148"/>
                <a:gd name="connsiteY24" fmla="*/ 187569 h 194043"/>
                <a:gd name="connsiteX25" fmla="*/ 0 w 493148"/>
                <a:gd name="connsiteY25" fmla="*/ 184114 h 194043"/>
                <a:gd name="connsiteX26" fmla="*/ 0 w 493148"/>
                <a:gd name="connsiteY26" fmla="*/ 13472 h 194043"/>
                <a:gd name="connsiteX27" fmla="*/ 2767 w 493148"/>
                <a:gd name="connsiteY27" fmla="*/ 3800 h 194043"/>
                <a:gd name="connsiteX28" fmla="*/ 13141 w 493148"/>
                <a:gd name="connsiteY28" fmla="*/ 345 h 194043"/>
                <a:gd name="connsiteX29" fmla="*/ 20058 w 493148"/>
                <a:gd name="connsiteY29" fmla="*/ 345 h 194043"/>
                <a:gd name="connsiteX30" fmla="*/ 29395 w 493148"/>
                <a:gd name="connsiteY30" fmla="*/ 2073 h 194043"/>
                <a:gd name="connsiteX31" fmla="*/ 35274 w 493148"/>
                <a:gd name="connsiteY31" fmla="*/ 10708 h 194043"/>
                <a:gd name="connsiteX32" fmla="*/ 72278 w 493148"/>
                <a:gd name="connsiteY32" fmla="*/ 102593 h 194043"/>
                <a:gd name="connsiteX33" fmla="*/ 75044 w 493148"/>
                <a:gd name="connsiteY33" fmla="*/ 109847 h 194043"/>
                <a:gd name="connsiteX34" fmla="*/ 88186 w 493148"/>
                <a:gd name="connsiteY34" fmla="*/ 143354 h 194043"/>
                <a:gd name="connsiteX35" fmla="*/ 89223 w 493148"/>
                <a:gd name="connsiteY35" fmla="*/ 143354 h 194043"/>
                <a:gd name="connsiteX36" fmla="*/ 91990 w 493148"/>
                <a:gd name="connsiteY36" fmla="*/ 136445 h 194043"/>
                <a:gd name="connsiteX37" fmla="*/ 108935 w 493148"/>
                <a:gd name="connsiteY37" fmla="*/ 93612 h 194043"/>
                <a:gd name="connsiteX38" fmla="*/ 115852 w 493148"/>
                <a:gd name="connsiteY38" fmla="*/ 76340 h 194043"/>
                <a:gd name="connsiteX39" fmla="*/ 142135 w 493148"/>
                <a:gd name="connsiteY39" fmla="*/ 10708 h 194043"/>
                <a:gd name="connsiteX40" fmla="*/ 148014 w 493148"/>
                <a:gd name="connsiteY40" fmla="*/ 2073 h 194043"/>
                <a:gd name="connsiteX41" fmla="*/ 157005 w 493148"/>
                <a:gd name="connsiteY41" fmla="*/ 0 h 194043"/>
                <a:gd name="connsiteX42" fmla="*/ 163922 w 493148"/>
                <a:gd name="connsiteY42" fmla="*/ 0 h 194043"/>
                <a:gd name="connsiteX43" fmla="*/ 174643 w 493148"/>
                <a:gd name="connsiteY43" fmla="*/ 3454 h 194043"/>
                <a:gd name="connsiteX44" fmla="*/ 177409 w 493148"/>
                <a:gd name="connsiteY44" fmla="*/ 13817 h 194043"/>
                <a:gd name="connsiteX45" fmla="*/ 177409 w 493148"/>
                <a:gd name="connsiteY45" fmla="*/ 183769 h 194043"/>
                <a:gd name="connsiteX46" fmla="*/ 176372 w 493148"/>
                <a:gd name="connsiteY46" fmla="*/ 187569 h 194043"/>
                <a:gd name="connsiteX47" fmla="*/ 172222 w 493148"/>
                <a:gd name="connsiteY47" fmla="*/ 188605 h 194043"/>
                <a:gd name="connsiteX48" fmla="*/ 159080 w 493148"/>
                <a:gd name="connsiteY48" fmla="*/ 188605 h 194043"/>
                <a:gd name="connsiteX49" fmla="*/ 154930 w 493148"/>
                <a:gd name="connsiteY49" fmla="*/ 187569 h 194043"/>
                <a:gd name="connsiteX50" fmla="*/ 153893 w 493148"/>
                <a:gd name="connsiteY50" fmla="*/ 184114 h 194043"/>
                <a:gd name="connsiteX51" fmla="*/ 242425 w 493148"/>
                <a:gd name="connsiteY51" fmla="*/ 183423 h 194043"/>
                <a:gd name="connsiteX52" fmla="*/ 241387 w 493148"/>
                <a:gd name="connsiteY52" fmla="*/ 187569 h 194043"/>
                <a:gd name="connsiteX53" fmla="*/ 236891 w 493148"/>
                <a:gd name="connsiteY53" fmla="*/ 188605 h 194043"/>
                <a:gd name="connsiteX54" fmla="*/ 223750 w 493148"/>
                <a:gd name="connsiteY54" fmla="*/ 188605 h 194043"/>
                <a:gd name="connsiteX55" fmla="*/ 219254 w 493148"/>
                <a:gd name="connsiteY55" fmla="*/ 187569 h 194043"/>
                <a:gd name="connsiteX56" fmla="*/ 217871 w 493148"/>
                <a:gd name="connsiteY56" fmla="*/ 183423 h 194043"/>
                <a:gd name="connsiteX57" fmla="*/ 217871 w 493148"/>
                <a:gd name="connsiteY57" fmla="*/ 46288 h 194043"/>
                <a:gd name="connsiteX58" fmla="*/ 220292 w 493148"/>
                <a:gd name="connsiteY58" fmla="*/ 28671 h 194043"/>
                <a:gd name="connsiteX59" fmla="*/ 241733 w 493148"/>
                <a:gd name="connsiteY59" fmla="*/ 3800 h 194043"/>
                <a:gd name="connsiteX60" fmla="*/ 263520 w 493148"/>
                <a:gd name="connsiteY60" fmla="*/ 345 h 194043"/>
                <a:gd name="connsiteX61" fmla="*/ 335452 w 493148"/>
                <a:gd name="connsiteY61" fmla="*/ 345 h 194043"/>
                <a:gd name="connsiteX62" fmla="*/ 339602 w 493148"/>
                <a:gd name="connsiteY62" fmla="*/ 1382 h 194043"/>
                <a:gd name="connsiteX63" fmla="*/ 340639 w 493148"/>
                <a:gd name="connsiteY63" fmla="*/ 5527 h 194043"/>
                <a:gd name="connsiteX64" fmla="*/ 340639 w 493148"/>
                <a:gd name="connsiteY64" fmla="*/ 16581 h 194043"/>
                <a:gd name="connsiteX65" fmla="*/ 339602 w 493148"/>
                <a:gd name="connsiteY65" fmla="*/ 21071 h 194043"/>
                <a:gd name="connsiteX66" fmla="*/ 335452 w 493148"/>
                <a:gd name="connsiteY66" fmla="*/ 22453 h 194043"/>
                <a:gd name="connsiteX67" fmla="*/ 263866 w 493148"/>
                <a:gd name="connsiteY67" fmla="*/ 22453 h 194043"/>
                <a:gd name="connsiteX68" fmla="*/ 247266 w 493148"/>
                <a:gd name="connsiteY68" fmla="*/ 27289 h 194043"/>
                <a:gd name="connsiteX69" fmla="*/ 242425 w 493148"/>
                <a:gd name="connsiteY69" fmla="*/ 42488 h 194043"/>
                <a:gd name="connsiteX70" fmla="*/ 432629 w 493148"/>
                <a:gd name="connsiteY70" fmla="*/ 160971 h 194043"/>
                <a:gd name="connsiteX71" fmla="*/ 424675 w 493148"/>
                <a:gd name="connsiteY71" fmla="*/ 177206 h 194043"/>
                <a:gd name="connsiteX72" fmla="*/ 415338 w 493148"/>
                <a:gd name="connsiteY72" fmla="*/ 187569 h 194043"/>
                <a:gd name="connsiteX73" fmla="*/ 403234 w 493148"/>
                <a:gd name="connsiteY73" fmla="*/ 192405 h 194043"/>
                <a:gd name="connsiteX74" fmla="*/ 379026 w 493148"/>
                <a:gd name="connsiteY74" fmla="*/ 193441 h 194043"/>
                <a:gd name="connsiteX75" fmla="*/ 366922 w 493148"/>
                <a:gd name="connsiteY75" fmla="*/ 191023 h 194043"/>
                <a:gd name="connsiteX76" fmla="*/ 363464 w 493148"/>
                <a:gd name="connsiteY76" fmla="*/ 189296 h 194043"/>
                <a:gd name="connsiteX77" fmla="*/ 363464 w 493148"/>
                <a:gd name="connsiteY77" fmla="*/ 186532 h 194043"/>
                <a:gd name="connsiteX78" fmla="*/ 366231 w 493148"/>
                <a:gd name="connsiteY78" fmla="*/ 173061 h 194043"/>
                <a:gd name="connsiteX79" fmla="*/ 367614 w 493148"/>
                <a:gd name="connsiteY79" fmla="*/ 170643 h 194043"/>
                <a:gd name="connsiteX80" fmla="*/ 371072 w 493148"/>
                <a:gd name="connsiteY80" fmla="*/ 170643 h 194043"/>
                <a:gd name="connsiteX81" fmla="*/ 388363 w 493148"/>
                <a:gd name="connsiteY81" fmla="*/ 172024 h 194043"/>
                <a:gd name="connsiteX82" fmla="*/ 401505 w 493148"/>
                <a:gd name="connsiteY82" fmla="*/ 168570 h 194043"/>
                <a:gd name="connsiteX83" fmla="*/ 410496 w 493148"/>
                <a:gd name="connsiteY83" fmla="*/ 155789 h 194043"/>
                <a:gd name="connsiteX84" fmla="*/ 417413 w 493148"/>
                <a:gd name="connsiteY84" fmla="*/ 136790 h 194043"/>
                <a:gd name="connsiteX85" fmla="*/ 413263 w 493148"/>
                <a:gd name="connsiteY85" fmla="*/ 136790 h 194043"/>
                <a:gd name="connsiteX86" fmla="*/ 406346 w 493148"/>
                <a:gd name="connsiteY86" fmla="*/ 135754 h 194043"/>
                <a:gd name="connsiteX87" fmla="*/ 400467 w 493148"/>
                <a:gd name="connsiteY87" fmla="*/ 127464 h 194043"/>
                <a:gd name="connsiteX88" fmla="*/ 348593 w 493148"/>
                <a:gd name="connsiteY88" fmla="*/ 3109 h 194043"/>
                <a:gd name="connsiteX89" fmla="*/ 351014 w 493148"/>
                <a:gd name="connsiteY89" fmla="*/ 0 h 194043"/>
                <a:gd name="connsiteX90" fmla="*/ 370035 w 493148"/>
                <a:gd name="connsiteY90" fmla="*/ 0 h 194043"/>
                <a:gd name="connsiteX91" fmla="*/ 373493 w 493148"/>
                <a:gd name="connsiteY91" fmla="*/ 1036 h 194043"/>
                <a:gd name="connsiteX92" fmla="*/ 375222 w 493148"/>
                <a:gd name="connsiteY92" fmla="*/ 3800 h 194043"/>
                <a:gd name="connsiteX93" fmla="*/ 403234 w 493148"/>
                <a:gd name="connsiteY93" fmla="*/ 73922 h 194043"/>
                <a:gd name="connsiteX94" fmla="*/ 421909 w 493148"/>
                <a:gd name="connsiteY94" fmla="*/ 120901 h 194043"/>
                <a:gd name="connsiteX95" fmla="*/ 423984 w 493148"/>
                <a:gd name="connsiteY95" fmla="*/ 120901 h 194043"/>
                <a:gd name="connsiteX96" fmla="*/ 441967 w 493148"/>
                <a:gd name="connsiteY96" fmla="*/ 72195 h 194043"/>
                <a:gd name="connsiteX97" fmla="*/ 467904 w 493148"/>
                <a:gd name="connsiteY97" fmla="*/ 3109 h 194043"/>
                <a:gd name="connsiteX98" fmla="*/ 469979 w 493148"/>
                <a:gd name="connsiteY98" fmla="*/ 691 h 194043"/>
                <a:gd name="connsiteX99" fmla="*/ 473437 w 493148"/>
                <a:gd name="connsiteY99" fmla="*/ 0 h 194043"/>
                <a:gd name="connsiteX100" fmla="*/ 490382 w 493148"/>
                <a:gd name="connsiteY100" fmla="*/ 0 h 194043"/>
                <a:gd name="connsiteX101" fmla="*/ 493149 w 493148"/>
                <a:gd name="connsiteY101" fmla="*/ 1036 h 194043"/>
                <a:gd name="connsiteX102" fmla="*/ 493149 w 493148"/>
                <a:gd name="connsiteY102" fmla="*/ 3454 h 19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493148" h="194043">
                  <a:moveTo>
                    <a:pt x="153893" y="43870"/>
                  </a:moveTo>
                  <a:lnTo>
                    <a:pt x="152510" y="43870"/>
                  </a:lnTo>
                  <a:lnTo>
                    <a:pt x="149743" y="50087"/>
                  </a:lnTo>
                  <a:lnTo>
                    <a:pt x="145247" y="62177"/>
                  </a:lnTo>
                  <a:cubicBezTo>
                    <a:pt x="141685" y="71003"/>
                    <a:pt x="138226" y="79869"/>
                    <a:pt x="134872" y="88776"/>
                  </a:cubicBezTo>
                  <a:lnTo>
                    <a:pt x="129339" y="101902"/>
                  </a:lnTo>
                  <a:lnTo>
                    <a:pt x="122423" y="118483"/>
                  </a:lnTo>
                  <a:lnTo>
                    <a:pt x="115852" y="134718"/>
                  </a:lnTo>
                  <a:lnTo>
                    <a:pt x="110319" y="148190"/>
                  </a:lnTo>
                  <a:cubicBezTo>
                    <a:pt x="109180" y="150729"/>
                    <a:pt x="108027" y="153262"/>
                    <a:pt x="106860" y="155789"/>
                  </a:cubicBezTo>
                  <a:cubicBezTo>
                    <a:pt x="105477" y="159934"/>
                    <a:pt x="103748" y="162698"/>
                    <a:pt x="102019" y="164079"/>
                  </a:cubicBezTo>
                  <a:cubicBezTo>
                    <a:pt x="100290" y="165807"/>
                    <a:pt x="97177" y="166497"/>
                    <a:pt x="93373" y="166497"/>
                  </a:cubicBezTo>
                  <a:lnTo>
                    <a:pt x="84382" y="166497"/>
                  </a:lnTo>
                  <a:cubicBezTo>
                    <a:pt x="80232" y="166497"/>
                    <a:pt x="77465" y="165807"/>
                    <a:pt x="75390" y="164079"/>
                  </a:cubicBezTo>
                  <a:cubicBezTo>
                    <a:pt x="73315" y="162698"/>
                    <a:pt x="71932" y="159934"/>
                    <a:pt x="70203" y="155789"/>
                  </a:cubicBezTo>
                  <a:lnTo>
                    <a:pt x="66745" y="147844"/>
                  </a:lnTo>
                  <a:cubicBezTo>
                    <a:pt x="62421" y="138178"/>
                    <a:pt x="58384" y="128387"/>
                    <a:pt x="54641" y="118483"/>
                  </a:cubicBezTo>
                  <a:cubicBezTo>
                    <a:pt x="49181" y="105999"/>
                    <a:pt x="43878" y="93447"/>
                    <a:pt x="38733" y="80831"/>
                  </a:cubicBezTo>
                  <a:lnTo>
                    <a:pt x="24900" y="46288"/>
                  </a:lnTo>
                  <a:lnTo>
                    <a:pt x="23516" y="46288"/>
                  </a:lnTo>
                  <a:lnTo>
                    <a:pt x="23516" y="183769"/>
                  </a:lnTo>
                  <a:cubicBezTo>
                    <a:pt x="23516" y="185841"/>
                    <a:pt x="23170" y="187223"/>
                    <a:pt x="22133" y="187569"/>
                  </a:cubicBezTo>
                  <a:cubicBezTo>
                    <a:pt x="21441" y="188259"/>
                    <a:pt x="20404" y="188605"/>
                    <a:pt x="18329" y="188605"/>
                  </a:cubicBezTo>
                  <a:lnTo>
                    <a:pt x="4842" y="188605"/>
                  </a:lnTo>
                  <a:cubicBezTo>
                    <a:pt x="3617" y="188571"/>
                    <a:pt x="2424" y="188214"/>
                    <a:pt x="1383" y="187569"/>
                  </a:cubicBezTo>
                  <a:cubicBezTo>
                    <a:pt x="346" y="187223"/>
                    <a:pt x="0" y="185841"/>
                    <a:pt x="0" y="184114"/>
                  </a:cubicBezTo>
                  <a:lnTo>
                    <a:pt x="0" y="13472"/>
                  </a:lnTo>
                  <a:cubicBezTo>
                    <a:pt x="0" y="9327"/>
                    <a:pt x="692" y="6218"/>
                    <a:pt x="2767" y="3800"/>
                  </a:cubicBezTo>
                  <a:cubicBezTo>
                    <a:pt x="4496" y="1382"/>
                    <a:pt x="7954" y="345"/>
                    <a:pt x="13141" y="345"/>
                  </a:cubicBezTo>
                  <a:lnTo>
                    <a:pt x="20058" y="345"/>
                  </a:lnTo>
                  <a:cubicBezTo>
                    <a:pt x="24208" y="345"/>
                    <a:pt x="27320" y="691"/>
                    <a:pt x="29395" y="2073"/>
                  </a:cubicBezTo>
                  <a:cubicBezTo>
                    <a:pt x="31470" y="3454"/>
                    <a:pt x="33199" y="6218"/>
                    <a:pt x="35274" y="10708"/>
                  </a:cubicBezTo>
                  <a:lnTo>
                    <a:pt x="72278" y="102593"/>
                  </a:lnTo>
                  <a:cubicBezTo>
                    <a:pt x="72278" y="103629"/>
                    <a:pt x="73661" y="106047"/>
                    <a:pt x="75044" y="109847"/>
                  </a:cubicBezTo>
                  <a:cubicBezTo>
                    <a:pt x="79213" y="121098"/>
                    <a:pt x="83594" y="132269"/>
                    <a:pt x="88186" y="143354"/>
                  </a:cubicBezTo>
                  <a:lnTo>
                    <a:pt x="89223" y="143354"/>
                  </a:lnTo>
                  <a:lnTo>
                    <a:pt x="91990" y="136445"/>
                  </a:lnTo>
                  <a:cubicBezTo>
                    <a:pt x="97854" y="122253"/>
                    <a:pt x="103503" y="107974"/>
                    <a:pt x="108935" y="93612"/>
                  </a:cubicBezTo>
                  <a:lnTo>
                    <a:pt x="115852" y="76340"/>
                  </a:lnTo>
                  <a:cubicBezTo>
                    <a:pt x="124435" y="54392"/>
                    <a:pt x="133197" y="32514"/>
                    <a:pt x="142135" y="10708"/>
                  </a:cubicBezTo>
                  <a:cubicBezTo>
                    <a:pt x="143864" y="6218"/>
                    <a:pt x="145593" y="3454"/>
                    <a:pt x="148014" y="2073"/>
                  </a:cubicBezTo>
                  <a:cubicBezTo>
                    <a:pt x="150089" y="691"/>
                    <a:pt x="153201" y="0"/>
                    <a:pt x="157005" y="0"/>
                  </a:cubicBezTo>
                  <a:lnTo>
                    <a:pt x="163922" y="0"/>
                  </a:lnTo>
                  <a:cubicBezTo>
                    <a:pt x="169455" y="0"/>
                    <a:pt x="172913" y="1382"/>
                    <a:pt x="174643" y="3454"/>
                  </a:cubicBezTo>
                  <a:cubicBezTo>
                    <a:pt x="176372" y="6218"/>
                    <a:pt x="177409" y="9327"/>
                    <a:pt x="177409" y="13817"/>
                  </a:cubicBezTo>
                  <a:lnTo>
                    <a:pt x="177409" y="183769"/>
                  </a:lnTo>
                  <a:cubicBezTo>
                    <a:pt x="177409" y="185841"/>
                    <a:pt x="177063" y="187223"/>
                    <a:pt x="176372" y="187569"/>
                  </a:cubicBezTo>
                  <a:cubicBezTo>
                    <a:pt x="175680" y="188259"/>
                    <a:pt x="174297" y="188605"/>
                    <a:pt x="172222" y="188605"/>
                  </a:cubicBezTo>
                  <a:lnTo>
                    <a:pt x="159080" y="188605"/>
                  </a:lnTo>
                  <a:cubicBezTo>
                    <a:pt x="157622" y="188706"/>
                    <a:pt x="156169" y="188343"/>
                    <a:pt x="154930" y="187569"/>
                  </a:cubicBezTo>
                  <a:cubicBezTo>
                    <a:pt x="154239" y="187223"/>
                    <a:pt x="153893" y="185841"/>
                    <a:pt x="153893" y="184114"/>
                  </a:cubicBezTo>
                  <a:close/>
                  <a:moveTo>
                    <a:pt x="242425" y="183423"/>
                  </a:moveTo>
                  <a:cubicBezTo>
                    <a:pt x="242425" y="185496"/>
                    <a:pt x="242079" y="186878"/>
                    <a:pt x="241387" y="187569"/>
                  </a:cubicBezTo>
                  <a:cubicBezTo>
                    <a:pt x="240350" y="188259"/>
                    <a:pt x="238966" y="188605"/>
                    <a:pt x="236891" y="188605"/>
                  </a:cubicBezTo>
                  <a:lnTo>
                    <a:pt x="223750" y="188605"/>
                  </a:lnTo>
                  <a:cubicBezTo>
                    <a:pt x="221675" y="188605"/>
                    <a:pt x="220292" y="188259"/>
                    <a:pt x="219254" y="187569"/>
                  </a:cubicBezTo>
                  <a:cubicBezTo>
                    <a:pt x="218563" y="186878"/>
                    <a:pt x="217871" y="185496"/>
                    <a:pt x="217871" y="183423"/>
                  </a:cubicBezTo>
                  <a:lnTo>
                    <a:pt x="217871" y="46288"/>
                  </a:lnTo>
                  <a:cubicBezTo>
                    <a:pt x="217871" y="40070"/>
                    <a:pt x="218563" y="34198"/>
                    <a:pt x="220292" y="28671"/>
                  </a:cubicBezTo>
                  <a:cubicBezTo>
                    <a:pt x="223110" y="17466"/>
                    <a:pt x="231058" y="8247"/>
                    <a:pt x="241733" y="3800"/>
                  </a:cubicBezTo>
                  <a:cubicBezTo>
                    <a:pt x="248690" y="1199"/>
                    <a:pt x="256099" y="25"/>
                    <a:pt x="263520" y="345"/>
                  </a:cubicBezTo>
                  <a:lnTo>
                    <a:pt x="335452" y="345"/>
                  </a:lnTo>
                  <a:cubicBezTo>
                    <a:pt x="337873" y="345"/>
                    <a:pt x="338910" y="345"/>
                    <a:pt x="339602" y="1382"/>
                  </a:cubicBezTo>
                  <a:cubicBezTo>
                    <a:pt x="340294" y="2418"/>
                    <a:pt x="340639" y="3800"/>
                    <a:pt x="340639" y="5527"/>
                  </a:cubicBezTo>
                  <a:lnTo>
                    <a:pt x="340639" y="16581"/>
                  </a:lnTo>
                  <a:cubicBezTo>
                    <a:pt x="340639" y="18999"/>
                    <a:pt x="340639" y="20035"/>
                    <a:pt x="339602" y="21071"/>
                  </a:cubicBezTo>
                  <a:cubicBezTo>
                    <a:pt x="339256" y="22108"/>
                    <a:pt x="337873" y="22453"/>
                    <a:pt x="335452" y="22453"/>
                  </a:cubicBezTo>
                  <a:lnTo>
                    <a:pt x="263866" y="22453"/>
                  </a:lnTo>
                  <a:cubicBezTo>
                    <a:pt x="256258" y="22453"/>
                    <a:pt x="250724" y="23835"/>
                    <a:pt x="247266" y="27289"/>
                  </a:cubicBezTo>
                  <a:cubicBezTo>
                    <a:pt x="243808" y="30743"/>
                    <a:pt x="242425" y="35579"/>
                    <a:pt x="242425" y="42488"/>
                  </a:cubicBezTo>
                  <a:close/>
                  <a:moveTo>
                    <a:pt x="432629" y="160971"/>
                  </a:moveTo>
                  <a:cubicBezTo>
                    <a:pt x="430208" y="167534"/>
                    <a:pt x="427442" y="173061"/>
                    <a:pt x="424675" y="177206"/>
                  </a:cubicBezTo>
                  <a:cubicBezTo>
                    <a:pt x="421909" y="181351"/>
                    <a:pt x="418796" y="184805"/>
                    <a:pt x="415338" y="187569"/>
                  </a:cubicBezTo>
                  <a:cubicBezTo>
                    <a:pt x="411880" y="189641"/>
                    <a:pt x="407730" y="191368"/>
                    <a:pt x="403234" y="192405"/>
                  </a:cubicBezTo>
                  <a:cubicBezTo>
                    <a:pt x="395287" y="194156"/>
                    <a:pt x="387094" y="194507"/>
                    <a:pt x="379026" y="193441"/>
                  </a:cubicBezTo>
                  <a:cubicBezTo>
                    <a:pt x="374921" y="193038"/>
                    <a:pt x="370867" y="192228"/>
                    <a:pt x="366922" y="191023"/>
                  </a:cubicBezTo>
                  <a:lnTo>
                    <a:pt x="363464" y="189296"/>
                  </a:lnTo>
                  <a:lnTo>
                    <a:pt x="363464" y="186532"/>
                  </a:lnTo>
                  <a:lnTo>
                    <a:pt x="366231" y="173061"/>
                  </a:lnTo>
                  <a:cubicBezTo>
                    <a:pt x="366576" y="171679"/>
                    <a:pt x="367268" y="170988"/>
                    <a:pt x="367614" y="170643"/>
                  </a:cubicBezTo>
                  <a:lnTo>
                    <a:pt x="371072" y="170643"/>
                  </a:lnTo>
                  <a:cubicBezTo>
                    <a:pt x="376819" y="171298"/>
                    <a:pt x="382586" y="171759"/>
                    <a:pt x="388363" y="172024"/>
                  </a:cubicBezTo>
                  <a:cubicBezTo>
                    <a:pt x="393551" y="172024"/>
                    <a:pt x="397701" y="170643"/>
                    <a:pt x="401505" y="168570"/>
                  </a:cubicBezTo>
                  <a:cubicBezTo>
                    <a:pt x="404963" y="166152"/>
                    <a:pt x="407730" y="161661"/>
                    <a:pt x="410496" y="155789"/>
                  </a:cubicBezTo>
                  <a:lnTo>
                    <a:pt x="417413" y="136790"/>
                  </a:lnTo>
                  <a:lnTo>
                    <a:pt x="413263" y="136790"/>
                  </a:lnTo>
                  <a:cubicBezTo>
                    <a:pt x="410496" y="136790"/>
                    <a:pt x="408076" y="136790"/>
                    <a:pt x="406346" y="135754"/>
                  </a:cubicBezTo>
                  <a:cubicBezTo>
                    <a:pt x="404271" y="134718"/>
                    <a:pt x="402197" y="132300"/>
                    <a:pt x="400467" y="127464"/>
                  </a:cubicBezTo>
                  <a:lnTo>
                    <a:pt x="348593" y="3109"/>
                  </a:lnTo>
                  <a:cubicBezTo>
                    <a:pt x="347556" y="1036"/>
                    <a:pt x="348593" y="0"/>
                    <a:pt x="351014" y="0"/>
                  </a:cubicBezTo>
                  <a:lnTo>
                    <a:pt x="370035" y="0"/>
                  </a:lnTo>
                  <a:cubicBezTo>
                    <a:pt x="371764" y="0"/>
                    <a:pt x="373147" y="345"/>
                    <a:pt x="373493" y="1036"/>
                  </a:cubicBezTo>
                  <a:lnTo>
                    <a:pt x="375222" y="3800"/>
                  </a:lnTo>
                  <a:lnTo>
                    <a:pt x="403234" y="73922"/>
                  </a:lnTo>
                  <a:lnTo>
                    <a:pt x="421909" y="120901"/>
                  </a:lnTo>
                  <a:lnTo>
                    <a:pt x="423984" y="120901"/>
                  </a:lnTo>
                  <a:lnTo>
                    <a:pt x="441967" y="72195"/>
                  </a:lnTo>
                  <a:lnTo>
                    <a:pt x="467904" y="3109"/>
                  </a:lnTo>
                  <a:cubicBezTo>
                    <a:pt x="468595" y="1727"/>
                    <a:pt x="469287" y="1036"/>
                    <a:pt x="469979" y="691"/>
                  </a:cubicBezTo>
                  <a:lnTo>
                    <a:pt x="473437" y="0"/>
                  </a:lnTo>
                  <a:lnTo>
                    <a:pt x="490382" y="0"/>
                  </a:lnTo>
                  <a:cubicBezTo>
                    <a:pt x="491766" y="0"/>
                    <a:pt x="492803" y="345"/>
                    <a:pt x="493149" y="1036"/>
                  </a:cubicBezTo>
                  <a:lnTo>
                    <a:pt x="493149" y="3454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3" name="Полилиния 178">
              <a:extLst>
                <a:ext uri="{FF2B5EF4-FFF2-40B4-BE49-F238E27FC236}">
                  <a16:creationId xmlns:a16="http://schemas.microsoft.com/office/drawing/2014/main" id="{C317977A-9125-4452-B0B6-9EDCBC69BA4D}"/>
                </a:ext>
              </a:extLst>
            </p:cNvPr>
            <p:cNvSpPr/>
            <p:nvPr/>
          </p:nvSpPr>
          <p:spPr>
            <a:xfrm>
              <a:off x="1092755" y="8684233"/>
              <a:ext cx="1929652" cy="368574"/>
            </a:xfrm>
            <a:custGeom>
              <a:avLst/>
              <a:gdLst>
                <a:gd name="connsiteX0" fmla="*/ 15091 w 1929652"/>
                <a:gd name="connsiteY0" fmla="*/ 105702 h 368574"/>
                <a:gd name="connsiteX1" fmla="*/ 22008 w 1929652"/>
                <a:gd name="connsiteY1" fmla="*/ 92575 h 368574"/>
                <a:gd name="connsiteX2" fmla="*/ 22008 w 1929652"/>
                <a:gd name="connsiteY2" fmla="*/ 53542 h 368574"/>
                <a:gd name="connsiteX3" fmla="*/ 21316 w 1929652"/>
                <a:gd name="connsiteY3" fmla="*/ 20726 h 368574"/>
                <a:gd name="connsiteX4" fmla="*/ 15091 w 1929652"/>
                <a:gd name="connsiteY4" fmla="*/ 12781 h 368574"/>
                <a:gd name="connsiteX5" fmla="*/ 5754 w 1929652"/>
                <a:gd name="connsiteY5" fmla="*/ 11054 h 368574"/>
                <a:gd name="connsiteX6" fmla="*/ 6446 w 1929652"/>
                <a:gd name="connsiteY6" fmla="*/ 2763 h 368574"/>
                <a:gd name="connsiteX7" fmla="*/ 31345 w 1929652"/>
                <a:gd name="connsiteY7" fmla="*/ 3454 h 368574"/>
                <a:gd name="connsiteX8" fmla="*/ 58320 w 1929652"/>
                <a:gd name="connsiteY8" fmla="*/ 2763 h 368574"/>
                <a:gd name="connsiteX9" fmla="*/ 59011 w 1929652"/>
                <a:gd name="connsiteY9" fmla="*/ 11054 h 368574"/>
                <a:gd name="connsiteX10" fmla="*/ 48982 w 1929652"/>
                <a:gd name="connsiteY10" fmla="*/ 12781 h 368574"/>
                <a:gd name="connsiteX11" fmla="*/ 42757 w 1929652"/>
                <a:gd name="connsiteY11" fmla="*/ 21417 h 368574"/>
                <a:gd name="connsiteX12" fmla="*/ 42757 w 1929652"/>
                <a:gd name="connsiteY12" fmla="*/ 74958 h 368574"/>
                <a:gd name="connsiteX13" fmla="*/ 44141 w 1929652"/>
                <a:gd name="connsiteY13" fmla="*/ 76340 h 368574"/>
                <a:gd name="connsiteX14" fmla="*/ 92556 w 1929652"/>
                <a:gd name="connsiteY14" fmla="*/ 24526 h 368574"/>
                <a:gd name="connsiteX15" fmla="*/ 93940 w 1929652"/>
                <a:gd name="connsiteY15" fmla="*/ 21071 h 368574"/>
                <a:gd name="connsiteX16" fmla="*/ 88407 w 1929652"/>
                <a:gd name="connsiteY16" fmla="*/ 12781 h 368574"/>
                <a:gd name="connsiteX17" fmla="*/ 80107 w 1929652"/>
                <a:gd name="connsiteY17" fmla="*/ 11054 h 368574"/>
                <a:gd name="connsiteX18" fmla="*/ 81144 w 1929652"/>
                <a:gd name="connsiteY18" fmla="*/ 2763 h 368574"/>
                <a:gd name="connsiteX19" fmla="*/ 105352 w 1929652"/>
                <a:gd name="connsiteY19" fmla="*/ 3454 h 368574"/>
                <a:gd name="connsiteX20" fmla="*/ 131289 w 1929652"/>
                <a:gd name="connsiteY20" fmla="*/ 2763 h 368574"/>
                <a:gd name="connsiteX21" fmla="*/ 131289 w 1929652"/>
                <a:gd name="connsiteY21" fmla="*/ 10708 h 368574"/>
                <a:gd name="connsiteX22" fmla="*/ 120223 w 1929652"/>
                <a:gd name="connsiteY22" fmla="*/ 13126 h 368574"/>
                <a:gd name="connsiteX23" fmla="*/ 115381 w 1929652"/>
                <a:gd name="connsiteY23" fmla="*/ 20726 h 368574"/>
                <a:gd name="connsiteX24" fmla="*/ 116073 w 1929652"/>
                <a:gd name="connsiteY24" fmla="*/ 96720 h 368574"/>
                <a:gd name="connsiteX25" fmla="*/ 121606 w 1929652"/>
                <a:gd name="connsiteY25" fmla="*/ 105011 h 368574"/>
                <a:gd name="connsiteX26" fmla="*/ 135093 w 1929652"/>
                <a:gd name="connsiteY26" fmla="*/ 107774 h 368574"/>
                <a:gd name="connsiteX27" fmla="*/ 133710 w 1929652"/>
                <a:gd name="connsiteY27" fmla="*/ 115719 h 368574"/>
                <a:gd name="connsiteX28" fmla="*/ 104660 w 1929652"/>
                <a:gd name="connsiteY28" fmla="*/ 115028 h 368574"/>
                <a:gd name="connsiteX29" fmla="*/ 82528 w 1929652"/>
                <a:gd name="connsiteY29" fmla="*/ 115719 h 368574"/>
                <a:gd name="connsiteX30" fmla="*/ 82182 w 1929652"/>
                <a:gd name="connsiteY30" fmla="*/ 108810 h 368574"/>
                <a:gd name="connsiteX31" fmla="*/ 94631 w 1929652"/>
                <a:gd name="connsiteY31" fmla="*/ 98793 h 368574"/>
                <a:gd name="connsiteX32" fmla="*/ 94631 w 1929652"/>
                <a:gd name="connsiteY32" fmla="*/ 39034 h 368574"/>
                <a:gd name="connsiteX33" fmla="*/ 93248 w 1929652"/>
                <a:gd name="connsiteY33" fmla="*/ 38343 h 368574"/>
                <a:gd name="connsiteX34" fmla="*/ 44832 w 1929652"/>
                <a:gd name="connsiteY34" fmla="*/ 90157 h 368574"/>
                <a:gd name="connsiteX35" fmla="*/ 43103 w 1929652"/>
                <a:gd name="connsiteY35" fmla="*/ 94648 h 368574"/>
                <a:gd name="connsiteX36" fmla="*/ 50020 w 1929652"/>
                <a:gd name="connsiteY36" fmla="*/ 106047 h 368574"/>
                <a:gd name="connsiteX37" fmla="*/ 60395 w 1929652"/>
                <a:gd name="connsiteY37" fmla="*/ 108120 h 368574"/>
                <a:gd name="connsiteX38" fmla="*/ 59357 w 1929652"/>
                <a:gd name="connsiteY38" fmla="*/ 115719 h 368574"/>
                <a:gd name="connsiteX39" fmla="*/ 31345 w 1929652"/>
                <a:gd name="connsiteY39" fmla="*/ 115028 h 368574"/>
                <a:gd name="connsiteX40" fmla="*/ 5062 w 1929652"/>
                <a:gd name="connsiteY40" fmla="*/ 115719 h 368574"/>
                <a:gd name="connsiteX41" fmla="*/ 5062 w 1929652"/>
                <a:gd name="connsiteY41" fmla="*/ 107774 h 368574"/>
                <a:gd name="connsiteX42" fmla="*/ 15437 w 1929652"/>
                <a:gd name="connsiteY42" fmla="*/ 105702 h 368574"/>
                <a:gd name="connsiteX43" fmla="*/ 160339 w 1929652"/>
                <a:gd name="connsiteY43" fmla="*/ 93957 h 368574"/>
                <a:gd name="connsiteX44" fmla="*/ 162759 w 1929652"/>
                <a:gd name="connsiteY44" fmla="*/ 21071 h 368574"/>
                <a:gd name="connsiteX45" fmla="*/ 155843 w 1929652"/>
                <a:gd name="connsiteY45" fmla="*/ 12435 h 368574"/>
                <a:gd name="connsiteX46" fmla="*/ 146160 w 1929652"/>
                <a:gd name="connsiteY46" fmla="*/ 11054 h 368574"/>
                <a:gd name="connsiteX47" fmla="*/ 147197 w 1929652"/>
                <a:gd name="connsiteY47" fmla="*/ 2763 h 368574"/>
                <a:gd name="connsiteX48" fmla="*/ 171405 w 1929652"/>
                <a:gd name="connsiteY48" fmla="*/ 3454 h 368574"/>
                <a:gd name="connsiteX49" fmla="*/ 183855 w 1929652"/>
                <a:gd name="connsiteY49" fmla="*/ 3109 h 368574"/>
                <a:gd name="connsiteX50" fmla="*/ 188005 w 1929652"/>
                <a:gd name="connsiteY50" fmla="*/ 13472 h 368574"/>
                <a:gd name="connsiteX51" fmla="*/ 220512 w 1929652"/>
                <a:gd name="connsiteY51" fmla="*/ 79449 h 368574"/>
                <a:gd name="connsiteX52" fmla="*/ 221550 w 1929652"/>
                <a:gd name="connsiteY52" fmla="*/ 79449 h 368574"/>
                <a:gd name="connsiteX53" fmla="*/ 256824 w 1929652"/>
                <a:gd name="connsiteY53" fmla="*/ 3454 h 368574"/>
                <a:gd name="connsiteX54" fmla="*/ 267891 w 1929652"/>
                <a:gd name="connsiteY54" fmla="*/ 3454 h 368574"/>
                <a:gd name="connsiteX55" fmla="*/ 292099 w 1929652"/>
                <a:gd name="connsiteY55" fmla="*/ 2763 h 368574"/>
                <a:gd name="connsiteX56" fmla="*/ 292099 w 1929652"/>
                <a:gd name="connsiteY56" fmla="*/ 10708 h 368574"/>
                <a:gd name="connsiteX57" fmla="*/ 281032 w 1929652"/>
                <a:gd name="connsiteY57" fmla="*/ 13126 h 368574"/>
                <a:gd name="connsiteX58" fmla="*/ 275845 w 1929652"/>
                <a:gd name="connsiteY58" fmla="*/ 20380 h 368574"/>
                <a:gd name="connsiteX59" fmla="*/ 276536 w 1929652"/>
                <a:gd name="connsiteY59" fmla="*/ 96030 h 368574"/>
                <a:gd name="connsiteX60" fmla="*/ 284836 w 1929652"/>
                <a:gd name="connsiteY60" fmla="*/ 105702 h 368574"/>
                <a:gd name="connsiteX61" fmla="*/ 294519 w 1929652"/>
                <a:gd name="connsiteY61" fmla="*/ 107774 h 368574"/>
                <a:gd name="connsiteX62" fmla="*/ 293136 w 1929652"/>
                <a:gd name="connsiteY62" fmla="*/ 115719 h 368574"/>
                <a:gd name="connsiteX63" fmla="*/ 266507 w 1929652"/>
                <a:gd name="connsiteY63" fmla="*/ 115028 h 368574"/>
                <a:gd name="connsiteX64" fmla="*/ 240916 w 1929652"/>
                <a:gd name="connsiteY64" fmla="*/ 115719 h 368574"/>
                <a:gd name="connsiteX65" fmla="*/ 240225 w 1929652"/>
                <a:gd name="connsiteY65" fmla="*/ 108120 h 368574"/>
                <a:gd name="connsiteX66" fmla="*/ 254749 w 1929652"/>
                <a:gd name="connsiteY66" fmla="*/ 99829 h 368574"/>
                <a:gd name="connsiteX67" fmla="*/ 255441 w 1929652"/>
                <a:gd name="connsiteY67" fmla="*/ 31434 h 368574"/>
                <a:gd name="connsiteX68" fmla="*/ 254749 w 1929652"/>
                <a:gd name="connsiteY68" fmla="*/ 31434 h 368574"/>
                <a:gd name="connsiteX69" fmla="*/ 217746 w 1929652"/>
                <a:gd name="connsiteY69" fmla="*/ 112610 h 368574"/>
                <a:gd name="connsiteX70" fmla="*/ 210829 w 1929652"/>
                <a:gd name="connsiteY70" fmla="*/ 114683 h 368574"/>
                <a:gd name="connsiteX71" fmla="*/ 173480 w 1929652"/>
                <a:gd name="connsiteY71" fmla="*/ 29362 h 368574"/>
                <a:gd name="connsiteX72" fmla="*/ 172097 w 1929652"/>
                <a:gd name="connsiteY72" fmla="*/ 29707 h 368574"/>
                <a:gd name="connsiteX73" fmla="*/ 172097 w 1929652"/>
                <a:gd name="connsiteY73" fmla="*/ 94648 h 368574"/>
                <a:gd name="connsiteX74" fmla="*/ 180396 w 1929652"/>
                <a:gd name="connsiteY74" fmla="*/ 105356 h 368574"/>
                <a:gd name="connsiteX75" fmla="*/ 191463 w 1929652"/>
                <a:gd name="connsiteY75" fmla="*/ 107774 h 368574"/>
                <a:gd name="connsiteX76" fmla="*/ 191117 w 1929652"/>
                <a:gd name="connsiteY76" fmla="*/ 115719 h 368574"/>
                <a:gd name="connsiteX77" fmla="*/ 166218 w 1929652"/>
                <a:gd name="connsiteY77" fmla="*/ 115028 h 368574"/>
                <a:gd name="connsiteX78" fmla="*/ 143047 w 1929652"/>
                <a:gd name="connsiteY78" fmla="*/ 115719 h 368574"/>
                <a:gd name="connsiteX79" fmla="*/ 143047 w 1929652"/>
                <a:gd name="connsiteY79" fmla="*/ 107774 h 368574"/>
                <a:gd name="connsiteX80" fmla="*/ 159993 w 1929652"/>
                <a:gd name="connsiteY80" fmla="*/ 93957 h 368574"/>
                <a:gd name="connsiteX81" fmla="*/ 330831 w 1929652"/>
                <a:gd name="connsiteY81" fmla="*/ 42833 h 368574"/>
                <a:gd name="connsiteX82" fmla="*/ 332560 w 1929652"/>
                <a:gd name="connsiteY82" fmla="*/ 44906 h 368574"/>
                <a:gd name="connsiteX83" fmla="*/ 380284 w 1929652"/>
                <a:gd name="connsiteY83" fmla="*/ 43179 h 368574"/>
                <a:gd name="connsiteX84" fmla="*/ 381668 w 1929652"/>
                <a:gd name="connsiteY84" fmla="*/ 40761 h 368574"/>
                <a:gd name="connsiteX85" fmla="*/ 355731 w 1929652"/>
                <a:gd name="connsiteY85" fmla="*/ 10708 h 368574"/>
                <a:gd name="connsiteX86" fmla="*/ 330831 w 1929652"/>
                <a:gd name="connsiteY86" fmla="*/ 42833 h 368574"/>
                <a:gd name="connsiteX87" fmla="*/ 405876 w 1929652"/>
                <a:gd name="connsiteY87" fmla="*/ 89812 h 368574"/>
                <a:gd name="connsiteX88" fmla="*/ 404492 w 1929652"/>
                <a:gd name="connsiteY88" fmla="*/ 97411 h 368574"/>
                <a:gd name="connsiteX89" fmla="*/ 359535 w 1929652"/>
                <a:gd name="connsiteY89" fmla="*/ 118137 h 368574"/>
                <a:gd name="connsiteX90" fmla="*/ 325298 w 1929652"/>
                <a:gd name="connsiteY90" fmla="*/ 105011 h 368574"/>
                <a:gd name="connsiteX91" fmla="*/ 309390 w 1929652"/>
                <a:gd name="connsiteY91" fmla="*/ 60105 h 368574"/>
                <a:gd name="connsiteX92" fmla="*/ 333944 w 1929652"/>
                <a:gd name="connsiteY92" fmla="*/ 9327 h 368574"/>
                <a:gd name="connsiteX93" fmla="*/ 364376 w 1929652"/>
                <a:gd name="connsiteY93" fmla="*/ 0 h 368574"/>
                <a:gd name="connsiteX94" fmla="*/ 403801 w 1929652"/>
                <a:gd name="connsiteY94" fmla="*/ 39724 h 368574"/>
                <a:gd name="connsiteX95" fmla="*/ 408296 w 1929652"/>
                <a:gd name="connsiteY95" fmla="*/ 43179 h 368574"/>
                <a:gd name="connsiteX96" fmla="*/ 405876 w 1929652"/>
                <a:gd name="connsiteY96" fmla="*/ 49397 h 368574"/>
                <a:gd name="connsiteX97" fmla="*/ 332214 w 1929652"/>
                <a:gd name="connsiteY97" fmla="*/ 55614 h 368574"/>
                <a:gd name="connsiteX98" fmla="*/ 330485 w 1929652"/>
                <a:gd name="connsiteY98" fmla="*/ 58723 h 368574"/>
                <a:gd name="connsiteX99" fmla="*/ 341898 w 1929652"/>
                <a:gd name="connsiteY99" fmla="*/ 87394 h 368574"/>
                <a:gd name="connsiteX100" fmla="*/ 372676 w 1929652"/>
                <a:gd name="connsiteY100" fmla="*/ 99829 h 368574"/>
                <a:gd name="connsiteX101" fmla="*/ 404838 w 1929652"/>
                <a:gd name="connsiteY101" fmla="*/ 88085 h 368574"/>
                <a:gd name="connsiteX102" fmla="*/ 405876 w 1929652"/>
                <a:gd name="connsiteY102" fmla="*/ 89812 h 368574"/>
                <a:gd name="connsiteX103" fmla="*/ 430083 w 1929652"/>
                <a:gd name="connsiteY103" fmla="*/ 106047 h 368574"/>
                <a:gd name="connsiteX104" fmla="*/ 437346 w 1929652"/>
                <a:gd name="connsiteY104" fmla="*/ 95339 h 368574"/>
                <a:gd name="connsiteX105" fmla="*/ 437692 w 1929652"/>
                <a:gd name="connsiteY105" fmla="*/ 56305 h 368574"/>
                <a:gd name="connsiteX106" fmla="*/ 437346 w 1929652"/>
                <a:gd name="connsiteY106" fmla="*/ 21071 h 368574"/>
                <a:gd name="connsiteX107" fmla="*/ 431121 w 1929652"/>
                <a:gd name="connsiteY107" fmla="*/ 12435 h 368574"/>
                <a:gd name="connsiteX108" fmla="*/ 421438 w 1929652"/>
                <a:gd name="connsiteY108" fmla="*/ 11054 h 368574"/>
                <a:gd name="connsiteX109" fmla="*/ 422129 w 1929652"/>
                <a:gd name="connsiteY109" fmla="*/ 2763 h 368574"/>
                <a:gd name="connsiteX110" fmla="*/ 447029 w 1929652"/>
                <a:gd name="connsiteY110" fmla="*/ 3454 h 368574"/>
                <a:gd name="connsiteX111" fmla="*/ 473658 w 1929652"/>
                <a:gd name="connsiteY111" fmla="*/ 2763 h 368574"/>
                <a:gd name="connsiteX112" fmla="*/ 473658 w 1929652"/>
                <a:gd name="connsiteY112" fmla="*/ 11054 h 368574"/>
                <a:gd name="connsiteX113" fmla="*/ 464666 w 1929652"/>
                <a:gd name="connsiteY113" fmla="*/ 12435 h 368574"/>
                <a:gd name="connsiteX114" fmla="*/ 458787 w 1929652"/>
                <a:gd name="connsiteY114" fmla="*/ 20035 h 368574"/>
                <a:gd name="connsiteX115" fmla="*/ 458787 w 1929652"/>
                <a:gd name="connsiteY115" fmla="*/ 50433 h 368574"/>
                <a:gd name="connsiteX116" fmla="*/ 460170 w 1929652"/>
                <a:gd name="connsiteY116" fmla="*/ 51815 h 368574"/>
                <a:gd name="connsiteX117" fmla="*/ 508586 w 1929652"/>
                <a:gd name="connsiteY117" fmla="*/ 51815 h 368574"/>
                <a:gd name="connsiteX118" fmla="*/ 509969 w 1929652"/>
                <a:gd name="connsiteY118" fmla="*/ 50433 h 368574"/>
                <a:gd name="connsiteX119" fmla="*/ 509278 w 1929652"/>
                <a:gd name="connsiteY119" fmla="*/ 20726 h 368574"/>
                <a:gd name="connsiteX120" fmla="*/ 503399 w 1929652"/>
                <a:gd name="connsiteY120" fmla="*/ 12781 h 368574"/>
                <a:gd name="connsiteX121" fmla="*/ 493370 w 1929652"/>
                <a:gd name="connsiteY121" fmla="*/ 11054 h 368574"/>
                <a:gd name="connsiteX122" fmla="*/ 494407 w 1929652"/>
                <a:gd name="connsiteY122" fmla="*/ 2763 h 368574"/>
                <a:gd name="connsiteX123" fmla="*/ 521036 w 1929652"/>
                <a:gd name="connsiteY123" fmla="*/ 3454 h 368574"/>
                <a:gd name="connsiteX124" fmla="*/ 547665 w 1929652"/>
                <a:gd name="connsiteY124" fmla="*/ 2763 h 368574"/>
                <a:gd name="connsiteX125" fmla="*/ 547665 w 1929652"/>
                <a:gd name="connsiteY125" fmla="*/ 10708 h 368574"/>
                <a:gd name="connsiteX126" fmla="*/ 539365 w 1929652"/>
                <a:gd name="connsiteY126" fmla="*/ 12435 h 368574"/>
                <a:gd name="connsiteX127" fmla="*/ 531411 w 1929652"/>
                <a:gd name="connsiteY127" fmla="*/ 21417 h 368574"/>
                <a:gd name="connsiteX128" fmla="*/ 531411 w 1929652"/>
                <a:gd name="connsiteY128" fmla="*/ 56651 h 368574"/>
                <a:gd name="connsiteX129" fmla="*/ 531757 w 1929652"/>
                <a:gd name="connsiteY129" fmla="*/ 95684 h 368574"/>
                <a:gd name="connsiteX130" fmla="*/ 540748 w 1929652"/>
                <a:gd name="connsiteY130" fmla="*/ 105702 h 368574"/>
                <a:gd name="connsiteX131" fmla="*/ 550777 w 1929652"/>
                <a:gd name="connsiteY131" fmla="*/ 107774 h 368574"/>
                <a:gd name="connsiteX132" fmla="*/ 549739 w 1929652"/>
                <a:gd name="connsiteY132" fmla="*/ 115719 h 368574"/>
                <a:gd name="connsiteX133" fmla="*/ 522073 w 1929652"/>
                <a:gd name="connsiteY133" fmla="*/ 115028 h 368574"/>
                <a:gd name="connsiteX134" fmla="*/ 494407 w 1929652"/>
                <a:gd name="connsiteY134" fmla="*/ 115719 h 368574"/>
                <a:gd name="connsiteX135" fmla="*/ 494407 w 1929652"/>
                <a:gd name="connsiteY135" fmla="*/ 108120 h 368574"/>
                <a:gd name="connsiteX136" fmla="*/ 503745 w 1929652"/>
                <a:gd name="connsiteY136" fmla="*/ 106047 h 368574"/>
                <a:gd name="connsiteX137" fmla="*/ 509969 w 1929652"/>
                <a:gd name="connsiteY137" fmla="*/ 97411 h 368574"/>
                <a:gd name="connsiteX138" fmla="*/ 508932 w 1929652"/>
                <a:gd name="connsiteY138" fmla="*/ 62868 h 368574"/>
                <a:gd name="connsiteX139" fmla="*/ 460516 w 1929652"/>
                <a:gd name="connsiteY139" fmla="*/ 62868 h 368574"/>
                <a:gd name="connsiteX140" fmla="*/ 459133 w 1929652"/>
                <a:gd name="connsiteY140" fmla="*/ 63905 h 368574"/>
                <a:gd name="connsiteX141" fmla="*/ 459133 w 1929652"/>
                <a:gd name="connsiteY141" fmla="*/ 96030 h 368574"/>
                <a:gd name="connsiteX142" fmla="*/ 466395 w 1929652"/>
                <a:gd name="connsiteY142" fmla="*/ 106047 h 368574"/>
                <a:gd name="connsiteX143" fmla="*/ 476078 w 1929652"/>
                <a:gd name="connsiteY143" fmla="*/ 108120 h 368574"/>
                <a:gd name="connsiteX144" fmla="*/ 475041 w 1929652"/>
                <a:gd name="connsiteY144" fmla="*/ 115719 h 368574"/>
                <a:gd name="connsiteX145" fmla="*/ 447375 w 1929652"/>
                <a:gd name="connsiteY145" fmla="*/ 115028 h 368574"/>
                <a:gd name="connsiteX146" fmla="*/ 421092 w 1929652"/>
                <a:gd name="connsiteY146" fmla="*/ 115719 h 368574"/>
                <a:gd name="connsiteX147" fmla="*/ 421092 w 1929652"/>
                <a:gd name="connsiteY147" fmla="*/ 107774 h 368574"/>
                <a:gd name="connsiteX148" fmla="*/ 572218 w 1929652"/>
                <a:gd name="connsiteY148" fmla="*/ 105702 h 368574"/>
                <a:gd name="connsiteX149" fmla="*/ 578443 w 1929652"/>
                <a:gd name="connsiteY149" fmla="*/ 92575 h 368574"/>
                <a:gd name="connsiteX150" fmla="*/ 578789 w 1929652"/>
                <a:gd name="connsiteY150" fmla="*/ 53542 h 368574"/>
                <a:gd name="connsiteX151" fmla="*/ 578443 w 1929652"/>
                <a:gd name="connsiteY151" fmla="*/ 20726 h 368574"/>
                <a:gd name="connsiteX152" fmla="*/ 571872 w 1929652"/>
                <a:gd name="connsiteY152" fmla="*/ 12781 h 368574"/>
                <a:gd name="connsiteX153" fmla="*/ 562535 w 1929652"/>
                <a:gd name="connsiteY153" fmla="*/ 11054 h 368574"/>
                <a:gd name="connsiteX154" fmla="*/ 563227 w 1929652"/>
                <a:gd name="connsiteY154" fmla="*/ 2763 h 368574"/>
                <a:gd name="connsiteX155" fmla="*/ 588126 w 1929652"/>
                <a:gd name="connsiteY155" fmla="*/ 3454 h 368574"/>
                <a:gd name="connsiteX156" fmla="*/ 615101 w 1929652"/>
                <a:gd name="connsiteY156" fmla="*/ 2763 h 368574"/>
                <a:gd name="connsiteX157" fmla="*/ 615792 w 1929652"/>
                <a:gd name="connsiteY157" fmla="*/ 11054 h 368574"/>
                <a:gd name="connsiteX158" fmla="*/ 606109 w 1929652"/>
                <a:gd name="connsiteY158" fmla="*/ 12781 h 368574"/>
                <a:gd name="connsiteX159" fmla="*/ 599884 w 1929652"/>
                <a:gd name="connsiteY159" fmla="*/ 21417 h 368574"/>
                <a:gd name="connsiteX160" fmla="*/ 599539 w 1929652"/>
                <a:gd name="connsiteY160" fmla="*/ 74958 h 368574"/>
                <a:gd name="connsiteX161" fmla="*/ 600922 w 1929652"/>
                <a:gd name="connsiteY161" fmla="*/ 76340 h 368574"/>
                <a:gd name="connsiteX162" fmla="*/ 649338 w 1929652"/>
                <a:gd name="connsiteY162" fmla="*/ 24526 h 368574"/>
                <a:gd name="connsiteX163" fmla="*/ 650721 w 1929652"/>
                <a:gd name="connsiteY163" fmla="*/ 21071 h 368574"/>
                <a:gd name="connsiteX164" fmla="*/ 645534 w 1929652"/>
                <a:gd name="connsiteY164" fmla="*/ 12781 h 368574"/>
                <a:gd name="connsiteX165" fmla="*/ 636888 w 1929652"/>
                <a:gd name="connsiteY165" fmla="*/ 11054 h 368574"/>
                <a:gd name="connsiteX166" fmla="*/ 637925 w 1929652"/>
                <a:gd name="connsiteY166" fmla="*/ 2763 h 368574"/>
                <a:gd name="connsiteX167" fmla="*/ 662133 w 1929652"/>
                <a:gd name="connsiteY167" fmla="*/ 3454 h 368574"/>
                <a:gd name="connsiteX168" fmla="*/ 688070 w 1929652"/>
                <a:gd name="connsiteY168" fmla="*/ 2763 h 368574"/>
                <a:gd name="connsiteX169" fmla="*/ 688070 w 1929652"/>
                <a:gd name="connsiteY169" fmla="*/ 10708 h 368574"/>
                <a:gd name="connsiteX170" fmla="*/ 677350 w 1929652"/>
                <a:gd name="connsiteY170" fmla="*/ 13126 h 368574"/>
                <a:gd name="connsiteX171" fmla="*/ 672508 w 1929652"/>
                <a:gd name="connsiteY171" fmla="*/ 20726 h 368574"/>
                <a:gd name="connsiteX172" fmla="*/ 672854 w 1929652"/>
                <a:gd name="connsiteY172" fmla="*/ 96720 h 368574"/>
                <a:gd name="connsiteX173" fmla="*/ 678733 w 1929652"/>
                <a:gd name="connsiteY173" fmla="*/ 105011 h 368574"/>
                <a:gd name="connsiteX174" fmla="*/ 691874 w 1929652"/>
                <a:gd name="connsiteY174" fmla="*/ 107774 h 368574"/>
                <a:gd name="connsiteX175" fmla="*/ 690837 w 1929652"/>
                <a:gd name="connsiteY175" fmla="*/ 115719 h 368574"/>
                <a:gd name="connsiteX176" fmla="*/ 661787 w 1929652"/>
                <a:gd name="connsiteY176" fmla="*/ 115028 h 368574"/>
                <a:gd name="connsiteX177" fmla="*/ 639309 w 1929652"/>
                <a:gd name="connsiteY177" fmla="*/ 115719 h 368574"/>
                <a:gd name="connsiteX178" fmla="*/ 638963 w 1929652"/>
                <a:gd name="connsiteY178" fmla="*/ 108810 h 368574"/>
                <a:gd name="connsiteX179" fmla="*/ 651413 w 1929652"/>
                <a:gd name="connsiteY179" fmla="*/ 98793 h 368574"/>
                <a:gd name="connsiteX180" fmla="*/ 651413 w 1929652"/>
                <a:gd name="connsiteY180" fmla="*/ 39034 h 368574"/>
                <a:gd name="connsiteX181" fmla="*/ 650029 w 1929652"/>
                <a:gd name="connsiteY181" fmla="*/ 38343 h 368574"/>
                <a:gd name="connsiteX182" fmla="*/ 601614 w 1929652"/>
                <a:gd name="connsiteY182" fmla="*/ 90157 h 368574"/>
                <a:gd name="connsiteX183" fmla="*/ 599884 w 1929652"/>
                <a:gd name="connsiteY183" fmla="*/ 94648 h 368574"/>
                <a:gd name="connsiteX184" fmla="*/ 606801 w 1929652"/>
                <a:gd name="connsiteY184" fmla="*/ 106047 h 368574"/>
                <a:gd name="connsiteX185" fmla="*/ 617176 w 1929652"/>
                <a:gd name="connsiteY185" fmla="*/ 108120 h 368574"/>
                <a:gd name="connsiteX186" fmla="*/ 616138 w 1929652"/>
                <a:gd name="connsiteY186" fmla="*/ 115719 h 368574"/>
                <a:gd name="connsiteX187" fmla="*/ 588472 w 1929652"/>
                <a:gd name="connsiteY187" fmla="*/ 115028 h 368574"/>
                <a:gd name="connsiteX188" fmla="*/ 561843 w 1929652"/>
                <a:gd name="connsiteY188" fmla="*/ 115719 h 368574"/>
                <a:gd name="connsiteX189" fmla="*/ 561843 w 1929652"/>
                <a:gd name="connsiteY189" fmla="*/ 107774 h 368574"/>
                <a:gd name="connsiteX190" fmla="*/ 572218 w 1929652"/>
                <a:gd name="connsiteY190" fmla="*/ 105702 h 368574"/>
                <a:gd name="connsiteX191" fmla="*/ 10596 w 1929652"/>
                <a:gd name="connsiteY191" fmla="*/ 191368 h 368574"/>
                <a:gd name="connsiteX192" fmla="*/ 62124 w 1929652"/>
                <a:gd name="connsiteY192" fmla="*/ 192059 h 368574"/>
                <a:gd name="connsiteX193" fmla="*/ 67311 w 1929652"/>
                <a:gd name="connsiteY193" fmla="*/ 208294 h 368574"/>
                <a:gd name="connsiteX194" fmla="*/ 120914 w 1929652"/>
                <a:gd name="connsiteY194" fmla="*/ 321596 h 368574"/>
                <a:gd name="connsiteX195" fmla="*/ 121952 w 1929652"/>
                <a:gd name="connsiteY195" fmla="*/ 321596 h 368574"/>
                <a:gd name="connsiteX196" fmla="*/ 176592 w 1929652"/>
                <a:gd name="connsiteY196" fmla="*/ 206913 h 368574"/>
                <a:gd name="connsiteX197" fmla="*/ 181434 w 1929652"/>
                <a:gd name="connsiteY197" fmla="*/ 192059 h 368574"/>
                <a:gd name="connsiteX198" fmla="*/ 231233 w 1929652"/>
                <a:gd name="connsiteY198" fmla="*/ 191368 h 368574"/>
                <a:gd name="connsiteX199" fmla="*/ 231233 w 1929652"/>
                <a:gd name="connsiteY199" fmla="*/ 198968 h 368574"/>
                <a:gd name="connsiteX200" fmla="*/ 212904 w 1929652"/>
                <a:gd name="connsiteY200" fmla="*/ 202422 h 368574"/>
                <a:gd name="connsiteX201" fmla="*/ 204950 w 1929652"/>
                <a:gd name="connsiteY201" fmla="*/ 213476 h 368574"/>
                <a:gd name="connsiteX202" fmla="*/ 208408 w 1929652"/>
                <a:gd name="connsiteY202" fmla="*/ 339558 h 368574"/>
                <a:gd name="connsiteX203" fmla="*/ 219129 w 1929652"/>
                <a:gd name="connsiteY203" fmla="*/ 355448 h 368574"/>
                <a:gd name="connsiteX204" fmla="*/ 234691 w 1929652"/>
                <a:gd name="connsiteY204" fmla="*/ 357866 h 368574"/>
                <a:gd name="connsiteX205" fmla="*/ 234691 w 1929652"/>
                <a:gd name="connsiteY205" fmla="*/ 365811 h 368574"/>
                <a:gd name="connsiteX206" fmla="*/ 196996 w 1929652"/>
                <a:gd name="connsiteY206" fmla="*/ 365120 h 368574"/>
                <a:gd name="connsiteX207" fmla="*/ 159301 w 1929652"/>
                <a:gd name="connsiteY207" fmla="*/ 365811 h 368574"/>
                <a:gd name="connsiteX208" fmla="*/ 159301 w 1929652"/>
                <a:gd name="connsiteY208" fmla="*/ 357866 h 368574"/>
                <a:gd name="connsiteX209" fmla="*/ 174517 w 1929652"/>
                <a:gd name="connsiteY209" fmla="*/ 354411 h 368574"/>
                <a:gd name="connsiteX210" fmla="*/ 182126 w 1929652"/>
                <a:gd name="connsiteY210" fmla="*/ 342667 h 368574"/>
                <a:gd name="connsiteX211" fmla="*/ 181088 w 1929652"/>
                <a:gd name="connsiteY211" fmla="*/ 225221 h 368574"/>
                <a:gd name="connsiteX212" fmla="*/ 179705 w 1929652"/>
                <a:gd name="connsiteY212" fmla="*/ 225221 h 368574"/>
                <a:gd name="connsiteX213" fmla="*/ 116419 w 1929652"/>
                <a:gd name="connsiteY213" fmla="*/ 365465 h 368574"/>
                <a:gd name="connsiteX214" fmla="*/ 108119 w 1929652"/>
                <a:gd name="connsiteY214" fmla="*/ 365811 h 368574"/>
                <a:gd name="connsiteX215" fmla="*/ 48982 w 1929652"/>
                <a:gd name="connsiteY215" fmla="*/ 224875 h 368574"/>
                <a:gd name="connsiteX216" fmla="*/ 47599 w 1929652"/>
                <a:gd name="connsiteY216" fmla="*/ 225566 h 368574"/>
                <a:gd name="connsiteX217" fmla="*/ 42066 w 1929652"/>
                <a:gd name="connsiteY217" fmla="*/ 336104 h 368574"/>
                <a:gd name="connsiteX218" fmla="*/ 51403 w 1929652"/>
                <a:gd name="connsiteY218" fmla="*/ 354757 h 368574"/>
                <a:gd name="connsiteX219" fmla="*/ 68694 w 1929652"/>
                <a:gd name="connsiteY219" fmla="*/ 357866 h 368574"/>
                <a:gd name="connsiteX220" fmla="*/ 68003 w 1929652"/>
                <a:gd name="connsiteY220" fmla="*/ 365811 h 368574"/>
                <a:gd name="connsiteX221" fmla="*/ 34803 w 1929652"/>
                <a:gd name="connsiteY221" fmla="*/ 365120 h 368574"/>
                <a:gd name="connsiteX222" fmla="*/ 912 w 1929652"/>
                <a:gd name="connsiteY222" fmla="*/ 365811 h 368574"/>
                <a:gd name="connsiteX223" fmla="*/ 912 w 1929652"/>
                <a:gd name="connsiteY223" fmla="*/ 357866 h 368574"/>
                <a:gd name="connsiteX224" fmla="*/ 14745 w 1929652"/>
                <a:gd name="connsiteY224" fmla="*/ 355448 h 368574"/>
                <a:gd name="connsiteX225" fmla="*/ 27195 w 1929652"/>
                <a:gd name="connsiteY225" fmla="*/ 335413 h 368574"/>
                <a:gd name="connsiteX226" fmla="*/ 37224 w 1929652"/>
                <a:gd name="connsiteY226" fmla="*/ 215549 h 368574"/>
                <a:gd name="connsiteX227" fmla="*/ 29270 w 1929652"/>
                <a:gd name="connsiteY227" fmla="*/ 203113 h 368574"/>
                <a:gd name="connsiteX228" fmla="*/ 9904 w 1929652"/>
                <a:gd name="connsiteY228" fmla="*/ 198968 h 368574"/>
                <a:gd name="connsiteX229" fmla="*/ 10250 w 1929652"/>
                <a:gd name="connsiteY229" fmla="*/ 191368 h 368574"/>
                <a:gd name="connsiteX230" fmla="*/ 279303 w 1929652"/>
                <a:gd name="connsiteY230" fmla="*/ 339903 h 368574"/>
                <a:gd name="connsiteX231" fmla="*/ 284145 w 1929652"/>
                <a:gd name="connsiteY231" fmla="*/ 352339 h 368574"/>
                <a:gd name="connsiteX232" fmla="*/ 279649 w 1929652"/>
                <a:gd name="connsiteY232" fmla="*/ 363393 h 368574"/>
                <a:gd name="connsiteX233" fmla="*/ 267545 w 1929652"/>
                <a:gd name="connsiteY233" fmla="*/ 368229 h 368574"/>
                <a:gd name="connsiteX234" fmla="*/ 257516 w 1929652"/>
                <a:gd name="connsiteY234" fmla="*/ 364084 h 368574"/>
                <a:gd name="connsiteX235" fmla="*/ 252674 w 1929652"/>
                <a:gd name="connsiteY235" fmla="*/ 351993 h 368574"/>
                <a:gd name="connsiteX236" fmla="*/ 257862 w 1929652"/>
                <a:gd name="connsiteY236" fmla="*/ 339903 h 368574"/>
                <a:gd name="connsiteX237" fmla="*/ 268928 w 1929652"/>
                <a:gd name="connsiteY237" fmla="*/ 335413 h 368574"/>
                <a:gd name="connsiteX238" fmla="*/ 279303 w 1929652"/>
                <a:gd name="connsiteY238" fmla="*/ 339903 h 368574"/>
                <a:gd name="connsiteX239" fmla="*/ 420054 w 1929652"/>
                <a:gd name="connsiteY239" fmla="*/ 317450 h 368574"/>
                <a:gd name="connsiteX240" fmla="*/ 369218 w 1929652"/>
                <a:gd name="connsiteY240" fmla="*/ 275999 h 368574"/>
                <a:gd name="connsiteX241" fmla="*/ 355385 w 1929652"/>
                <a:gd name="connsiteY241" fmla="*/ 276690 h 368574"/>
                <a:gd name="connsiteX242" fmla="*/ 354002 w 1929652"/>
                <a:gd name="connsiteY242" fmla="*/ 277726 h 368574"/>
                <a:gd name="connsiteX243" fmla="*/ 355039 w 1929652"/>
                <a:gd name="connsiteY243" fmla="*/ 341285 h 368574"/>
                <a:gd name="connsiteX244" fmla="*/ 361610 w 1929652"/>
                <a:gd name="connsiteY244" fmla="*/ 351993 h 368574"/>
                <a:gd name="connsiteX245" fmla="*/ 383051 w 1929652"/>
                <a:gd name="connsiteY245" fmla="*/ 356139 h 368574"/>
                <a:gd name="connsiteX246" fmla="*/ 420054 w 1929652"/>
                <a:gd name="connsiteY246" fmla="*/ 317450 h 368574"/>
                <a:gd name="connsiteX247" fmla="*/ 357114 w 1929652"/>
                <a:gd name="connsiteY247" fmla="*/ 202077 h 368574"/>
                <a:gd name="connsiteX248" fmla="*/ 355039 w 1929652"/>
                <a:gd name="connsiteY248" fmla="*/ 206567 h 368574"/>
                <a:gd name="connsiteX249" fmla="*/ 354002 w 1929652"/>
                <a:gd name="connsiteY249" fmla="*/ 264600 h 368574"/>
                <a:gd name="connsiteX250" fmla="*/ 355385 w 1929652"/>
                <a:gd name="connsiteY250" fmla="*/ 265981 h 368574"/>
                <a:gd name="connsiteX251" fmla="*/ 372676 w 1929652"/>
                <a:gd name="connsiteY251" fmla="*/ 266672 h 368574"/>
                <a:gd name="connsiteX252" fmla="*/ 395847 w 1929652"/>
                <a:gd name="connsiteY252" fmla="*/ 263218 h 368574"/>
                <a:gd name="connsiteX253" fmla="*/ 408988 w 1929652"/>
                <a:gd name="connsiteY253" fmla="*/ 236965 h 368574"/>
                <a:gd name="connsiteX254" fmla="*/ 367143 w 1929652"/>
                <a:gd name="connsiteY254" fmla="*/ 201386 h 368574"/>
                <a:gd name="connsiteX255" fmla="*/ 357114 w 1929652"/>
                <a:gd name="connsiteY255" fmla="*/ 202077 h 368574"/>
                <a:gd name="connsiteX256" fmla="*/ 306623 w 1929652"/>
                <a:gd name="connsiteY256" fmla="*/ 191368 h 368574"/>
                <a:gd name="connsiteX257" fmla="*/ 338785 w 1929652"/>
                <a:gd name="connsiteY257" fmla="*/ 192059 h 368574"/>
                <a:gd name="connsiteX258" fmla="*/ 384088 w 1929652"/>
                <a:gd name="connsiteY258" fmla="*/ 191368 h 368574"/>
                <a:gd name="connsiteX259" fmla="*/ 433888 w 1929652"/>
                <a:gd name="connsiteY259" fmla="*/ 230747 h 368574"/>
                <a:gd name="connsiteX260" fmla="*/ 406221 w 1929652"/>
                <a:gd name="connsiteY260" fmla="*/ 267018 h 368574"/>
                <a:gd name="connsiteX261" fmla="*/ 406221 w 1929652"/>
                <a:gd name="connsiteY261" fmla="*/ 268054 h 368574"/>
                <a:gd name="connsiteX262" fmla="*/ 446337 w 1929652"/>
                <a:gd name="connsiteY262" fmla="*/ 311233 h 368574"/>
                <a:gd name="connsiteX263" fmla="*/ 411063 w 1929652"/>
                <a:gd name="connsiteY263" fmla="*/ 359593 h 368574"/>
                <a:gd name="connsiteX264" fmla="*/ 367489 w 1929652"/>
                <a:gd name="connsiteY264" fmla="*/ 366501 h 368574"/>
                <a:gd name="connsiteX265" fmla="*/ 303165 w 1929652"/>
                <a:gd name="connsiteY265" fmla="*/ 365811 h 368574"/>
                <a:gd name="connsiteX266" fmla="*/ 303165 w 1929652"/>
                <a:gd name="connsiteY266" fmla="*/ 357866 h 368574"/>
                <a:gd name="connsiteX267" fmla="*/ 320802 w 1929652"/>
                <a:gd name="connsiteY267" fmla="*/ 355448 h 368574"/>
                <a:gd name="connsiteX268" fmla="*/ 329794 w 1929652"/>
                <a:gd name="connsiteY268" fmla="*/ 341285 h 368574"/>
                <a:gd name="connsiteX269" fmla="*/ 330485 w 1929652"/>
                <a:gd name="connsiteY269" fmla="*/ 277381 h 368574"/>
                <a:gd name="connsiteX270" fmla="*/ 330485 w 1929652"/>
                <a:gd name="connsiteY270" fmla="*/ 213130 h 368574"/>
                <a:gd name="connsiteX271" fmla="*/ 322531 w 1929652"/>
                <a:gd name="connsiteY271" fmla="*/ 201386 h 368574"/>
                <a:gd name="connsiteX272" fmla="*/ 306277 w 1929652"/>
                <a:gd name="connsiteY272" fmla="*/ 198622 h 368574"/>
                <a:gd name="connsiteX273" fmla="*/ 306277 w 1929652"/>
                <a:gd name="connsiteY273" fmla="*/ 191023 h 368574"/>
                <a:gd name="connsiteX274" fmla="*/ 491295 w 1929652"/>
                <a:gd name="connsiteY274" fmla="*/ 339903 h 368574"/>
                <a:gd name="connsiteX275" fmla="*/ 496482 w 1929652"/>
                <a:gd name="connsiteY275" fmla="*/ 352339 h 368574"/>
                <a:gd name="connsiteX276" fmla="*/ 491986 w 1929652"/>
                <a:gd name="connsiteY276" fmla="*/ 363393 h 368574"/>
                <a:gd name="connsiteX277" fmla="*/ 479882 w 1929652"/>
                <a:gd name="connsiteY277" fmla="*/ 368229 h 368574"/>
                <a:gd name="connsiteX278" fmla="*/ 469508 w 1929652"/>
                <a:gd name="connsiteY278" fmla="*/ 364084 h 368574"/>
                <a:gd name="connsiteX279" fmla="*/ 464666 w 1929652"/>
                <a:gd name="connsiteY279" fmla="*/ 351993 h 368574"/>
                <a:gd name="connsiteX280" fmla="*/ 469853 w 1929652"/>
                <a:gd name="connsiteY280" fmla="*/ 339903 h 368574"/>
                <a:gd name="connsiteX281" fmla="*/ 480920 w 1929652"/>
                <a:gd name="connsiteY281" fmla="*/ 335413 h 368574"/>
                <a:gd name="connsiteX282" fmla="*/ 491295 w 1929652"/>
                <a:gd name="connsiteY282" fmla="*/ 339903 h 368574"/>
                <a:gd name="connsiteX283" fmla="*/ 589510 w 1929652"/>
                <a:gd name="connsiteY283" fmla="*/ 331613 h 368574"/>
                <a:gd name="connsiteX284" fmla="*/ 636888 w 1929652"/>
                <a:gd name="connsiteY284" fmla="*/ 208294 h 368574"/>
                <a:gd name="connsiteX285" fmla="*/ 641384 w 1929652"/>
                <a:gd name="connsiteY285" fmla="*/ 191714 h 368574"/>
                <a:gd name="connsiteX286" fmla="*/ 650721 w 1929652"/>
                <a:gd name="connsiteY286" fmla="*/ 192059 h 368574"/>
                <a:gd name="connsiteX287" fmla="*/ 660058 w 1929652"/>
                <a:gd name="connsiteY287" fmla="*/ 192059 h 368574"/>
                <a:gd name="connsiteX288" fmla="*/ 664554 w 1929652"/>
                <a:gd name="connsiteY288" fmla="*/ 206567 h 368574"/>
                <a:gd name="connsiteX289" fmla="*/ 711241 w 1929652"/>
                <a:gd name="connsiteY289" fmla="*/ 335067 h 368574"/>
                <a:gd name="connsiteX290" fmla="*/ 741673 w 1929652"/>
                <a:gd name="connsiteY290" fmla="*/ 357866 h 368574"/>
                <a:gd name="connsiteX291" fmla="*/ 740982 w 1929652"/>
                <a:gd name="connsiteY291" fmla="*/ 365811 h 368574"/>
                <a:gd name="connsiteX292" fmla="*/ 706745 w 1929652"/>
                <a:gd name="connsiteY292" fmla="*/ 365120 h 368574"/>
                <a:gd name="connsiteX293" fmla="*/ 669741 w 1929652"/>
                <a:gd name="connsiteY293" fmla="*/ 365811 h 368574"/>
                <a:gd name="connsiteX294" fmla="*/ 669741 w 1929652"/>
                <a:gd name="connsiteY294" fmla="*/ 357866 h 368574"/>
                <a:gd name="connsiteX295" fmla="*/ 684958 w 1929652"/>
                <a:gd name="connsiteY295" fmla="*/ 354411 h 368574"/>
                <a:gd name="connsiteX296" fmla="*/ 688416 w 1929652"/>
                <a:gd name="connsiteY296" fmla="*/ 347503 h 368574"/>
                <a:gd name="connsiteX297" fmla="*/ 644842 w 1929652"/>
                <a:gd name="connsiteY297" fmla="*/ 221421 h 368574"/>
                <a:gd name="connsiteX298" fmla="*/ 643459 w 1929652"/>
                <a:gd name="connsiteY298" fmla="*/ 221766 h 368574"/>
                <a:gd name="connsiteX299" fmla="*/ 601959 w 1929652"/>
                <a:gd name="connsiteY299" fmla="*/ 338522 h 368574"/>
                <a:gd name="connsiteX300" fmla="*/ 609568 w 1929652"/>
                <a:gd name="connsiteY300" fmla="*/ 355793 h 368574"/>
                <a:gd name="connsiteX301" fmla="*/ 623401 w 1929652"/>
                <a:gd name="connsiteY301" fmla="*/ 357866 h 368574"/>
                <a:gd name="connsiteX302" fmla="*/ 622709 w 1929652"/>
                <a:gd name="connsiteY302" fmla="*/ 365811 h 368574"/>
                <a:gd name="connsiteX303" fmla="*/ 586743 w 1929652"/>
                <a:gd name="connsiteY303" fmla="*/ 365120 h 368574"/>
                <a:gd name="connsiteX304" fmla="*/ 556656 w 1929652"/>
                <a:gd name="connsiteY304" fmla="*/ 365811 h 368574"/>
                <a:gd name="connsiteX305" fmla="*/ 556656 w 1929652"/>
                <a:gd name="connsiteY305" fmla="*/ 357866 h 368574"/>
                <a:gd name="connsiteX306" fmla="*/ 589510 w 1929652"/>
                <a:gd name="connsiteY306" fmla="*/ 331613 h 368574"/>
                <a:gd name="connsiteX307" fmla="*/ 785593 w 1929652"/>
                <a:gd name="connsiteY307" fmla="*/ 264945 h 368574"/>
                <a:gd name="connsiteX308" fmla="*/ 771414 w 1929652"/>
                <a:gd name="connsiteY308" fmla="*/ 301215 h 368574"/>
                <a:gd name="connsiteX309" fmla="*/ 810493 w 1929652"/>
                <a:gd name="connsiteY309" fmla="*/ 356829 h 368574"/>
                <a:gd name="connsiteX310" fmla="*/ 827784 w 1929652"/>
                <a:gd name="connsiteY310" fmla="*/ 350957 h 368574"/>
                <a:gd name="connsiteX311" fmla="*/ 838159 w 1929652"/>
                <a:gd name="connsiteY311" fmla="*/ 315378 h 368574"/>
                <a:gd name="connsiteX312" fmla="*/ 799081 w 1929652"/>
                <a:gd name="connsiteY312" fmla="*/ 261145 h 368574"/>
                <a:gd name="connsiteX313" fmla="*/ 785593 w 1929652"/>
                <a:gd name="connsiteY313" fmla="*/ 264600 h 368574"/>
                <a:gd name="connsiteX314" fmla="*/ 862367 w 1929652"/>
                <a:gd name="connsiteY314" fmla="*/ 306397 h 368574"/>
                <a:gd name="connsiteX315" fmla="*/ 836084 w 1929652"/>
                <a:gd name="connsiteY315" fmla="*/ 358211 h 368574"/>
                <a:gd name="connsiteX316" fmla="*/ 803230 w 1929652"/>
                <a:gd name="connsiteY316" fmla="*/ 368574 h 368574"/>
                <a:gd name="connsiteX317" fmla="*/ 747207 w 1929652"/>
                <a:gd name="connsiteY317" fmla="*/ 308124 h 368574"/>
                <a:gd name="connsiteX318" fmla="*/ 771760 w 1929652"/>
                <a:gd name="connsiteY318" fmla="*/ 261145 h 368574"/>
                <a:gd name="connsiteX319" fmla="*/ 808764 w 1929652"/>
                <a:gd name="connsiteY319" fmla="*/ 250092 h 368574"/>
                <a:gd name="connsiteX320" fmla="*/ 862367 w 1929652"/>
                <a:gd name="connsiteY320" fmla="*/ 306397 h 368574"/>
                <a:gd name="connsiteX321" fmla="*/ 895220 w 1929652"/>
                <a:gd name="connsiteY321" fmla="*/ 344048 h 368574"/>
                <a:gd name="connsiteX322" fmla="*/ 897641 w 1929652"/>
                <a:gd name="connsiteY322" fmla="*/ 271163 h 368574"/>
                <a:gd name="connsiteX323" fmla="*/ 890725 w 1929652"/>
                <a:gd name="connsiteY323" fmla="*/ 262527 h 368574"/>
                <a:gd name="connsiteX324" fmla="*/ 881041 w 1929652"/>
                <a:gd name="connsiteY324" fmla="*/ 260800 h 368574"/>
                <a:gd name="connsiteX325" fmla="*/ 882079 w 1929652"/>
                <a:gd name="connsiteY325" fmla="*/ 252855 h 368574"/>
                <a:gd name="connsiteX326" fmla="*/ 906287 w 1929652"/>
                <a:gd name="connsiteY326" fmla="*/ 253546 h 368574"/>
                <a:gd name="connsiteX327" fmla="*/ 918737 w 1929652"/>
                <a:gd name="connsiteY327" fmla="*/ 253200 h 368574"/>
                <a:gd name="connsiteX328" fmla="*/ 922887 w 1929652"/>
                <a:gd name="connsiteY328" fmla="*/ 263563 h 368574"/>
                <a:gd name="connsiteX329" fmla="*/ 955394 w 1929652"/>
                <a:gd name="connsiteY329" fmla="*/ 329540 h 368574"/>
                <a:gd name="connsiteX330" fmla="*/ 956778 w 1929652"/>
                <a:gd name="connsiteY330" fmla="*/ 329540 h 368574"/>
                <a:gd name="connsiteX331" fmla="*/ 991360 w 1929652"/>
                <a:gd name="connsiteY331" fmla="*/ 253546 h 368574"/>
                <a:gd name="connsiteX332" fmla="*/ 1002773 w 1929652"/>
                <a:gd name="connsiteY332" fmla="*/ 253546 h 368574"/>
                <a:gd name="connsiteX333" fmla="*/ 1026980 w 1929652"/>
                <a:gd name="connsiteY333" fmla="*/ 252855 h 368574"/>
                <a:gd name="connsiteX334" fmla="*/ 1026980 w 1929652"/>
                <a:gd name="connsiteY334" fmla="*/ 260800 h 368574"/>
                <a:gd name="connsiteX335" fmla="*/ 1015914 w 1929652"/>
                <a:gd name="connsiteY335" fmla="*/ 263218 h 368574"/>
                <a:gd name="connsiteX336" fmla="*/ 1010727 w 1929652"/>
                <a:gd name="connsiteY336" fmla="*/ 270472 h 368574"/>
                <a:gd name="connsiteX337" fmla="*/ 1011418 w 1929652"/>
                <a:gd name="connsiteY337" fmla="*/ 345776 h 368574"/>
                <a:gd name="connsiteX338" fmla="*/ 1019718 w 1929652"/>
                <a:gd name="connsiteY338" fmla="*/ 355793 h 368574"/>
                <a:gd name="connsiteX339" fmla="*/ 1029401 w 1929652"/>
                <a:gd name="connsiteY339" fmla="*/ 357866 h 368574"/>
                <a:gd name="connsiteX340" fmla="*/ 1028018 w 1929652"/>
                <a:gd name="connsiteY340" fmla="*/ 365811 h 368574"/>
                <a:gd name="connsiteX341" fmla="*/ 1001389 w 1929652"/>
                <a:gd name="connsiteY341" fmla="*/ 365120 h 368574"/>
                <a:gd name="connsiteX342" fmla="*/ 975798 w 1929652"/>
                <a:gd name="connsiteY342" fmla="*/ 365811 h 368574"/>
                <a:gd name="connsiteX343" fmla="*/ 975106 w 1929652"/>
                <a:gd name="connsiteY343" fmla="*/ 357866 h 368574"/>
                <a:gd name="connsiteX344" fmla="*/ 989631 w 1929652"/>
                <a:gd name="connsiteY344" fmla="*/ 349921 h 368574"/>
                <a:gd name="connsiteX345" fmla="*/ 990323 w 1929652"/>
                <a:gd name="connsiteY345" fmla="*/ 281526 h 368574"/>
                <a:gd name="connsiteX346" fmla="*/ 989631 w 1929652"/>
                <a:gd name="connsiteY346" fmla="*/ 281526 h 368574"/>
                <a:gd name="connsiteX347" fmla="*/ 952974 w 1929652"/>
                <a:gd name="connsiteY347" fmla="*/ 362702 h 368574"/>
                <a:gd name="connsiteX348" fmla="*/ 946057 w 1929652"/>
                <a:gd name="connsiteY348" fmla="*/ 364774 h 368574"/>
                <a:gd name="connsiteX349" fmla="*/ 908708 w 1929652"/>
                <a:gd name="connsiteY349" fmla="*/ 279453 h 368574"/>
                <a:gd name="connsiteX350" fmla="*/ 907324 w 1929652"/>
                <a:gd name="connsiteY350" fmla="*/ 279798 h 368574"/>
                <a:gd name="connsiteX351" fmla="*/ 907324 w 1929652"/>
                <a:gd name="connsiteY351" fmla="*/ 344739 h 368574"/>
                <a:gd name="connsiteX352" fmla="*/ 915624 w 1929652"/>
                <a:gd name="connsiteY352" fmla="*/ 355448 h 368574"/>
                <a:gd name="connsiteX353" fmla="*/ 926691 w 1929652"/>
                <a:gd name="connsiteY353" fmla="*/ 357866 h 368574"/>
                <a:gd name="connsiteX354" fmla="*/ 926345 w 1929652"/>
                <a:gd name="connsiteY354" fmla="*/ 365811 h 368574"/>
                <a:gd name="connsiteX355" fmla="*/ 901445 w 1929652"/>
                <a:gd name="connsiteY355" fmla="*/ 365120 h 368574"/>
                <a:gd name="connsiteX356" fmla="*/ 878275 w 1929652"/>
                <a:gd name="connsiteY356" fmla="*/ 365811 h 368574"/>
                <a:gd name="connsiteX357" fmla="*/ 878275 w 1929652"/>
                <a:gd name="connsiteY357" fmla="*/ 357866 h 368574"/>
                <a:gd name="connsiteX358" fmla="*/ 895220 w 1929652"/>
                <a:gd name="connsiteY358" fmla="*/ 344048 h 368574"/>
                <a:gd name="connsiteX359" fmla="*/ 1082313 w 1929652"/>
                <a:gd name="connsiteY359" fmla="*/ 264945 h 368574"/>
                <a:gd name="connsiteX360" fmla="*/ 1068480 w 1929652"/>
                <a:gd name="connsiteY360" fmla="*/ 301215 h 368574"/>
                <a:gd name="connsiteX361" fmla="*/ 1107212 w 1929652"/>
                <a:gd name="connsiteY361" fmla="*/ 356829 h 368574"/>
                <a:gd name="connsiteX362" fmla="*/ 1124504 w 1929652"/>
                <a:gd name="connsiteY362" fmla="*/ 350957 h 368574"/>
                <a:gd name="connsiteX363" fmla="*/ 1134878 w 1929652"/>
                <a:gd name="connsiteY363" fmla="*/ 315378 h 368574"/>
                <a:gd name="connsiteX364" fmla="*/ 1096146 w 1929652"/>
                <a:gd name="connsiteY364" fmla="*/ 261145 h 368574"/>
                <a:gd name="connsiteX365" fmla="*/ 1082313 w 1929652"/>
                <a:gd name="connsiteY365" fmla="*/ 264600 h 368574"/>
                <a:gd name="connsiteX366" fmla="*/ 1159086 w 1929652"/>
                <a:gd name="connsiteY366" fmla="*/ 306397 h 368574"/>
                <a:gd name="connsiteX367" fmla="*/ 1132803 w 1929652"/>
                <a:gd name="connsiteY367" fmla="*/ 358211 h 368574"/>
                <a:gd name="connsiteX368" fmla="*/ 1100296 w 1929652"/>
                <a:gd name="connsiteY368" fmla="*/ 368574 h 368574"/>
                <a:gd name="connsiteX369" fmla="*/ 1044272 w 1929652"/>
                <a:gd name="connsiteY369" fmla="*/ 308124 h 368574"/>
                <a:gd name="connsiteX370" fmla="*/ 1068480 w 1929652"/>
                <a:gd name="connsiteY370" fmla="*/ 261145 h 368574"/>
                <a:gd name="connsiteX371" fmla="*/ 1105483 w 1929652"/>
                <a:gd name="connsiteY371" fmla="*/ 250092 h 368574"/>
                <a:gd name="connsiteX372" fmla="*/ 1159086 w 1929652"/>
                <a:gd name="connsiteY372" fmla="*/ 306397 h 368574"/>
                <a:gd name="connsiteX373" fmla="*/ 1186752 w 1929652"/>
                <a:gd name="connsiteY373" fmla="*/ 356139 h 368574"/>
                <a:gd name="connsiteX374" fmla="*/ 1194015 w 1929652"/>
                <a:gd name="connsiteY374" fmla="*/ 345430 h 368574"/>
                <a:gd name="connsiteX375" fmla="*/ 1194015 w 1929652"/>
                <a:gd name="connsiteY375" fmla="*/ 306397 h 368574"/>
                <a:gd name="connsiteX376" fmla="*/ 1194015 w 1929652"/>
                <a:gd name="connsiteY376" fmla="*/ 271163 h 368574"/>
                <a:gd name="connsiteX377" fmla="*/ 1187444 w 1929652"/>
                <a:gd name="connsiteY377" fmla="*/ 262527 h 368574"/>
                <a:gd name="connsiteX378" fmla="*/ 1178107 w 1929652"/>
                <a:gd name="connsiteY378" fmla="*/ 260800 h 368574"/>
                <a:gd name="connsiteX379" fmla="*/ 1178798 w 1929652"/>
                <a:gd name="connsiteY379" fmla="*/ 252855 h 368574"/>
                <a:gd name="connsiteX380" fmla="*/ 1203698 w 1929652"/>
                <a:gd name="connsiteY380" fmla="*/ 253546 h 368574"/>
                <a:gd name="connsiteX381" fmla="*/ 1229981 w 1929652"/>
                <a:gd name="connsiteY381" fmla="*/ 252855 h 368574"/>
                <a:gd name="connsiteX382" fmla="*/ 1230327 w 1929652"/>
                <a:gd name="connsiteY382" fmla="*/ 260800 h 368574"/>
                <a:gd name="connsiteX383" fmla="*/ 1221335 w 1929652"/>
                <a:gd name="connsiteY383" fmla="*/ 262527 h 368574"/>
                <a:gd name="connsiteX384" fmla="*/ 1215456 w 1929652"/>
                <a:gd name="connsiteY384" fmla="*/ 270126 h 368574"/>
                <a:gd name="connsiteX385" fmla="*/ 1215456 w 1929652"/>
                <a:gd name="connsiteY385" fmla="*/ 300179 h 368574"/>
                <a:gd name="connsiteX386" fmla="*/ 1216839 w 1929652"/>
                <a:gd name="connsiteY386" fmla="*/ 301906 h 368574"/>
                <a:gd name="connsiteX387" fmla="*/ 1265255 w 1929652"/>
                <a:gd name="connsiteY387" fmla="*/ 301906 h 368574"/>
                <a:gd name="connsiteX388" fmla="*/ 1266293 w 1929652"/>
                <a:gd name="connsiteY388" fmla="*/ 300179 h 368574"/>
                <a:gd name="connsiteX389" fmla="*/ 1265947 w 1929652"/>
                <a:gd name="connsiteY389" fmla="*/ 270817 h 368574"/>
                <a:gd name="connsiteX390" fmla="*/ 1260068 w 1929652"/>
                <a:gd name="connsiteY390" fmla="*/ 262872 h 368574"/>
                <a:gd name="connsiteX391" fmla="*/ 1250039 w 1929652"/>
                <a:gd name="connsiteY391" fmla="*/ 260800 h 368574"/>
                <a:gd name="connsiteX392" fmla="*/ 1251076 w 1929652"/>
                <a:gd name="connsiteY392" fmla="*/ 252855 h 368574"/>
                <a:gd name="connsiteX393" fmla="*/ 1277705 w 1929652"/>
                <a:gd name="connsiteY393" fmla="*/ 253546 h 368574"/>
                <a:gd name="connsiteX394" fmla="*/ 1304334 w 1929652"/>
                <a:gd name="connsiteY394" fmla="*/ 252855 h 368574"/>
                <a:gd name="connsiteX395" fmla="*/ 1304334 w 1929652"/>
                <a:gd name="connsiteY395" fmla="*/ 260800 h 368574"/>
                <a:gd name="connsiteX396" fmla="*/ 1296034 w 1929652"/>
                <a:gd name="connsiteY396" fmla="*/ 262527 h 368574"/>
                <a:gd name="connsiteX397" fmla="*/ 1288080 w 1929652"/>
                <a:gd name="connsiteY397" fmla="*/ 271508 h 368574"/>
                <a:gd name="connsiteX398" fmla="*/ 1288080 w 1929652"/>
                <a:gd name="connsiteY398" fmla="*/ 306397 h 368574"/>
                <a:gd name="connsiteX399" fmla="*/ 1288426 w 1929652"/>
                <a:gd name="connsiteY399" fmla="*/ 345776 h 368574"/>
                <a:gd name="connsiteX400" fmla="*/ 1297071 w 1929652"/>
                <a:gd name="connsiteY400" fmla="*/ 355793 h 368574"/>
                <a:gd name="connsiteX401" fmla="*/ 1307446 w 1929652"/>
                <a:gd name="connsiteY401" fmla="*/ 357866 h 368574"/>
                <a:gd name="connsiteX402" fmla="*/ 1306063 w 1929652"/>
                <a:gd name="connsiteY402" fmla="*/ 365811 h 368574"/>
                <a:gd name="connsiteX403" fmla="*/ 1278397 w 1929652"/>
                <a:gd name="connsiteY403" fmla="*/ 365120 h 368574"/>
                <a:gd name="connsiteX404" fmla="*/ 1250730 w 1929652"/>
                <a:gd name="connsiteY404" fmla="*/ 365811 h 368574"/>
                <a:gd name="connsiteX405" fmla="*/ 1250730 w 1929652"/>
                <a:gd name="connsiteY405" fmla="*/ 357866 h 368574"/>
                <a:gd name="connsiteX406" fmla="*/ 1260414 w 1929652"/>
                <a:gd name="connsiteY406" fmla="*/ 356139 h 368574"/>
                <a:gd name="connsiteX407" fmla="*/ 1266293 w 1929652"/>
                <a:gd name="connsiteY407" fmla="*/ 347503 h 368574"/>
                <a:gd name="connsiteX408" fmla="*/ 1265601 w 1929652"/>
                <a:gd name="connsiteY408" fmla="*/ 312960 h 368574"/>
                <a:gd name="connsiteX409" fmla="*/ 1217185 w 1929652"/>
                <a:gd name="connsiteY409" fmla="*/ 312960 h 368574"/>
                <a:gd name="connsiteX410" fmla="*/ 1215802 w 1929652"/>
                <a:gd name="connsiteY410" fmla="*/ 313996 h 368574"/>
                <a:gd name="connsiteX411" fmla="*/ 1215802 w 1929652"/>
                <a:gd name="connsiteY411" fmla="*/ 345776 h 368574"/>
                <a:gd name="connsiteX412" fmla="*/ 1223064 w 1929652"/>
                <a:gd name="connsiteY412" fmla="*/ 356139 h 368574"/>
                <a:gd name="connsiteX413" fmla="*/ 1232747 w 1929652"/>
                <a:gd name="connsiteY413" fmla="*/ 357866 h 368574"/>
                <a:gd name="connsiteX414" fmla="*/ 1231364 w 1929652"/>
                <a:gd name="connsiteY414" fmla="*/ 365811 h 368574"/>
                <a:gd name="connsiteX415" fmla="*/ 1204044 w 1929652"/>
                <a:gd name="connsiteY415" fmla="*/ 365120 h 368574"/>
                <a:gd name="connsiteX416" fmla="*/ 1177761 w 1929652"/>
                <a:gd name="connsiteY416" fmla="*/ 365811 h 368574"/>
                <a:gd name="connsiteX417" fmla="*/ 1177761 w 1929652"/>
                <a:gd name="connsiteY417" fmla="*/ 357866 h 368574"/>
                <a:gd name="connsiteX418" fmla="*/ 1360703 w 1929652"/>
                <a:gd name="connsiteY418" fmla="*/ 264945 h 368574"/>
                <a:gd name="connsiteX419" fmla="*/ 1346524 w 1929652"/>
                <a:gd name="connsiteY419" fmla="*/ 301215 h 368574"/>
                <a:gd name="connsiteX420" fmla="*/ 1385603 w 1929652"/>
                <a:gd name="connsiteY420" fmla="*/ 356829 h 368574"/>
                <a:gd name="connsiteX421" fmla="*/ 1402894 w 1929652"/>
                <a:gd name="connsiteY421" fmla="*/ 350957 h 368574"/>
                <a:gd name="connsiteX422" fmla="*/ 1413269 w 1929652"/>
                <a:gd name="connsiteY422" fmla="*/ 315378 h 368574"/>
                <a:gd name="connsiteX423" fmla="*/ 1374191 w 1929652"/>
                <a:gd name="connsiteY423" fmla="*/ 261145 h 368574"/>
                <a:gd name="connsiteX424" fmla="*/ 1360703 w 1929652"/>
                <a:gd name="connsiteY424" fmla="*/ 264600 h 368574"/>
                <a:gd name="connsiteX425" fmla="*/ 1437477 w 1929652"/>
                <a:gd name="connsiteY425" fmla="*/ 306397 h 368574"/>
                <a:gd name="connsiteX426" fmla="*/ 1411194 w 1929652"/>
                <a:gd name="connsiteY426" fmla="*/ 358211 h 368574"/>
                <a:gd name="connsiteX427" fmla="*/ 1378686 w 1929652"/>
                <a:gd name="connsiteY427" fmla="*/ 368574 h 368574"/>
                <a:gd name="connsiteX428" fmla="*/ 1322662 w 1929652"/>
                <a:gd name="connsiteY428" fmla="*/ 308124 h 368574"/>
                <a:gd name="connsiteX429" fmla="*/ 1346870 w 1929652"/>
                <a:gd name="connsiteY429" fmla="*/ 261145 h 368574"/>
                <a:gd name="connsiteX430" fmla="*/ 1383874 w 1929652"/>
                <a:gd name="connsiteY430" fmla="*/ 250092 h 368574"/>
                <a:gd name="connsiteX431" fmla="*/ 1437477 w 1929652"/>
                <a:gd name="connsiteY431" fmla="*/ 306397 h 368574"/>
                <a:gd name="connsiteX432" fmla="*/ 1512521 w 1929652"/>
                <a:gd name="connsiteY432" fmla="*/ 368574 h 368574"/>
                <a:gd name="connsiteX433" fmla="*/ 1472060 w 1929652"/>
                <a:gd name="connsiteY433" fmla="*/ 348884 h 368574"/>
                <a:gd name="connsiteX434" fmla="*/ 1460993 w 1929652"/>
                <a:gd name="connsiteY434" fmla="*/ 311233 h 368574"/>
                <a:gd name="connsiteX435" fmla="*/ 1489697 w 1929652"/>
                <a:gd name="connsiteY435" fmla="*/ 261491 h 368574"/>
                <a:gd name="connsiteX436" fmla="*/ 1525317 w 1929652"/>
                <a:gd name="connsiteY436" fmla="*/ 250092 h 368574"/>
                <a:gd name="connsiteX437" fmla="*/ 1548487 w 1929652"/>
                <a:gd name="connsiteY437" fmla="*/ 254237 h 368574"/>
                <a:gd name="connsiteX438" fmla="*/ 1556787 w 1929652"/>
                <a:gd name="connsiteY438" fmla="*/ 261491 h 368574"/>
                <a:gd name="connsiteX439" fmla="*/ 1556441 w 1929652"/>
                <a:gd name="connsiteY439" fmla="*/ 265981 h 368574"/>
                <a:gd name="connsiteX440" fmla="*/ 1546758 w 1929652"/>
                <a:gd name="connsiteY440" fmla="*/ 277726 h 368574"/>
                <a:gd name="connsiteX441" fmla="*/ 1543991 w 1929652"/>
                <a:gd name="connsiteY441" fmla="*/ 277726 h 368574"/>
                <a:gd name="connsiteX442" fmla="*/ 1512867 w 1929652"/>
                <a:gd name="connsiteY442" fmla="*/ 262527 h 368574"/>
                <a:gd name="connsiteX443" fmla="*/ 1482780 w 1929652"/>
                <a:gd name="connsiteY443" fmla="*/ 300524 h 368574"/>
                <a:gd name="connsiteX444" fmla="*/ 1493155 w 1929652"/>
                <a:gd name="connsiteY444" fmla="*/ 335067 h 368574"/>
                <a:gd name="connsiteX445" fmla="*/ 1524971 w 1929652"/>
                <a:gd name="connsiteY445" fmla="*/ 349921 h 368574"/>
                <a:gd name="connsiteX446" fmla="*/ 1557133 w 1929652"/>
                <a:gd name="connsiteY446" fmla="*/ 336104 h 368574"/>
                <a:gd name="connsiteX447" fmla="*/ 1558516 w 1929652"/>
                <a:gd name="connsiteY447" fmla="*/ 338176 h 368574"/>
                <a:gd name="connsiteX448" fmla="*/ 1557133 w 1929652"/>
                <a:gd name="connsiteY448" fmla="*/ 346121 h 368574"/>
                <a:gd name="connsiteX449" fmla="*/ 1512175 w 1929652"/>
                <a:gd name="connsiteY449" fmla="*/ 368574 h 368574"/>
                <a:gd name="connsiteX450" fmla="*/ 1611773 w 1929652"/>
                <a:gd name="connsiteY450" fmla="*/ 264945 h 368574"/>
                <a:gd name="connsiteX451" fmla="*/ 1597249 w 1929652"/>
                <a:gd name="connsiteY451" fmla="*/ 301215 h 368574"/>
                <a:gd name="connsiteX452" fmla="*/ 1636673 w 1929652"/>
                <a:gd name="connsiteY452" fmla="*/ 356829 h 368574"/>
                <a:gd name="connsiteX453" fmla="*/ 1653964 w 1929652"/>
                <a:gd name="connsiteY453" fmla="*/ 350957 h 368574"/>
                <a:gd name="connsiteX454" fmla="*/ 1664339 w 1929652"/>
                <a:gd name="connsiteY454" fmla="*/ 315378 h 368574"/>
                <a:gd name="connsiteX455" fmla="*/ 1625261 w 1929652"/>
                <a:gd name="connsiteY455" fmla="*/ 261145 h 368574"/>
                <a:gd name="connsiteX456" fmla="*/ 1611773 w 1929652"/>
                <a:gd name="connsiteY456" fmla="*/ 264600 h 368574"/>
                <a:gd name="connsiteX457" fmla="*/ 1688547 w 1929652"/>
                <a:gd name="connsiteY457" fmla="*/ 306397 h 368574"/>
                <a:gd name="connsiteX458" fmla="*/ 1662264 w 1929652"/>
                <a:gd name="connsiteY458" fmla="*/ 358211 h 368574"/>
                <a:gd name="connsiteX459" fmla="*/ 1629411 w 1929652"/>
                <a:gd name="connsiteY459" fmla="*/ 368574 h 368574"/>
                <a:gd name="connsiteX460" fmla="*/ 1573387 w 1929652"/>
                <a:gd name="connsiteY460" fmla="*/ 308124 h 368574"/>
                <a:gd name="connsiteX461" fmla="*/ 1597940 w 1929652"/>
                <a:gd name="connsiteY461" fmla="*/ 261145 h 368574"/>
                <a:gd name="connsiteX462" fmla="*/ 1634944 w 1929652"/>
                <a:gd name="connsiteY462" fmla="*/ 250092 h 368574"/>
                <a:gd name="connsiteX463" fmla="*/ 1688547 w 1929652"/>
                <a:gd name="connsiteY463" fmla="*/ 306397 h 368574"/>
                <a:gd name="connsiteX464" fmla="*/ 1745608 w 1929652"/>
                <a:gd name="connsiteY464" fmla="*/ 310196 h 368574"/>
                <a:gd name="connsiteX465" fmla="*/ 1744225 w 1929652"/>
                <a:gd name="connsiteY465" fmla="*/ 311578 h 368574"/>
                <a:gd name="connsiteX466" fmla="*/ 1744225 w 1929652"/>
                <a:gd name="connsiteY466" fmla="*/ 346121 h 368574"/>
                <a:gd name="connsiteX467" fmla="*/ 1749067 w 1929652"/>
                <a:gd name="connsiteY467" fmla="*/ 354411 h 368574"/>
                <a:gd name="connsiteX468" fmla="*/ 1762208 w 1929652"/>
                <a:gd name="connsiteY468" fmla="*/ 357520 h 368574"/>
                <a:gd name="connsiteX469" fmla="*/ 1786416 w 1929652"/>
                <a:gd name="connsiteY469" fmla="*/ 335067 h 368574"/>
                <a:gd name="connsiteX470" fmla="*/ 1745608 w 1929652"/>
                <a:gd name="connsiteY470" fmla="*/ 310196 h 368574"/>
                <a:gd name="connsiteX471" fmla="*/ 1782266 w 1929652"/>
                <a:gd name="connsiteY471" fmla="*/ 283944 h 368574"/>
                <a:gd name="connsiteX472" fmla="*/ 1746992 w 1929652"/>
                <a:gd name="connsiteY472" fmla="*/ 261145 h 368574"/>
                <a:gd name="connsiteX473" fmla="*/ 1744571 w 1929652"/>
                <a:gd name="connsiteY473" fmla="*/ 262872 h 368574"/>
                <a:gd name="connsiteX474" fmla="*/ 1744225 w 1929652"/>
                <a:gd name="connsiteY474" fmla="*/ 300179 h 368574"/>
                <a:gd name="connsiteX475" fmla="*/ 1745263 w 1929652"/>
                <a:gd name="connsiteY475" fmla="*/ 301561 h 368574"/>
                <a:gd name="connsiteX476" fmla="*/ 1759096 w 1929652"/>
                <a:gd name="connsiteY476" fmla="*/ 301561 h 368574"/>
                <a:gd name="connsiteX477" fmla="*/ 1775004 w 1929652"/>
                <a:gd name="connsiteY477" fmla="*/ 298797 h 368574"/>
                <a:gd name="connsiteX478" fmla="*/ 1781920 w 1929652"/>
                <a:gd name="connsiteY478" fmla="*/ 283944 h 368574"/>
                <a:gd name="connsiteX479" fmla="*/ 1717251 w 1929652"/>
                <a:gd name="connsiteY479" fmla="*/ 355793 h 368574"/>
                <a:gd name="connsiteX480" fmla="*/ 1723476 w 1929652"/>
                <a:gd name="connsiteY480" fmla="*/ 348884 h 368574"/>
                <a:gd name="connsiteX481" fmla="*/ 1723476 w 1929652"/>
                <a:gd name="connsiteY481" fmla="*/ 306051 h 368574"/>
                <a:gd name="connsiteX482" fmla="*/ 1723476 w 1929652"/>
                <a:gd name="connsiteY482" fmla="*/ 271854 h 368574"/>
                <a:gd name="connsiteX483" fmla="*/ 1720017 w 1929652"/>
                <a:gd name="connsiteY483" fmla="*/ 264945 h 368574"/>
                <a:gd name="connsiteX484" fmla="*/ 1707222 w 1929652"/>
                <a:gd name="connsiteY484" fmla="*/ 260800 h 368574"/>
                <a:gd name="connsiteX485" fmla="*/ 1707222 w 1929652"/>
                <a:gd name="connsiteY485" fmla="*/ 253891 h 368574"/>
                <a:gd name="connsiteX486" fmla="*/ 1765666 w 1929652"/>
                <a:gd name="connsiteY486" fmla="*/ 251819 h 368574"/>
                <a:gd name="connsiteX487" fmla="*/ 1803362 w 1929652"/>
                <a:gd name="connsiteY487" fmla="*/ 278417 h 368574"/>
                <a:gd name="connsiteX488" fmla="*/ 1783649 w 1929652"/>
                <a:gd name="connsiteY488" fmla="*/ 302597 h 368574"/>
                <a:gd name="connsiteX489" fmla="*/ 1783649 w 1929652"/>
                <a:gd name="connsiteY489" fmla="*/ 303288 h 368574"/>
                <a:gd name="connsiteX490" fmla="*/ 1809932 w 1929652"/>
                <a:gd name="connsiteY490" fmla="*/ 330922 h 368574"/>
                <a:gd name="connsiteX491" fmla="*/ 1786762 w 1929652"/>
                <a:gd name="connsiteY491" fmla="*/ 360975 h 368574"/>
                <a:gd name="connsiteX492" fmla="*/ 1750796 w 1929652"/>
                <a:gd name="connsiteY492" fmla="*/ 366847 h 368574"/>
                <a:gd name="connsiteX493" fmla="*/ 1706530 w 1929652"/>
                <a:gd name="connsiteY493" fmla="*/ 365811 h 368574"/>
                <a:gd name="connsiteX494" fmla="*/ 1706184 w 1929652"/>
                <a:gd name="connsiteY494" fmla="*/ 357866 h 368574"/>
                <a:gd name="connsiteX495" fmla="*/ 1717251 w 1929652"/>
                <a:gd name="connsiteY495" fmla="*/ 355793 h 368574"/>
                <a:gd name="connsiteX496" fmla="*/ 1887397 w 1929652"/>
                <a:gd name="connsiteY496" fmla="*/ 310887 h 368574"/>
                <a:gd name="connsiteX497" fmla="*/ 1854198 w 1929652"/>
                <a:gd name="connsiteY497" fmla="*/ 323668 h 368574"/>
                <a:gd name="connsiteX498" fmla="*/ 1851086 w 1929652"/>
                <a:gd name="connsiteY498" fmla="*/ 332649 h 368574"/>
                <a:gd name="connsiteX499" fmla="*/ 1870798 w 1929652"/>
                <a:gd name="connsiteY499" fmla="*/ 351993 h 368574"/>
                <a:gd name="connsiteX500" fmla="*/ 1885323 w 1929652"/>
                <a:gd name="connsiteY500" fmla="*/ 347157 h 368574"/>
                <a:gd name="connsiteX501" fmla="*/ 1888435 w 1929652"/>
                <a:gd name="connsiteY501" fmla="*/ 340940 h 368574"/>
                <a:gd name="connsiteX502" fmla="*/ 1889127 w 1929652"/>
                <a:gd name="connsiteY502" fmla="*/ 311924 h 368574"/>
                <a:gd name="connsiteX503" fmla="*/ 1887397 w 1929652"/>
                <a:gd name="connsiteY503" fmla="*/ 310887 h 368574"/>
                <a:gd name="connsiteX504" fmla="*/ 1884977 w 1929652"/>
                <a:gd name="connsiteY504" fmla="*/ 275308 h 368574"/>
                <a:gd name="connsiteX505" fmla="*/ 1863536 w 1929652"/>
                <a:gd name="connsiteY505" fmla="*/ 264945 h 368574"/>
                <a:gd name="connsiteX506" fmla="*/ 1852469 w 1929652"/>
                <a:gd name="connsiteY506" fmla="*/ 267363 h 368574"/>
                <a:gd name="connsiteX507" fmla="*/ 1840365 w 1929652"/>
                <a:gd name="connsiteY507" fmla="*/ 287743 h 368574"/>
                <a:gd name="connsiteX508" fmla="*/ 1832411 w 1929652"/>
                <a:gd name="connsiteY508" fmla="*/ 282217 h 368574"/>
                <a:gd name="connsiteX509" fmla="*/ 1838982 w 1929652"/>
                <a:gd name="connsiteY509" fmla="*/ 265636 h 368574"/>
                <a:gd name="connsiteX510" fmla="*/ 1875639 w 1929652"/>
                <a:gd name="connsiteY510" fmla="*/ 250092 h 368574"/>
                <a:gd name="connsiteX511" fmla="*/ 1903306 w 1929652"/>
                <a:gd name="connsiteY511" fmla="*/ 264945 h 368574"/>
                <a:gd name="connsiteX512" fmla="*/ 1910222 w 1929652"/>
                <a:gd name="connsiteY512" fmla="*/ 292579 h 368574"/>
                <a:gd name="connsiteX513" fmla="*/ 1908839 w 1929652"/>
                <a:gd name="connsiteY513" fmla="*/ 340249 h 368574"/>
                <a:gd name="connsiteX514" fmla="*/ 1919559 w 1929652"/>
                <a:gd name="connsiteY514" fmla="*/ 351648 h 368574"/>
                <a:gd name="connsiteX515" fmla="*/ 1929588 w 1929652"/>
                <a:gd name="connsiteY515" fmla="*/ 350266 h 368574"/>
                <a:gd name="connsiteX516" fmla="*/ 1928551 w 1929652"/>
                <a:gd name="connsiteY516" fmla="*/ 358557 h 368574"/>
                <a:gd name="connsiteX517" fmla="*/ 1905380 w 1929652"/>
                <a:gd name="connsiteY517" fmla="*/ 368574 h 368574"/>
                <a:gd name="connsiteX518" fmla="*/ 1890856 w 1929652"/>
                <a:gd name="connsiteY518" fmla="*/ 360975 h 368574"/>
                <a:gd name="connsiteX519" fmla="*/ 1888781 w 1929652"/>
                <a:gd name="connsiteY519" fmla="*/ 354066 h 368574"/>
                <a:gd name="connsiteX520" fmla="*/ 1887397 w 1929652"/>
                <a:gd name="connsiteY520" fmla="*/ 354066 h 368574"/>
                <a:gd name="connsiteX521" fmla="*/ 1854198 w 1929652"/>
                <a:gd name="connsiteY521" fmla="*/ 368574 h 368574"/>
                <a:gd name="connsiteX522" fmla="*/ 1838636 w 1929652"/>
                <a:gd name="connsiteY522" fmla="*/ 361665 h 368574"/>
                <a:gd name="connsiteX523" fmla="*/ 1828953 w 1929652"/>
                <a:gd name="connsiteY523" fmla="*/ 336794 h 368574"/>
                <a:gd name="connsiteX524" fmla="*/ 1834140 w 1929652"/>
                <a:gd name="connsiteY524" fmla="*/ 320559 h 368574"/>
                <a:gd name="connsiteX525" fmla="*/ 1887397 w 1929652"/>
                <a:gd name="connsiteY525" fmla="*/ 302251 h 368574"/>
                <a:gd name="connsiteX526" fmla="*/ 1889127 w 1929652"/>
                <a:gd name="connsiteY526" fmla="*/ 299488 h 368574"/>
                <a:gd name="connsiteX527" fmla="*/ 1889127 w 1929652"/>
                <a:gd name="connsiteY527" fmla="*/ 291889 h 368574"/>
                <a:gd name="connsiteX528" fmla="*/ 1884977 w 1929652"/>
                <a:gd name="connsiteY528" fmla="*/ 275308 h 368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</a:cxnLst>
              <a:rect l="l" t="t" r="r" b="b"/>
              <a:pathLst>
                <a:path w="1929652" h="368574">
                  <a:moveTo>
                    <a:pt x="15091" y="105702"/>
                  </a:moveTo>
                  <a:cubicBezTo>
                    <a:pt x="21316" y="103629"/>
                    <a:pt x="22008" y="101211"/>
                    <a:pt x="22008" y="92575"/>
                  </a:cubicBezTo>
                  <a:lnTo>
                    <a:pt x="22008" y="53542"/>
                  </a:lnTo>
                  <a:cubicBezTo>
                    <a:pt x="22008" y="42142"/>
                    <a:pt x="22008" y="31089"/>
                    <a:pt x="21316" y="20726"/>
                  </a:cubicBezTo>
                  <a:cubicBezTo>
                    <a:pt x="21316" y="15890"/>
                    <a:pt x="19241" y="13817"/>
                    <a:pt x="15091" y="12781"/>
                  </a:cubicBezTo>
                  <a:cubicBezTo>
                    <a:pt x="11633" y="11745"/>
                    <a:pt x="9212" y="11399"/>
                    <a:pt x="5754" y="11054"/>
                  </a:cubicBezTo>
                  <a:cubicBezTo>
                    <a:pt x="5062" y="8981"/>
                    <a:pt x="5408" y="4145"/>
                    <a:pt x="6446" y="2763"/>
                  </a:cubicBezTo>
                  <a:cubicBezTo>
                    <a:pt x="9212" y="2763"/>
                    <a:pt x="16820" y="3454"/>
                    <a:pt x="31345" y="3454"/>
                  </a:cubicBezTo>
                  <a:cubicBezTo>
                    <a:pt x="46562" y="3454"/>
                    <a:pt x="56245" y="2763"/>
                    <a:pt x="58320" y="2763"/>
                  </a:cubicBezTo>
                  <a:cubicBezTo>
                    <a:pt x="59357" y="3800"/>
                    <a:pt x="59357" y="9672"/>
                    <a:pt x="59011" y="11054"/>
                  </a:cubicBezTo>
                  <a:cubicBezTo>
                    <a:pt x="55553" y="11054"/>
                    <a:pt x="52441" y="11745"/>
                    <a:pt x="48982" y="12781"/>
                  </a:cubicBezTo>
                  <a:cubicBezTo>
                    <a:pt x="45178" y="13472"/>
                    <a:pt x="43103" y="15544"/>
                    <a:pt x="42757" y="21417"/>
                  </a:cubicBezTo>
                  <a:lnTo>
                    <a:pt x="42757" y="74958"/>
                  </a:lnTo>
                  <a:cubicBezTo>
                    <a:pt x="42757" y="75649"/>
                    <a:pt x="43449" y="76686"/>
                    <a:pt x="44141" y="76340"/>
                  </a:cubicBezTo>
                  <a:cubicBezTo>
                    <a:pt x="51749" y="69431"/>
                    <a:pt x="84948" y="34888"/>
                    <a:pt x="92556" y="24526"/>
                  </a:cubicBezTo>
                  <a:cubicBezTo>
                    <a:pt x="93248" y="23489"/>
                    <a:pt x="93940" y="22453"/>
                    <a:pt x="93940" y="21071"/>
                  </a:cubicBezTo>
                  <a:cubicBezTo>
                    <a:pt x="93940" y="15890"/>
                    <a:pt x="92902" y="13817"/>
                    <a:pt x="88407" y="12781"/>
                  </a:cubicBezTo>
                  <a:cubicBezTo>
                    <a:pt x="86677" y="12090"/>
                    <a:pt x="83565" y="11399"/>
                    <a:pt x="80107" y="11054"/>
                  </a:cubicBezTo>
                  <a:cubicBezTo>
                    <a:pt x="79415" y="9672"/>
                    <a:pt x="80107" y="3454"/>
                    <a:pt x="81144" y="2763"/>
                  </a:cubicBezTo>
                  <a:lnTo>
                    <a:pt x="105352" y="3454"/>
                  </a:lnTo>
                  <a:lnTo>
                    <a:pt x="131289" y="2763"/>
                  </a:lnTo>
                  <a:cubicBezTo>
                    <a:pt x="131981" y="4145"/>
                    <a:pt x="131981" y="9327"/>
                    <a:pt x="131289" y="10708"/>
                  </a:cubicBezTo>
                  <a:lnTo>
                    <a:pt x="120223" y="13126"/>
                  </a:lnTo>
                  <a:cubicBezTo>
                    <a:pt x="116764" y="14508"/>
                    <a:pt x="115381" y="18308"/>
                    <a:pt x="115381" y="20726"/>
                  </a:cubicBezTo>
                  <a:cubicBezTo>
                    <a:pt x="115035" y="37997"/>
                    <a:pt x="115381" y="83940"/>
                    <a:pt x="116073" y="96720"/>
                  </a:cubicBezTo>
                  <a:cubicBezTo>
                    <a:pt x="116073" y="100866"/>
                    <a:pt x="118148" y="103629"/>
                    <a:pt x="121606" y="105011"/>
                  </a:cubicBezTo>
                  <a:cubicBezTo>
                    <a:pt x="126102" y="106393"/>
                    <a:pt x="130597" y="107083"/>
                    <a:pt x="135093" y="107774"/>
                  </a:cubicBezTo>
                  <a:cubicBezTo>
                    <a:pt x="135785" y="108120"/>
                    <a:pt x="134747" y="114683"/>
                    <a:pt x="133710" y="115719"/>
                  </a:cubicBezTo>
                  <a:lnTo>
                    <a:pt x="104660" y="115028"/>
                  </a:lnTo>
                  <a:lnTo>
                    <a:pt x="82528" y="115719"/>
                  </a:lnTo>
                  <a:cubicBezTo>
                    <a:pt x="81836" y="115028"/>
                    <a:pt x="81836" y="109501"/>
                    <a:pt x="82182" y="108810"/>
                  </a:cubicBezTo>
                  <a:cubicBezTo>
                    <a:pt x="92902" y="105702"/>
                    <a:pt x="94631" y="103629"/>
                    <a:pt x="94631" y="98793"/>
                  </a:cubicBezTo>
                  <a:lnTo>
                    <a:pt x="94631" y="39034"/>
                  </a:lnTo>
                  <a:cubicBezTo>
                    <a:pt x="94631" y="38343"/>
                    <a:pt x="93940" y="37652"/>
                    <a:pt x="93248" y="38343"/>
                  </a:cubicBezTo>
                  <a:cubicBezTo>
                    <a:pt x="85640" y="47324"/>
                    <a:pt x="53132" y="80831"/>
                    <a:pt x="44832" y="90157"/>
                  </a:cubicBezTo>
                  <a:cubicBezTo>
                    <a:pt x="43449" y="91194"/>
                    <a:pt x="43103" y="92575"/>
                    <a:pt x="43103" y="94648"/>
                  </a:cubicBezTo>
                  <a:cubicBezTo>
                    <a:pt x="43103" y="102938"/>
                    <a:pt x="44832" y="104665"/>
                    <a:pt x="50020" y="106047"/>
                  </a:cubicBezTo>
                  <a:lnTo>
                    <a:pt x="60395" y="108120"/>
                  </a:lnTo>
                  <a:cubicBezTo>
                    <a:pt x="60740" y="108465"/>
                    <a:pt x="60049" y="115028"/>
                    <a:pt x="59357" y="115719"/>
                  </a:cubicBezTo>
                  <a:lnTo>
                    <a:pt x="31345" y="115028"/>
                  </a:lnTo>
                  <a:lnTo>
                    <a:pt x="5062" y="115719"/>
                  </a:lnTo>
                  <a:cubicBezTo>
                    <a:pt x="4371" y="115028"/>
                    <a:pt x="4371" y="108810"/>
                    <a:pt x="5062" y="107774"/>
                  </a:cubicBezTo>
                  <a:lnTo>
                    <a:pt x="15437" y="105702"/>
                  </a:lnTo>
                  <a:close/>
                  <a:moveTo>
                    <a:pt x="160339" y="93957"/>
                  </a:moveTo>
                  <a:cubicBezTo>
                    <a:pt x="161030" y="80831"/>
                    <a:pt x="162759" y="39379"/>
                    <a:pt x="162759" y="21071"/>
                  </a:cubicBezTo>
                  <a:cubicBezTo>
                    <a:pt x="162759" y="16581"/>
                    <a:pt x="159993" y="13817"/>
                    <a:pt x="155843" y="12435"/>
                  </a:cubicBezTo>
                  <a:lnTo>
                    <a:pt x="146160" y="11054"/>
                  </a:lnTo>
                  <a:cubicBezTo>
                    <a:pt x="145814" y="8981"/>
                    <a:pt x="146160" y="4145"/>
                    <a:pt x="147197" y="2763"/>
                  </a:cubicBezTo>
                  <a:lnTo>
                    <a:pt x="171405" y="3454"/>
                  </a:lnTo>
                  <a:lnTo>
                    <a:pt x="183855" y="3109"/>
                  </a:lnTo>
                  <a:cubicBezTo>
                    <a:pt x="184546" y="7254"/>
                    <a:pt x="186276" y="10017"/>
                    <a:pt x="188005" y="13472"/>
                  </a:cubicBezTo>
                  <a:cubicBezTo>
                    <a:pt x="195613" y="29707"/>
                    <a:pt x="215671" y="70813"/>
                    <a:pt x="220512" y="79449"/>
                  </a:cubicBezTo>
                  <a:lnTo>
                    <a:pt x="221550" y="79449"/>
                  </a:lnTo>
                  <a:cubicBezTo>
                    <a:pt x="229850" y="64250"/>
                    <a:pt x="255095" y="11399"/>
                    <a:pt x="256824" y="3454"/>
                  </a:cubicBezTo>
                  <a:lnTo>
                    <a:pt x="267891" y="3454"/>
                  </a:lnTo>
                  <a:lnTo>
                    <a:pt x="292099" y="2763"/>
                  </a:lnTo>
                  <a:cubicBezTo>
                    <a:pt x="292790" y="3454"/>
                    <a:pt x="292790" y="9672"/>
                    <a:pt x="292099" y="10708"/>
                  </a:cubicBezTo>
                  <a:cubicBezTo>
                    <a:pt x="288372" y="11331"/>
                    <a:pt x="284679" y="12138"/>
                    <a:pt x="281032" y="13126"/>
                  </a:cubicBezTo>
                  <a:cubicBezTo>
                    <a:pt x="278265" y="14163"/>
                    <a:pt x="275845" y="14854"/>
                    <a:pt x="275845" y="20380"/>
                  </a:cubicBezTo>
                  <a:cubicBezTo>
                    <a:pt x="275845" y="35925"/>
                    <a:pt x="275845" y="72886"/>
                    <a:pt x="276536" y="96030"/>
                  </a:cubicBezTo>
                  <a:cubicBezTo>
                    <a:pt x="276536" y="100520"/>
                    <a:pt x="278957" y="104665"/>
                    <a:pt x="284836" y="105702"/>
                  </a:cubicBezTo>
                  <a:lnTo>
                    <a:pt x="294519" y="107774"/>
                  </a:lnTo>
                  <a:cubicBezTo>
                    <a:pt x="295211" y="108465"/>
                    <a:pt x="294519" y="114683"/>
                    <a:pt x="293136" y="115719"/>
                  </a:cubicBezTo>
                  <a:lnTo>
                    <a:pt x="266507" y="115028"/>
                  </a:lnTo>
                  <a:cubicBezTo>
                    <a:pt x="253366" y="115028"/>
                    <a:pt x="244029" y="115719"/>
                    <a:pt x="240916" y="115719"/>
                  </a:cubicBezTo>
                  <a:cubicBezTo>
                    <a:pt x="239533" y="115028"/>
                    <a:pt x="239879" y="108810"/>
                    <a:pt x="240225" y="108120"/>
                  </a:cubicBezTo>
                  <a:cubicBezTo>
                    <a:pt x="252328" y="105356"/>
                    <a:pt x="254403" y="103974"/>
                    <a:pt x="254749" y="99829"/>
                  </a:cubicBezTo>
                  <a:cubicBezTo>
                    <a:pt x="255441" y="88430"/>
                    <a:pt x="255095" y="54578"/>
                    <a:pt x="255441" y="31434"/>
                  </a:cubicBezTo>
                  <a:lnTo>
                    <a:pt x="254749" y="31434"/>
                  </a:lnTo>
                  <a:lnTo>
                    <a:pt x="217746" y="112610"/>
                  </a:lnTo>
                  <a:cubicBezTo>
                    <a:pt x="216708" y="113647"/>
                    <a:pt x="212213" y="114683"/>
                    <a:pt x="210829" y="114683"/>
                  </a:cubicBezTo>
                  <a:cubicBezTo>
                    <a:pt x="201838" y="91539"/>
                    <a:pt x="185584" y="55960"/>
                    <a:pt x="173480" y="29362"/>
                  </a:cubicBezTo>
                  <a:cubicBezTo>
                    <a:pt x="173480" y="29016"/>
                    <a:pt x="172097" y="29016"/>
                    <a:pt x="172097" y="29707"/>
                  </a:cubicBezTo>
                  <a:cubicBezTo>
                    <a:pt x="172097" y="49397"/>
                    <a:pt x="171405" y="80140"/>
                    <a:pt x="172097" y="94648"/>
                  </a:cubicBezTo>
                  <a:cubicBezTo>
                    <a:pt x="172788" y="100175"/>
                    <a:pt x="174172" y="103974"/>
                    <a:pt x="180396" y="105356"/>
                  </a:cubicBezTo>
                  <a:lnTo>
                    <a:pt x="191463" y="107774"/>
                  </a:lnTo>
                  <a:cubicBezTo>
                    <a:pt x="192155" y="108465"/>
                    <a:pt x="192155" y="114683"/>
                    <a:pt x="191117" y="115719"/>
                  </a:cubicBezTo>
                  <a:lnTo>
                    <a:pt x="166218" y="115028"/>
                  </a:lnTo>
                  <a:lnTo>
                    <a:pt x="143047" y="115719"/>
                  </a:lnTo>
                  <a:cubicBezTo>
                    <a:pt x="142010" y="114337"/>
                    <a:pt x="142010" y="108810"/>
                    <a:pt x="143047" y="107774"/>
                  </a:cubicBezTo>
                  <a:cubicBezTo>
                    <a:pt x="158264" y="105011"/>
                    <a:pt x="159301" y="102938"/>
                    <a:pt x="159993" y="93957"/>
                  </a:cubicBezTo>
                  <a:close/>
                  <a:moveTo>
                    <a:pt x="330831" y="42833"/>
                  </a:moveTo>
                  <a:cubicBezTo>
                    <a:pt x="330831" y="43524"/>
                    <a:pt x="331523" y="44906"/>
                    <a:pt x="332560" y="44906"/>
                  </a:cubicBezTo>
                  <a:cubicBezTo>
                    <a:pt x="341552" y="45597"/>
                    <a:pt x="374751" y="44560"/>
                    <a:pt x="380284" y="43179"/>
                  </a:cubicBezTo>
                  <a:cubicBezTo>
                    <a:pt x="380976" y="42833"/>
                    <a:pt x="381668" y="41797"/>
                    <a:pt x="381668" y="40761"/>
                  </a:cubicBezTo>
                  <a:cubicBezTo>
                    <a:pt x="380284" y="26944"/>
                    <a:pt x="371293" y="10708"/>
                    <a:pt x="355731" y="10708"/>
                  </a:cubicBezTo>
                  <a:cubicBezTo>
                    <a:pt x="342243" y="10708"/>
                    <a:pt x="332560" y="23144"/>
                    <a:pt x="330831" y="42833"/>
                  </a:cubicBezTo>
                  <a:close/>
                  <a:moveTo>
                    <a:pt x="405876" y="89812"/>
                  </a:moveTo>
                  <a:cubicBezTo>
                    <a:pt x="406221" y="91539"/>
                    <a:pt x="405184" y="96720"/>
                    <a:pt x="404492" y="97411"/>
                  </a:cubicBezTo>
                  <a:cubicBezTo>
                    <a:pt x="392042" y="111229"/>
                    <a:pt x="372676" y="118137"/>
                    <a:pt x="359535" y="118137"/>
                  </a:cubicBezTo>
                  <a:cubicBezTo>
                    <a:pt x="345010" y="118137"/>
                    <a:pt x="333944" y="113647"/>
                    <a:pt x="325298" y="105011"/>
                  </a:cubicBezTo>
                  <a:cubicBezTo>
                    <a:pt x="314336" y="92687"/>
                    <a:pt x="308627" y="76573"/>
                    <a:pt x="309390" y="60105"/>
                  </a:cubicBezTo>
                  <a:cubicBezTo>
                    <a:pt x="309390" y="35234"/>
                    <a:pt x="319765" y="18653"/>
                    <a:pt x="333944" y="9327"/>
                  </a:cubicBezTo>
                  <a:cubicBezTo>
                    <a:pt x="342935" y="3454"/>
                    <a:pt x="355385" y="0"/>
                    <a:pt x="364376" y="0"/>
                  </a:cubicBezTo>
                  <a:cubicBezTo>
                    <a:pt x="392042" y="0"/>
                    <a:pt x="401726" y="24180"/>
                    <a:pt x="403801" y="39724"/>
                  </a:cubicBezTo>
                  <a:cubicBezTo>
                    <a:pt x="404146" y="41106"/>
                    <a:pt x="405530" y="42142"/>
                    <a:pt x="408296" y="43179"/>
                  </a:cubicBezTo>
                  <a:cubicBezTo>
                    <a:pt x="408296" y="44215"/>
                    <a:pt x="406913" y="49051"/>
                    <a:pt x="405876" y="49397"/>
                  </a:cubicBezTo>
                  <a:cubicBezTo>
                    <a:pt x="394117" y="52851"/>
                    <a:pt x="355731" y="54923"/>
                    <a:pt x="332214" y="55614"/>
                  </a:cubicBezTo>
                  <a:cubicBezTo>
                    <a:pt x="330831" y="55614"/>
                    <a:pt x="330485" y="57341"/>
                    <a:pt x="330485" y="58723"/>
                  </a:cubicBezTo>
                  <a:cubicBezTo>
                    <a:pt x="330831" y="68395"/>
                    <a:pt x="335327" y="80140"/>
                    <a:pt x="341898" y="87394"/>
                  </a:cubicBezTo>
                  <a:cubicBezTo>
                    <a:pt x="350543" y="96030"/>
                    <a:pt x="359881" y="99829"/>
                    <a:pt x="372676" y="99829"/>
                  </a:cubicBezTo>
                  <a:cubicBezTo>
                    <a:pt x="384088" y="99829"/>
                    <a:pt x="394463" y="96375"/>
                    <a:pt x="404838" y="88085"/>
                  </a:cubicBezTo>
                  <a:lnTo>
                    <a:pt x="405876" y="89812"/>
                  </a:lnTo>
                  <a:close/>
                  <a:moveTo>
                    <a:pt x="430083" y="106047"/>
                  </a:moveTo>
                  <a:cubicBezTo>
                    <a:pt x="435962" y="104665"/>
                    <a:pt x="437000" y="102593"/>
                    <a:pt x="437346" y="95339"/>
                  </a:cubicBezTo>
                  <a:lnTo>
                    <a:pt x="437692" y="56305"/>
                  </a:lnTo>
                  <a:lnTo>
                    <a:pt x="437346" y="21071"/>
                  </a:lnTo>
                  <a:cubicBezTo>
                    <a:pt x="437000" y="16235"/>
                    <a:pt x="435271" y="13817"/>
                    <a:pt x="431121" y="12435"/>
                  </a:cubicBezTo>
                  <a:lnTo>
                    <a:pt x="421438" y="11054"/>
                  </a:lnTo>
                  <a:cubicBezTo>
                    <a:pt x="420746" y="9672"/>
                    <a:pt x="420746" y="4145"/>
                    <a:pt x="422129" y="2763"/>
                  </a:cubicBezTo>
                  <a:cubicBezTo>
                    <a:pt x="425242" y="2763"/>
                    <a:pt x="432504" y="3454"/>
                    <a:pt x="447029" y="3454"/>
                  </a:cubicBezTo>
                  <a:cubicBezTo>
                    <a:pt x="462245" y="3454"/>
                    <a:pt x="471237" y="2763"/>
                    <a:pt x="473658" y="2763"/>
                  </a:cubicBezTo>
                  <a:cubicBezTo>
                    <a:pt x="474695" y="3800"/>
                    <a:pt x="475041" y="9672"/>
                    <a:pt x="473658" y="11054"/>
                  </a:cubicBezTo>
                  <a:cubicBezTo>
                    <a:pt x="470199" y="11054"/>
                    <a:pt x="468124" y="11745"/>
                    <a:pt x="464666" y="12435"/>
                  </a:cubicBezTo>
                  <a:cubicBezTo>
                    <a:pt x="461208" y="13472"/>
                    <a:pt x="459133" y="15890"/>
                    <a:pt x="458787" y="20035"/>
                  </a:cubicBezTo>
                  <a:lnTo>
                    <a:pt x="458787" y="50433"/>
                  </a:lnTo>
                  <a:lnTo>
                    <a:pt x="460170" y="51815"/>
                  </a:lnTo>
                  <a:lnTo>
                    <a:pt x="508586" y="51815"/>
                  </a:lnTo>
                  <a:cubicBezTo>
                    <a:pt x="508932" y="51815"/>
                    <a:pt x="509969" y="51124"/>
                    <a:pt x="509969" y="50433"/>
                  </a:cubicBezTo>
                  <a:lnTo>
                    <a:pt x="509278" y="20726"/>
                  </a:lnTo>
                  <a:cubicBezTo>
                    <a:pt x="509278" y="16581"/>
                    <a:pt x="507894" y="13817"/>
                    <a:pt x="503399" y="12781"/>
                  </a:cubicBezTo>
                  <a:cubicBezTo>
                    <a:pt x="500978" y="12435"/>
                    <a:pt x="496482" y="11054"/>
                    <a:pt x="493370" y="11054"/>
                  </a:cubicBezTo>
                  <a:cubicBezTo>
                    <a:pt x="493024" y="9327"/>
                    <a:pt x="493370" y="3454"/>
                    <a:pt x="494407" y="2763"/>
                  </a:cubicBezTo>
                  <a:lnTo>
                    <a:pt x="521036" y="3454"/>
                  </a:lnTo>
                  <a:lnTo>
                    <a:pt x="547665" y="2763"/>
                  </a:lnTo>
                  <a:cubicBezTo>
                    <a:pt x="548356" y="4145"/>
                    <a:pt x="548356" y="9672"/>
                    <a:pt x="547665" y="10708"/>
                  </a:cubicBezTo>
                  <a:lnTo>
                    <a:pt x="539365" y="12435"/>
                  </a:lnTo>
                  <a:cubicBezTo>
                    <a:pt x="533831" y="13817"/>
                    <a:pt x="531757" y="15544"/>
                    <a:pt x="531411" y="21417"/>
                  </a:cubicBezTo>
                  <a:lnTo>
                    <a:pt x="531411" y="56651"/>
                  </a:lnTo>
                  <a:lnTo>
                    <a:pt x="531757" y="95684"/>
                  </a:lnTo>
                  <a:cubicBezTo>
                    <a:pt x="532102" y="102593"/>
                    <a:pt x="535215" y="104320"/>
                    <a:pt x="540748" y="105702"/>
                  </a:cubicBezTo>
                  <a:lnTo>
                    <a:pt x="550777" y="107774"/>
                  </a:lnTo>
                  <a:cubicBezTo>
                    <a:pt x="551469" y="108120"/>
                    <a:pt x="550777" y="114683"/>
                    <a:pt x="549739" y="115719"/>
                  </a:cubicBezTo>
                  <a:lnTo>
                    <a:pt x="522073" y="115028"/>
                  </a:lnTo>
                  <a:lnTo>
                    <a:pt x="494407" y="115719"/>
                  </a:lnTo>
                  <a:cubicBezTo>
                    <a:pt x="493370" y="115028"/>
                    <a:pt x="493370" y="108810"/>
                    <a:pt x="494407" y="108120"/>
                  </a:cubicBezTo>
                  <a:lnTo>
                    <a:pt x="503745" y="106047"/>
                  </a:lnTo>
                  <a:cubicBezTo>
                    <a:pt x="508586" y="105011"/>
                    <a:pt x="509969" y="101902"/>
                    <a:pt x="509969" y="97411"/>
                  </a:cubicBezTo>
                  <a:cubicBezTo>
                    <a:pt x="509936" y="85890"/>
                    <a:pt x="509590" y="74371"/>
                    <a:pt x="508932" y="62868"/>
                  </a:cubicBezTo>
                  <a:lnTo>
                    <a:pt x="460516" y="62868"/>
                  </a:lnTo>
                  <a:cubicBezTo>
                    <a:pt x="459825" y="62868"/>
                    <a:pt x="459133" y="63559"/>
                    <a:pt x="459133" y="63905"/>
                  </a:cubicBezTo>
                  <a:lnTo>
                    <a:pt x="459133" y="96030"/>
                  </a:lnTo>
                  <a:cubicBezTo>
                    <a:pt x="459133" y="102247"/>
                    <a:pt x="461554" y="104665"/>
                    <a:pt x="466395" y="106047"/>
                  </a:cubicBezTo>
                  <a:lnTo>
                    <a:pt x="476078" y="108120"/>
                  </a:lnTo>
                  <a:cubicBezTo>
                    <a:pt x="476770" y="108810"/>
                    <a:pt x="476078" y="115028"/>
                    <a:pt x="475041" y="115719"/>
                  </a:cubicBezTo>
                  <a:lnTo>
                    <a:pt x="447375" y="115028"/>
                  </a:lnTo>
                  <a:lnTo>
                    <a:pt x="421092" y="115719"/>
                  </a:lnTo>
                  <a:cubicBezTo>
                    <a:pt x="420054" y="115028"/>
                    <a:pt x="420054" y="108810"/>
                    <a:pt x="421092" y="107774"/>
                  </a:cubicBezTo>
                  <a:close/>
                  <a:moveTo>
                    <a:pt x="572218" y="105702"/>
                  </a:moveTo>
                  <a:cubicBezTo>
                    <a:pt x="578097" y="103629"/>
                    <a:pt x="578443" y="101211"/>
                    <a:pt x="578443" y="92575"/>
                  </a:cubicBezTo>
                  <a:lnTo>
                    <a:pt x="578789" y="53542"/>
                  </a:lnTo>
                  <a:lnTo>
                    <a:pt x="578443" y="20726"/>
                  </a:lnTo>
                  <a:cubicBezTo>
                    <a:pt x="578097" y="15890"/>
                    <a:pt x="576022" y="13817"/>
                    <a:pt x="571872" y="12781"/>
                  </a:cubicBezTo>
                  <a:cubicBezTo>
                    <a:pt x="568414" y="11745"/>
                    <a:pt x="565993" y="11399"/>
                    <a:pt x="562535" y="11054"/>
                  </a:cubicBezTo>
                  <a:cubicBezTo>
                    <a:pt x="561843" y="8981"/>
                    <a:pt x="562535" y="4145"/>
                    <a:pt x="563227" y="2763"/>
                  </a:cubicBezTo>
                  <a:cubicBezTo>
                    <a:pt x="566339" y="2763"/>
                    <a:pt x="573602" y="3454"/>
                    <a:pt x="588126" y="3454"/>
                  </a:cubicBezTo>
                  <a:cubicBezTo>
                    <a:pt x="603343" y="3454"/>
                    <a:pt x="613026" y="2763"/>
                    <a:pt x="615101" y="2763"/>
                  </a:cubicBezTo>
                  <a:cubicBezTo>
                    <a:pt x="616484" y="3800"/>
                    <a:pt x="616484" y="9672"/>
                    <a:pt x="615792" y="11054"/>
                  </a:cubicBezTo>
                  <a:cubicBezTo>
                    <a:pt x="612334" y="11054"/>
                    <a:pt x="609222" y="11745"/>
                    <a:pt x="606109" y="12781"/>
                  </a:cubicBezTo>
                  <a:cubicBezTo>
                    <a:pt x="601959" y="13472"/>
                    <a:pt x="599884" y="15544"/>
                    <a:pt x="599884" y="21417"/>
                  </a:cubicBezTo>
                  <a:lnTo>
                    <a:pt x="599539" y="74958"/>
                  </a:lnTo>
                  <a:cubicBezTo>
                    <a:pt x="599539" y="75649"/>
                    <a:pt x="600230" y="76686"/>
                    <a:pt x="600922" y="76340"/>
                  </a:cubicBezTo>
                  <a:cubicBezTo>
                    <a:pt x="608876" y="69431"/>
                    <a:pt x="641729" y="34888"/>
                    <a:pt x="649338" y="24526"/>
                  </a:cubicBezTo>
                  <a:cubicBezTo>
                    <a:pt x="650029" y="23489"/>
                    <a:pt x="650721" y="22453"/>
                    <a:pt x="650721" y="21071"/>
                  </a:cubicBezTo>
                  <a:cubicBezTo>
                    <a:pt x="650721" y="15890"/>
                    <a:pt x="650029" y="13817"/>
                    <a:pt x="645534" y="12781"/>
                  </a:cubicBezTo>
                  <a:lnTo>
                    <a:pt x="636888" y="11054"/>
                  </a:lnTo>
                  <a:cubicBezTo>
                    <a:pt x="636196" y="9672"/>
                    <a:pt x="636888" y="3454"/>
                    <a:pt x="637925" y="2763"/>
                  </a:cubicBezTo>
                  <a:lnTo>
                    <a:pt x="662133" y="3454"/>
                  </a:lnTo>
                  <a:lnTo>
                    <a:pt x="688070" y="2763"/>
                  </a:lnTo>
                  <a:cubicBezTo>
                    <a:pt x="688762" y="4145"/>
                    <a:pt x="689108" y="9327"/>
                    <a:pt x="688070" y="10708"/>
                  </a:cubicBezTo>
                  <a:lnTo>
                    <a:pt x="677350" y="13126"/>
                  </a:lnTo>
                  <a:cubicBezTo>
                    <a:pt x="673545" y="14508"/>
                    <a:pt x="672508" y="18308"/>
                    <a:pt x="672508" y="20726"/>
                  </a:cubicBezTo>
                  <a:cubicBezTo>
                    <a:pt x="671816" y="37997"/>
                    <a:pt x="672508" y="83940"/>
                    <a:pt x="672854" y="96720"/>
                  </a:cubicBezTo>
                  <a:cubicBezTo>
                    <a:pt x="673200" y="100866"/>
                    <a:pt x="674929" y="103629"/>
                    <a:pt x="678733" y="105011"/>
                  </a:cubicBezTo>
                  <a:cubicBezTo>
                    <a:pt x="682883" y="106393"/>
                    <a:pt x="687724" y="107083"/>
                    <a:pt x="691874" y="107774"/>
                  </a:cubicBezTo>
                  <a:cubicBezTo>
                    <a:pt x="692566" y="108120"/>
                    <a:pt x="691874" y="114683"/>
                    <a:pt x="690837" y="115719"/>
                  </a:cubicBezTo>
                  <a:lnTo>
                    <a:pt x="661787" y="115028"/>
                  </a:lnTo>
                  <a:lnTo>
                    <a:pt x="639309" y="115719"/>
                  </a:lnTo>
                  <a:cubicBezTo>
                    <a:pt x="638617" y="115028"/>
                    <a:pt x="638617" y="109501"/>
                    <a:pt x="638963" y="108810"/>
                  </a:cubicBezTo>
                  <a:cubicBezTo>
                    <a:pt x="650029" y="105702"/>
                    <a:pt x="651413" y="103629"/>
                    <a:pt x="651413" y="98793"/>
                  </a:cubicBezTo>
                  <a:lnTo>
                    <a:pt x="651413" y="39034"/>
                  </a:lnTo>
                  <a:cubicBezTo>
                    <a:pt x="651413" y="38343"/>
                    <a:pt x="650721" y="37652"/>
                    <a:pt x="650029" y="38343"/>
                  </a:cubicBezTo>
                  <a:cubicBezTo>
                    <a:pt x="642421" y="47324"/>
                    <a:pt x="609913" y="80831"/>
                    <a:pt x="601614" y="90157"/>
                  </a:cubicBezTo>
                  <a:cubicBezTo>
                    <a:pt x="600230" y="91194"/>
                    <a:pt x="599884" y="92575"/>
                    <a:pt x="599884" y="94648"/>
                  </a:cubicBezTo>
                  <a:cubicBezTo>
                    <a:pt x="599884" y="102938"/>
                    <a:pt x="601614" y="104665"/>
                    <a:pt x="606801" y="106047"/>
                  </a:cubicBezTo>
                  <a:lnTo>
                    <a:pt x="617176" y="108120"/>
                  </a:lnTo>
                  <a:cubicBezTo>
                    <a:pt x="617867" y="108465"/>
                    <a:pt x="617176" y="115028"/>
                    <a:pt x="616138" y="115719"/>
                  </a:cubicBezTo>
                  <a:lnTo>
                    <a:pt x="588472" y="115028"/>
                  </a:lnTo>
                  <a:lnTo>
                    <a:pt x="561843" y="115719"/>
                  </a:lnTo>
                  <a:cubicBezTo>
                    <a:pt x="561152" y="115028"/>
                    <a:pt x="561152" y="108810"/>
                    <a:pt x="561843" y="107774"/>
                  </a:cubicBezTo>
                  <a:lnTo>
                    <a:pt x="572218" y="105702"/>
                  </a:lnTo>
                  <a:close/>
                  <a:moveTo>
                    <a:pt x="10596" y="191368"/>
                  </a:moveTo>
                  <a:cubicBezTo>
                    <a:pt x="20279" y="191368"/>
                    <a:pt x="33420" y="192059"/>
                    <a:pt x="62124" y="192059"/>
                  </a:cubicBezTo>
                  <a:cubicBezTo>
                    <a:pt x="62815" y="197932"/>
                    <a:pt x="64199" y="201731"/>
                    <a:pt x="67311" y="208294"/>
                  </a:cubicBezTo>
                  <a:cubicBezTo>
                    <a:pt x="84509" y="246374"/>
                    <a:pt x="102379" y="284147"/>
                    <a:pt x="120914" y="321596"/>
                  </a:cubicBezTo>
                  <a:lnTo>
                    <a:pt x="121952" y="321596"/>
                  </a:lnTo>
                  <a:cubicBezTo>
                    <a:pt x="126793" y="312614"/>
                    <a:pt x="164488" y="234893"/>
                    <a:pt x="176592" y="206913"/>
                  </a:cubicBezTo>
                  <a:cubicBezTo>
                    <a:pt x="179359" y="201040"/>
                    <a:pt x="180742" y="196550"/>
                    <a:pt x="181434" y="192059"/>
                  </a:cubicBezTo>
                  <a:cubicBezTo>
                    <a:pt x="209100" y="192059"/>
                    <a:pt x="219475" y="191368"/>
                    <a:pt x="231233" y="191368"/>
                  </a:cubicBezTo>
                  <a:cubicBezTo>
                    <a:pt x="232270" y="191714"/>
                    <a:pt x="232270" y="198277"/>
                    <a:pt x="231233" y="198968"/>
                  </a:cubicBezTo>
                  <a:cubicBezTo>
                    <a:pt x="222587" y="200349"/>
                    <a:pt x="217400" y="201040"/>
                    <a:pt x="212904" y="202422"/>
                  </a:cubicBezTo>
                  <a:cubicBezTo>
                    <a:pt x="207025" y="203804"/>
                    <a:pt x="204950" y="207604"/>
                    <a:pt x="204950" y="213476"/>
                  </a:cubicBezTo>
                  <a:cubicBezTo>
                    <a:pt x="204604" y="230747"/>
                    <a:pt x="206679" y="319868"/>
                    <a:pt x="208408" y="339558"/>
                  </a:cubicBezTo>
                  <a:cubicBezTo>
                    <a:pt x="209100" y="349230"/>
                    <a:pt x="210829" y="353375"/>
                    <a:pt x="219129" y="355448"/>
                  </a:cubicBezTo>
                  <a:cubicBezTo>
                    <a:pt x="223279" y="356484"/>
                    <a:pt x="227775" y="356829"/>
                    <a:pt x="234691" y="357866"/>
                  </a:cubicBezTo>
                  <a:cubicBezTo>
                    <a:pt x="235729" y="359247"/>
                    <a:pt x="235383" y="364084"/>
                    <a:pt x="234691" y="365811"/>
                  </a:cubicBezTo>
                  <a:lnTo>
                    <a:pt x="196996" y="365120"/>
                  </a:lnTo>
                  <a:lnTo>
                    <a:pt x="159301" y="365811"/>
                  </a:lnTo>
                  <a:cubicBezTo>
                    <a:pt x="158609" y="364774"/>
                    <a:pt x="158264" y="358902"/>
                    <a:pt x="159301" y="357866"/>
                  </a:cubicBezTo>
                  <a:cubicBezTo>
                    <a:pt x="166218" y="356484"/>
                    <a:pt x="171059" y="355793"/>
                    <a:pt x="174517" y="354411"/>
                  </a:cubicBezTo>
                  <a:cubicBezTo>
                    <a:pt x="180742" y="353030"/>
                    <a:pt x="182126" y="348539"/>
                    <a:pt x="182126" y="342667"/>
                  </a:cubicBezTo>
                  <a:cubicBezTo>
                    <a:pt x="182471" y="324014"/>
                    <a:pt x="181780" y="250782"/>
                    <a:pt x="181088" y="225221"/>
                  </a:cubicBezTo>
                  <a:lnTo>
                    <a:pt x="179705" y="225221"/>
                  </a:lnTo>
                  <a:cubicBezTo>
                    <a:pt x="172097" y="242492"/>
                    <a:pt x="125756" y="338176"/>
                    <a:pt x="116419" y="365465"/>
                  </a:cubicBezTo>
                  <a:cubicBezTo>
                    <a:pt x="115381" y="365811"/>
                    <a:pt x="109502" y="366156"/>
                    <a:pt x="108119" y="365811"/>
                  </a:cubicBezTo>
                  <a:cubicBezTo>
                    <a:pt x="101202" y="342321"/>
                    <a:pt x="59011" y="248364"/>
                    <a:pt x="48982" y="224875"/>
                  </a:cubicBezTo>
                  <a:cubicBezTo>
                    <a:pt x="48291" y="224530"/>
                    <a:pt x="47945" y="224875"/>
                    <a:pt x="47599" y="225566"/>
                  </a:cubicBezTo>
                  <a:cubicBezTo>
                    <a:pt x="45870" y="250437"/>
                    <a:pt x="42066" y="312960"/>
                    <a:pt x="42066" y="336104"/>
                  </a:cubicBezTo>
                  <a:cubicBezTo>
                    <a:pt x="42066" y="346467"/>
                    <a:pt x="42757" y="352339"/>
                    <a:pt x="51403" y="354757"/>
                  </a:cubicBezTo>
                  <a:cubicBezTo>
                    <a:pt x="55899" y="356139"/>
                    <a:pt x="60395" y="356484"/>
                    <a:pt x="68694" y="357866"/>
                  </a:cubicBezTo>
                  <a:cubicBezTo>
                    <a:pt x="70078" y="358902"/>
                    <a:pt x="69732" y="364774"/>
                    <a:pt x="68003" y="365811"/>
                  </a:cubicBezTo>
                  <a:lnTo>
                    <a:pt x="34803" y="365120"/>
                  </a:lnTo>
                  <a:lnTo>
                    <a:pt x="912" y="365811"/>
                  </a:lnTo>
                  <a:cubicBezTo>
                    <a:pt x="-471" y="364774"/>
                    <a:pt x="-125" y="358902"/>
                    <a:pt x="912" y="357866"/>
                  </a:cubicBezTo>
                  <a:cubicBezTo>
                    <a:pt x="6100" y="356829"/>
                    <a:pt x="11287" y="356484"/>
                    <a:pt x="14745" y="355448"/>
                  </a:cubicBezTo>
                  <a:cubicBezTo>
                    <a:pt x="23391" y="353030"/>
                    <a:pt x="25120" y="349230"/>
                    <a:pt x="27195" y="335413"/>
                  </a:cubicBezTo>
                  <a:cubicBezTo>
                    <a:pt x="29962" y="313996"/>
                    <a:pt x="35495" y="241456"/>
                    <a:pt x="37224" y="215549"/>
                  </a:cubicBezTo>
                  <a:cubicBezTo>
                    <a:pt x="37224" y="210712"/>
                    <a:pt x="35841" y="205186"/>
                    <a:pt x="29270" y="203113"/>
                  </a:cubicBezTo>
                  <a:cubicBezTo>
                    <a:pt x="22943" y="201190"/>
                    <a:pt x="16465" y="199803"/>
                    <a:pt x="9904" y="198968"/>
                  </a:cubicBezTo>
                  <a:cubicBezTo>
                    <a:pt x="8866" y="198277"/>
                    <a:pt x="9212" y="192059"/>
                    <a:pt x="10250" y="191368"/>
                  </a:cubicBezTo>
                  <a:close/>
                  <a:moveTo>
                    <a:pt x="279303" y="339903"/>
                  </a:moveTo>
                  <a:cubicBezTo>
                    <a:pt x="283453" y="343358"/>
                    <a:pt x="284145" y="348539"/>
                    <a:pt x="284145" y="352339"/>
                  </a:cubicBezTo>
                  <a:cubicBezTo>
                    <a:pt x="284145" y="355102"/>
                    <a:pt x="282761" y="360629"/>
                    <a:pt x="279649" y="363393"/>
                  </a:cubicBezTo>
                  <a:cubicBezTo>
                    <a:pt x="276536" y="366847"/>
                    <a:pt x="272041" y="368229"/>
                    <a:pt x="267545" y="368229"/>
                  </a:cubicBezTo>
                  <a:cubicBezTo>
                    <a:pt x="264432" y="368229"/>
                    <a:pt x="260628" y="366847"/>
                    <a:pt x="257516" y="364084"/>
                  </a:cubicBezTo>
                  <a:cubicBezTo>
                    <a:pt x="254058" y="360629"/>
                    <a:pt x="252674" y="356484"/>
                    <a:pt x="252674" y="351993"/>
                  </a:cubicBezTo>
                  <a:cubicBezTo>
                    <a:pt x="252674" y="347503"/>
                    <a:pt x="254749" y="343358"/>
                    <a:pt x="257862" y="339903"/>
                  </a:cubicBezTo>
                  <a:cubicBezTo>
                    <a:pt x="260974" y="337140"/>
                    <a:pt x="264778" y="335413"/>
                    <a:pt x="268928" y="335413"/>
                  </a:cubicBezTo>
                  <a:cubicBezTo>
                    <a:pt x="272386" y="335413"/>
                    <a:pt x="276536" y="337140"/>
                    <a:pt x="279303" y="339903"/>
                  </a:cubicBezTo>
                  <a:close/>
                  <a:moveTo>
                    <a:pt x="420054" y="317450"/>
                  </a:moveTo>
                  <a:cubicBezTo>
                    <a:pt x="420054" y="290852"/>
                    <a:pt x="401034" y="275999"/>
                    <a:pt x="369218" y="275999"/>
                  </a:cubicBezTo>
                  <a:cubicBezTo>
                    <a:pt x="364722" y="275999"/>
                    <a:pt x="357460" y="275999"/>
                    <a:pt x="355385" y="276690"/>
                  </a:cubicBezTo>
                  <a:lnTo>
                    <a:pt x="354002" y="277726"/>
                  </a:lnTo>
                  <a:cubicBezTo>
                    <a:pt x="354002" y="295688"/>
                    <a:pt x="354002" y="329886"/>
                    <a:pt x="355039" y="341285"/>
                  </a:cubicBezTo>
                  <a:cubicBezTo>
                    <a:pt x="355385" y="345085"/>
                    <a:pt x="358151" y="350266"/>
                    <a:pt x="361610" y="351993"/>
                  </a:cubicBezTo>
                  <a:cubicBezTo>
                    <a:pt x="368347" y="354988"/>
                    <a:pt x="375681" y="356406"/>
                    <a:pt x="383051" y="356139"/>
                  </a:cubicBezTo>
                  <a:cubicBezTo>
                    <a:pt x="405530" y="356139"/>
                    <a:pt x="420054" y="343703"/>
                    <a:pt x="420054" y="317450"/>
                  </a:cubicBezTo>
                  <a:close/>
                  <a:moveTo>
                    <a:pt x="357114" y="202077"/>
                  </a:moveTo>
                  <a:cubicBezTo>
                    <a:pt x="356076" y="202768"/>
                    <a:pt x="355039" y="205531"/>
                    <a:pt x="355039" y="206567"/>
                  </a:cubicBezTo>
                  <a:cubicBezTo>
                    <a:pt x="354693" y="214858"/>
                    <a:pt x="354002" y="244565"/>
                    <a:pt x="354002" y="264600"/>
                  </a:cubicBezTo>
                  <a:cubicBezTo>
                    <a:pt x="354002" y="265290"/>
                    <a:pt x="355039" y="265981"/>
                    <a:pt x="355385" y="265981"/>
                  </a:cubicBezTo>
                  <a:lnTo>
                    <a:pt x="372676" y="266672"/>
                  </a:lnTo>
                  <a:cubicBezTo>
                    <a:pt x="386509" y="266672"/>
                    <a:pt x="392388" y="265290"/>
                    <a:pt x="395847" y="263218"/>
                  </a:cubicBezTo>
                  <a:cubicBezTo>
                    <a:pt x="404838" y="258036"/>
                    <a:pt x="408988" y="248019"/>
                    <a:pt x="408988" y="236965"/>
                  </a:cubicBezTo>
                  <a:cubicBezTo>
                    <a:pt x="408988" y="212785"/>
                    <a:pt x="393772" y="201386"/>
                    <a:pt x="367143" y="201386"/>
                  </a:cubicBezTo>
                  <a:cubicBezTo>
                    <a:pt x="363685" y="201386"/>
                    <a:pt x="360226" y="201386"/>
                    <a:pt x="357114" y="202077"/>
                  </a:cubicBezTo>
                  <a:close/>
                  <a:moveTo>
                    <a:pt x="306623" y="191368"/>
                  </a:moveTo>
                  <a:cubicBezTo>
                    <a:pt x="312848" y="191368"/>
                    <a:pt x="322531" y="192059"/>
                    <a:pt x="338785" y="192059"/>
                  </a:cubicBezTo>
                  <a:lnTo>
                    <a:pt x="384088" y="191368"/>
                  </a:lnTo>
                  <a:cubicBezTo>
                    <a:pt x="403455" y="191368"/>
                    <a:pt x="433888" y="197586"/>
                    <a:pt x="433888" y="230747"/>
                  </a:cubicBezTo>
                  <a:cubicBezTo>
                    <a:pt x="433888" y="246983"/>
                    <a:pt x="422821" y="260109"/>
                    <a:pt x="406221" y="267018"/>
                  </a:cubicBezTo>
                  <a:lnTo>
                    <a:pt x="406221" y="268054"/>
                  </a:lnTo>
                  <a:cubicBezTo>
                    <a:pt x="428354" y="272890"/>
                    <a:pt x="446337" y="286707"/>
                    <a:pt x="446337" y="311233"/>
                  </a:cubicBezTo>
                  <a:cubicBezTo>
                    <a:pt x="446337" y="334722"/>
                    <a:pt x="432504" y="350266"/>
                    <a:pt x="411063" y="359593"/>
                  </a:cubicBezTo>
                  <a:cubicBezTo>
                    <a:pt x="397922" y="365465"/>
                    <a:pt x="382359" y="366501"/>
                    <a:pt x="367489" y="366501"/>
                  </a:cubicBezTo>
                  <a:cubicBezTo>
                    <a:pt x="354693" y="366501"/>
                    <a:pt x="321840" y="365465"/>
                    <a:pt x="303165" y="365811"/>
                  </a:cubicBezTo>
                  <a:cubicBezTo>
                    <a:pt x="301782" y="365120"/>
                    <a:pt x="301436" y="358902"/>
                    <a:pt x="303165" y="357866"/>
                  </a:cubicBezTo>
                  <a:cubicBezTo>
                    <a:pt x="308007" y="357175"/>
                    <a:pt x="315961" y="356484"/>
                    <a:pt x="320802" y="355448"/>
                  </a:cubicBezTo>
                  <a:cubicBezTo>
                    <a:pt x="327027" y="353721"/>
                    <a:pt x="329102" y="351303"/>
                    <a:pt x="329794" y="341285"/>
                  </a:cubicBezTo>
                  <a:cubicBezTo>
                    <a:pt x="330485" y="332304"/>
                    <a:pt x="330485" y="307433"/>
                    <a:pt x="330485" y="277381"/>
                  </a:cubicBezTo>
                  <a:lnTo>
                    <a:pt x="330485" y="213130"/>
                  </a:lnTo>
                  <a:cubicBezTo>
                    <a:pt x="329794" y="205186"/>
                    <a:pt x="327373" y="202768"/>
                    <a:pt x="322531" y="201386"/>
                  </a:cubicBezTo>
                  <a:cubicBezTo>
                    <a:pt x="318727" y="200004"/>
                    <a:pt x="311465" y="199313"/>
                    <a:pt x="306277" y="198622"/>
                  </a:cubicBezTo>
                  <a:cubicBezTo>
                    <a:pt x="305240" y="197932"/>
                    <a:pt x="305240" y="191714"/>
                    <a:pt x="306277" y="191023"/>
                  </a:cubicBezTo>
                  <a:close/>
                  <a:moveTo>
                    <a:pt x="491295" y="339903"/>
                  </a:moveTo>
                  <a:cubicBezTo>
                    <a:pt x="495445" y="343358"/>
                    <a:pt x="496482" y="348539"/>
                    <a:pt x="496482" y="352339"/>
                  </a:cubicBezTo>
                  <a:cubicBezTo>
                    <a:pt x="496482" y="355102"/>
                    <a:pt x="495099" y="360629"/>
                    <a:pt x="491986" y="363393"/>
                  </a:cubicBezTo>
                  <a:cubicBezTo>
                    <a:pt x="488528" y="366847"/>
                    <a:pt x="484378" y="368229"/>
                    <a:pt x="479882" y="368229"/>
                  </a:cubicBezTo>
                  <a:cubicBezTo>
                    <a:pt x="476424" y="368229"/>
                    <a:pt x="472274" y="366847"/>
                    <a:pt x="469508" y="364084"/>
                  </a:cubicBezTo>
                  <a:cubicBezTo>
                    <a:pt x="466049" y="360629"/>
                    <a:pt x="464666" y="356484"/>
                    <a:pt x="464666" y="351993"/>
                  </a:cubicBezTo>
                  <a:cubicBezTo>
                    <a:pt x="464666" y="347503"/>
                    <a:pt x="466741" y="343358"/>
                    <a:pt x="469853" y="339903"/>
                  </a:cubicBezTo>
                  <a:cubicBezTo>
                    <a:pt x="472966" y="337140"/>
                    <a:pt x="476770" y="335413"/>
                    <a:pt x="480920" y="335413"/>
                  </a:cubicBezTo>
                  <a:cubicBezTo>
                    <a:pt x="484378" y="335413"/>
                    <a:pt x="488874" y="337140"/>
                    <a:pt x="491295" y="339903"/>
                  </a:cubicBezTo>
                  <a:close/>
                  <a:moveTo>
                    <a:pt x="589510" y="331613"/>
                  </a:moveTo>
                  <a:cubicBezTo>
                    <a:pt x="604034" y="297415"/>
                    <a:pt x="631009" y="225911"/>
                    <a:pt x="636888" y="208294"/>
                  </a:cubicBezTo>
                  <a:cubicBezTo>
                    <a:pt x="638963" y="202077"/>
                    <a:pt x="640692" y="195859"/>
                    <a:pt x="641384" y="191714"/>
                  </a:cubicBezTo>
                  <a:lnTo>
                    <a:pt x="650721" y="192059"/>
                  </a:lnTo>
                  <a:lnTo>
                    <a:pt x="660058" y="192059"/>
                  </a:lnTo>
                  <a:cubicBezTo>
                    <a:pt x="661096" y="195859"/>
                    <a:pt x="662479" y="201386"/>
                    <a:pt x="664554" y="206567"/>
                  </a:cubicBezTo>
                  <a:cubicBezTo>
                    <a:pt x="670087" y="223148"/>
                    <a:pt x="701557" y="311578"/>
                    <a:pt x="711241" y="335067"/>
                  </a:cubicBezTo>
                  <a:cubicBezTo>
                    <a:pt x="719540" y="353721"/>
                    <a:pt x="721615" y="355102"/>
                    <a:pt x="741673" y="357866"/>
                  </a:cubicBezTo>
                  <a:cubicBezTo>
                    <a:pt x="742711" y="358557"/>
                    <a:pt x="741673" y="364774"/>
                    <a:pt x="740982" y="365811"/>
                  </a:cubicBezTo>
                  <a:lnTo>
                    <a:pt x="706745" y="365120"/>
                  </a:lnTo>
                  <a:lnTo>
                    <a:pt x="669741" y="365811"/>
                  </a:lnTo>
                  <a:cubicBezTo>
                    <a:pt x="668704" y="364774"/>
                    <a:pt x="668358" y="358902"/>
                    <a:pt x="669741" y="357866"/>
                  </a:cubicBezTo>
                  <a:cubicBezTo>
                    <a:pt x="674915" y="357215"/>
                    <a:pt x="680011" y="356058"/>
                    <a:pt x="684958" y="354411"/>
                  </a:cubicBezTo>
                  <a:cubicBezTo>
                    <a:pt x="688416" y="353030"/>
                    <a:pt x="689108" y="350266"/>
                    <a:pt x="688416" y="347503"/>
                  </a:cubicBezTo>
                  <a:cubicBezTo>
                    <a:pt x="684266" y="333686"/>
                    <a:pt x="655908" y="252855"/>
                    <a:pt x="644842" y="221421"/>
                  </a:cubicBezTo>
                  <a:lnTo>
                    <a:pt x="643459" y="221766"/>
                  </a:lnTo>
                  <a:cubicBezTo>
                    <a:pt x="633084" y="250092"/>
                    <a:pt x="609222" y="316760"/>
                    <a:pt x="601959" y="338522"/>
                  </a:cubicBezTo>
                  <a:cubicBezTo>
                    <a:pt x="598501" y="348884"/>
                    <a:pt x="600576" y="353375"/>
                    <a:pt x="609568" y="355793"/>
                  </a:cubicBezTo>
                  <a:lnTo>
                    <a:pt x="623401" y="357866"/>
                  </a:lnTo>
                  <a:cubicBezTo>
                    <a:pt x="624092" y="358902"/>
                    <a:pt x="624092" y="364774"/>
                    <a:pt x="622709" y="365811"/>
                  </a:cubicBezTo>
                  <a:lnTo>
                    <a:pt x="586743" y="365120"/>
                  </a:lnTo>
                  <a:cubicBezTo>
                    <a:pt x="570835" y="365120"/>
                    <a:pt x="561843" y="365811"/>
                    <a:pt x="556656" y="365811"/>
                  </a:cubicBezTo>
                  <a:cubicBezTo>
                    <a:pt x="555619" y="365120"/>
                    <a:pt x="555619" y="358557"/>
                    <a:pt x="556656" y="357866"/>
                  </a:cubicBezTo>
                  <a:cubicBezTo>
                    <a:pt x="577060" y="354757"/>
                    <a:pt x="580172" y="353375"/>
                    <a:pt x="589510" y="331613"/>
                  </a:cubicBezTo>
                  <a:close/>
                  <a:moveTo>
                    <a:pt x="785593" y="264945"/>
                  </a:moveTo>
                  <a:cubicBezTo>
                    <a:pt x="778331" y="269781"/>
                    <a:pt x="771414" y="279798"/>
                    <a:pt x="771414" y="301215"/>
                  </a:cubicBezTo>
                  <a:cubicBezTo>
                    <a:pt x="771414" y="334376"/>
                    <a:pt x="788014" y="356829"/>
                    <a:pt x="810493" y="356829"/>
                  </a:cubicBezTo>
                  <a:cubicBezTo>
                    <a:pt x="816372" y="356829"/>
                    <a:pt x="822943" y="355448"/>
                    <a:pt x="827784" y="350957"/>
                  </a:cubicBezTo>
                  <a:cubicBezTo>
                    <a:pt x="835047" y="344048"/>
                    <a:pt x="838159" y="332649"/>
                    <a:pt x="838159" y="315378"/>
                  </a:cubicBezTo>
                  <a:cubicBezTo>
                    <a:pt x="838159" y="282907"/>
                    <a:pt x="822943" y="261145"/>
                    <a:pt x="799081" y="261145"/>
                  </a:cubicBezTo>
                  <a:cubicBezTo>
                    <a:pt x="794585" y="261145"/>
                    <a:pt x="789397" y="262527"/>
                    <a:pt x="785593" y="264600"/>
                  </a:cubicBezTo>
                  <a:close/>
                  <a:moveTo>
                    <a:pt x="862367" y="306397"/>
                  </a:moveTo>
                  <a:cubicBezTo>
                    <a:pt x="862367" y="328159"/>
                    <a:pt x="853375" y="347157"/>
                    <a:pt x="836084" y="358211"/>
                  </a:cubicBezTo>
                  <a:cubicBezTo>
                    <a:pt x="828476" y="363047"/>
                    <a:pt x="815334" y="368574"/>
                    <a:pt x="803230" y="368574"/>
                  </a:cubicBezTo>
                  <a:cubicBezTo>
                    <a:pt x="762423" y="368574"/>
                    <a:pt x="747207" y="337485"/>
                    <a:pt x="747207" y="308124"/>
                  </a:cubicBezTo>
                  <a:cubicBezTo>
                    <a:pt x="747207" y="286016"/>
                    <a:pt x="757581" y="271163"/>
                    <a:pt x="771760" y="261145"/>
                  </a:cubicBezTo>
                  <a:cubicBezTo>
                    <a:pt x="782135" y="254928"/>
                    <a:pt x="795622" y="250092"/>
                    <a:pt x="808764" y="250092"/>
                  </a:cubicBezTo>
                  <a:cubicBezTo>
                    <a:pt x="842655" y="250092"/>
                    <a:pt x="862367" y="274962"/>
                    <a:pt x="862367" y="306397"/>
                  </a:cubicBezTo>
                  <a:close/>
                  <a:moveTo>
                    <a:pt x="895220" y="344048"/>
                  </a:moveTo>
                  <a:cubicBezTo>
                    <a:pt x="895912" y="330577"/>
                    <a:pt x="897641" y="289471"/>
                    <a:pt x="897641" y="271163"/>
                  </a:cubicBezTo>
                  <a:cubicBezTo>
                    <a:pt x="897641" y="266672"/>
                    <a:pt x="894875" y="263909"/>
                    <a:pt x="890725" y="262527"/>
                  </a:cubicBezTo>
                  <a:lnTo>
                    <a:pt x="881041" y="260800"/>
                  </a:lnTo>
                  <a:cubicBezTo>
                    <a:pt x="880696" y="259073"/>
                    <a:pt x="881041" y="253891"/>
                    <a:pt x="882079" y="252855"/>
                  </a:cubicBezTo>
                  <a:lnTo>
                    <a:pt x="906287" y="253546"/>
                  </a:lnTo>
                  <a:lnTo>
                    <a:pt x="918737" y="253200"/>
                  </a:lnTo>
                  <a:cubicBezTo>
                    <a:pt x="919428" y="257345"/>
                    <a:pt x="921157" y="260109"/>
                    <a:pt x="922887" y="263563"/>
                  </a:cubicBezTo>
                  <a:cubicBezTo>
                    <a:pt x="930495" y="279798"/>
                    <a:pt x="950553" y="320905"/>
                    <a:pt x="955394" y="329540"/>
                  </a:cubicBezTo>
                  <a:cubicBezTo>
                    <a:pt x="955740" y="329886"/>
                    <a:pt x="956432" y="329886"/>
                    <a:pt x="956778" y="329540"/>
                  </a:cubicBezTo>
                  <a:cubicBezTo>
                    <a:pt x="964732" y="313996"/>
                    <a:pt x="989977" y="261491"/>
                    <a:pt x="991360" y="253546"/>
                  </a:cubicBezTo>
                  <a:lnTo>
                    <a:pt x="1002773" y="253546"/>
                  </a:lnTo>
                  <a:lnTo>
                    <a:pt x="1026980" y="252855"/>
                  </a:lnTo>
                  <a:cubicBezTo>
                    <a:pt x="1027672" y="253546"/>
                    <a:pt x="1027672" y="259764"/>
                    <a:pt x="1026980" y="260800"/>
                  </a:cubicBezTo>
                  <a:cubicBezTo>
                    <a:pt x="1022139" y="261491"/>
                    <a:pt x="1018681" y="262527"/>
                    <a:pt x="1015914" y="263218"/>
                  </a:cubicBezTo>
                  <a:cubicBezTo>
                    <a:pt x="1013147" y="263909"/>
                    <a:pt x="1010727" y="264945"/>
                    <a:pt x="1010727" y="270472"/>
                  </a:cubicBezTo>
                  <a:cubicBezTo>
                    <a:pt x="1010727" y="286016"/>
                    <a:pt x="1010727" y="322977"/>
                    <a:pt x="1011418" y="345776"/>
                  </a:cubicBezTo>
                  <a:cubicBezTo>
                    <a:pt x="1011418" y="350612"/>
                    <a:pt x="1013839" y="354757"/>
                    <a:pt x="1019718" y="355793"/>
                  </a:cubicBezTo>
                  <a:lnTo>
                    <a:pt x="1029401" y="357866"/>
                  </a:lnTo>
                  <a:cubicBezTo>
                    <a:pt x="1030093" y="358557"/>
                    <a:pt x="1029401" y="364774"/>
                    <a:pt x="1028018" y="365811"/>
                  </a:cubicBezTo>
                  <a:lnTo>
                    <a:pt x="1001389" y="365120"/>
                  </a:lnTo>
                  <a:cubicBezTo>
                    <a:pt x="988248" y="365120"/>
                    <a:pt x="978911" y="365465"/>
                    <a:pt x="975798" y="365811"/>
                  </a:cubicBezTo>
                  <a:cubicBezTo>
                    <a:pt x="974415" y="365120"/>
                    <a:pt x="974761" y="358902"/>
                    <a:pt x="975106" y="357866"/>
                  </a:cubicBezTo>
                  <a:cubicBezTo>
                    <a:pt x="987210" y="355448"/>
                    <a:pt x="989285" y="354066"/>
                    <a:pt x="989631" y="349921"/>
                  </a:cubicBezTo>
                  <a:cubicBezTo>
                    <a:pt x="990323" y="338176"/>
                    <a:pt x="989977" y="304669"/>
                    <a:pt x="990323" y="281526"/>
                  </a:cubicBezTo>
                  <a:lnTo>
                    <a:pt x="989631" y="281526"/>
                  </a:lnTo>
                  <a:lnTo>
                    <a:pt x="952974" y="362702"/>
                  </a:lnTo>
                  <a:cubicBezTo>
                    <a:pt x="952282" y="363738"/>
                    <a:pt x="947440" y="364774"/>
                    <a:pt x="946057" y="364774"/>
                  </a:cubicBezTo>
                  <a:cubicBezTo>
                    <a:pt x="937065" y="341631"/>
                    <a:pt x="920812" y="306051"/>
                    <a:pt x="908708" y="279453"/>
                  </a:cubicBezTo>
                  <a:cubicBezTo>
                    <a:pt x="908708" y="279108"/>
                    <a:pt x="907324" y="279108"/>
                    <a:pt x="907324" y="279798"/>
                  </a:cubicBezTo>
                  <a:cubicBezTo>
                    <a:pt x="907324" y="299488"/>
                    <a:pt x="906633" y="330231"/>
                    <a:pt x="907324" y="344739"/>
                  </a:cubicBezTo>
                  <a:cubicBezTo>
                    <a:pt x="908016" y="350266"/>
                    <a:pt x="909399" y="354066"/>
                    <a:pt x="915624" y="355448"/>
                  </a:cubicBezTo>
                  <a:lnTo>
                    <a:pt x="926691" y="357866"/>
                  </a:lnTo>
                  <a:cubicBezTo>
                    <a:pt x="927382" y="358557"/>
                    <a:pt x="927382" y="364774"/>
                    <a:pt x="926345" y="365811"/>
                  </a:cubicBezTo>
                  <a:lnTo>
                    <a:pt x="901445" y="365120"/>
                  </a:lnTo>
                  <a:lnTo>
                    <a:pt x="878275" y="365811"/>
                  </a:lnTo>
                  <a:cubicBezTo>
                    <a:pt x="877237" y="364429"/>
                    <a:pt x="877237" y="358902"/>
                    <a:pt x="878275" y="357866"/>
                  </a:cubicBezTo>
                  <a:cubicBezTo>
                    <a:pt x="893491" y="355102"/>
                    <a:pt x="894529" y="353030"/>
                    <a:pt x="895220" y="344048"/>
                  </a:cubicBezTo>
                  <a:close/>
                  <a:moveTo>
                    <a:pt x="1082313" y="264945"/>
                  </a:moveTo>
                  <a:cubicBezTo>
                    <a:pt x="1075396" y="269781"/>
                    <a:pt x="1068480" y="279798"/>
                    <a:pt x="1068480" y="301215"/>
                  </a:cubicBezTo>
                  <a:cubicBezTo>
                    <a:pt x="1068480" y="334376"/>
                    <a:pt x="1084734" y="356829"/>
                    <a:pt x="1107212" y="356829"/>
                  </a:cubicBezTo>
                  <a:cubicBezTo>
                    <a:pt x="1113091" y="356829"/>
                    <a:pt x="1119662" y="355448"/>
                    <a:pt x="1124504" y="350957"/>
                  </a:cubicBezTo>
                  <a:cubicBezTo>
                    <a:pt x="1132112" y="344048"/>
                    <a:pt x="1134878" y="332649"/>
                    <a:pt x="1134878" y="315378"/>
                  </a:cubicBezTo>
                  <a:cubicBezTo>
                    <a:pt x="1134878" y="282907"/>
                    <a:pt x="1120008" y="261145"/>
                    <a:pt x="1096146" y="261145"/>
                  </a:cubicBezTo>
                  <a:cubicBezTo>
                    <a:pt x="1091650" y="261145"/>
                    <a:pt x="1086117" y="262527"/>
                    <a:pt x="1082313" y="264600"/>
                  </a:cubicBezTo>
                  <a:close/>
                  <a:moveTo>
                    <a:pt x="1159086" y="306397"/>
                  </a:moveTo>
                  <a:cubicBezTo>
                    <a:pt x="1159086" y="328159"/>
                    <a:pt x="1150441" y="347157"/>
                    <a:pt x="1132803" y="358211"/>
                  </a:cubicBezTo>
                  <a:cubicBezTo>
                    <a:pt x="1125195" y="363047"/>
                    <a:pt x="1112054" y="368574"/>
                    <a:pt x="1100296" y="368574"/>
                  </a:cubicBezTo>
                  <a:cubicBezTo>
                    <a:pt x="1059142" y="368574"/>
                    <a:pt x="1044272" y="337485"/>
                    <a:pt x="1044272" y="308124"/>
                  </a:cubicBezTo>
                  <a:cubicBezTo>
                    <a:pt x="1044272" y="286016"/>
                    <a:pt x="1054647" y="271163"/>
                    <a:pt x="1068480" y="261145"/>
                  </a:cubicBezTo>
                  <a:cubicBezTo>
                    <a:pt x="1078854" y="254928"/>
                    <a:pt x="1092688" y="250092"/>
                    <a:pt x="1105483" y="250092"/>
                  </a:cubicBezTo>
                  <a:cubicBezTo>
                    <a:pt x="1139374" y="250092"/>
                    <a:pt x="1159086" y="274962"/>
                    <a:pt x="1159086" y="306397"/>
                  </a:cubicBezTo>
                  <a:close/>
                  <a:moveTo>
                    <a:pt x="1186752" y="356139"/>
                  </a:moveTo>
                  <a:cubicBezTo>
                    <a:pt x="1192286" y="354757"/>
                    <a:pt x="1193669" y="352684"/>
                    <a:pt x="1194015" y="345430"/>
                  </a:cubicBezTo>
                  <a:lnTo>
                    <a:pt x="1194015" y="306397"/>
                  </a:lnTo>
                  <a:lnTo>
                    <a:pt x="1194015" y="271163"/>
                  </a:lnTo>
                  <a:cubicBezTo>
                    <a:pt x="1193669" y="266327"/>
                    <a:pt x="1191940" y="263909"/>
                    <a:pt x="1187444" y="262527"/>
                  </a:cubicBezTo>
                  <a:lnTo>
                    <a:pt x="1178107" y="260800"/>
                  </a:lnTo>
                  <a:cubicBezTo>
                    <a:pt x="1177415" y="259418"/>
                    <a:pt x="1177415" y="253891"/>
                    <a:pt x="1178798" y="252855"/>
                  </a:cubicBezTo>
                  <a:cubicBezTo>
                    <a:pt x="1181565" y="252855"/>
                    <a:pt x="1189173" y="253546"/>
                    <a:pt x="1203698" y="253546"/>
                  </a:cubicBezTo>
                  <a:cubicBezTo>
                    <a:pt x="1218914" y="253546"/>
                    <a:pt x="1227906" y="252855"/>
                    <a:pt x="1229981" y="252855"/>
                  </a:cubicBezTo>
                  <a:cubicBezTo>
                    <a:pt x="1231364" y="253891"/>
                    <a:pt x="1231364" y="259764"/>
                    <a:pt x="1230327" y="260800"/>
                  </a:cubicBezTo>
                  <a:lnTo>
                    <a:pt x="1221335" y="262527"/>
                  </a:lnTo>
                  <a:cubicBezTo>
                    <a:pt x="1217877" y="263563"/>
                    <a:pt x="1215802" y="265981"/>
                    <a:pt x="1215456" y="270126"/>
                  </a:cubicBezTo>
                  <a:lnTo>
                    <a:pt x="1215456" y="300179"/>
                  </a:lnTo>
                  <a:cubicBezTo>
                    <a:pt x="1215456" y="300870"/>
                    <a:pt x="1216148" y="301906"/>
                    <a:pt x="1216839" y="301906"/>
                  </a:cubicBezTo>
                  <a:lnTo>
                    <a:pt x="1265255" y="301906"/>
                  </a:lnTo>
                  <a:cubicBezTo>
                    <a:pt x="1265601" y="301906"/>
                    <a:pt x="1266293" y="301215"/>
                    <a:pt x="1266293" y="300179"/>
                  </a:cubicBezTo>
                  <a:cubicBezTo>
                    <a:pt x="1266638" y="294307"/>
                    <a:pt x="1265947" y="272545"/>
                    <a:pt x="1265947" y="270817"/>
                  </a:cubicBezTo>
                  <a:cubicBezTo>
                    <a:pt x="1265947" y="266672"/>
                    <a:pt x="1264564" y="263909"/>
                    <a:pt x="1260068" y="262872"/>
                  </a:cubicBezTo>
                  <a:lnTo>
                    <a:pt x="1250039" y="260800"/>
                  </a:lnTo>
                  <a:cubicBezTo>
                    <a:pt x="1249693" y="259418"/>
                    <a:pt x="1250039" y="253891"/>
                    <a:pt x="1251076" y="252855"/>
                  </a:cubicBezTo>
                  <a:lnTo>
                    <a:pt x="1277705" y="253546"/>
                  </a:lnTo>
                  <a:lnTo>
                    <a:pt x="1304334" y="252855"/>
                  </a:lnTo>
                  <a:cubicBezTo>
                    <a:pt x="1305025" y="254237"/>
                    <a:pt x="1305025" y="259764"/>
                    <a:pt x="1304334" y="260800"/>
                  </a:cubicBezTo>
                  <a:lnTo>
                    <a:pt x="1296034" y="262527"/>
                  </a:lnTo>
                  <a:cubicBezTo>
                    <a:pt x="1290501" y="263909"/>
                    <a:pt x="1288426" y="265636"/>
                    <a:pt x="1288080" y="271508"/>
                  </a:cubicBezTo>
                  <a:lnTo>
                    <a:pt x="1288080" y="306397"/>
                  </a:lnTo>
                  <a:lnTo>
                    <a:pt x="1288426" y="345776"/>
                  </a:lnTo>
                  <a:cubicBezTo>
                    <a:pt x="1288426" y="352684"/>
                    <a:pt x="1291884" y="354411"/>
                    <a:pt x="1297071" y="355793"/>
                  </a:cubicBezTo>
                  <a:lnTo>
                    <a:pt x="1307446" y="357866"/>
                  </a:lnTo>
                  <a:cubicBezTo>
                    <a:pt x="1308138" y="358211"/>
                    <a:pt x="1307446" y="364774"/>
                    <a:pt x="1306063" y="365811"/>
                  </a:cubicBezTo>
                  <a:lnTo>
                    <a:pt x="1278397" y="365120"/>
                  </a:lnTo>
                  <a:lnTo>
                    <a:pt x="1250730" y="365811"/>
                  </a:lnTo>
                  <a:cubicBezTo>
                    <a:pt x="1250039" y="365120"/>
                    <a:pt x="1250039" y="358902"/>
                    <a:pt x="1250730" y="357866"/>
                  </a:cubicBezTo>
                  <a:lnTo>
                    <a:pt x="1260414" y="356139"/>
                  </a:lnTo>
                  <a:cubicBezTo>
                    <a:pt x="1264909" y="355102"/>
                    <a:pt x="1266293" y="351993"/>
                    <a:pt x="1266293" y="347503"/>
                  </a:cubicBezTo>
                  <a:cubicBezTo>
                    <a:pt x="1266375" y="335984"/>
                    <a:pt x="1266144" y="324466"/>
                    <a:pt x="1265601" y="312960"/>
                  </a:cubicBezTo>
                  <a:lnTo>
                    <a:pt x="1217185" y="312960"/>
                  </a:lnTo>
                  <a:cubicBezTo>
                    <a:pt x="1216148" y="312960"/>
                    <a:pt x="1215802" y="313651"/>
                    <a:pt x="1215802" y="313996"/>
                  </a:cubicBezTo>
                  <a:lnTo>
                    <a:pt x="1215802" y="345776"/>
                  </a:lnTo>
                  <a:cubicBezTo>
                    <a:pt x="1215802" y="352684"/>
                    <a:pt x="1218223" y="354757"/>
                    <a:pt x="1223064" y="356139"/>
                  </a:cubicBezTo>
                  <a:lnTo>
                    <a:pt x="1232747" y="357866"/>
                  </a:lnTo>
                  <a:cubicBezTo>
                    <a:pt x="1233093" y="358902"/>
                    <a:pt x="1232747" y="364774"/>
                    <a:pt x="1231364" y="365811"/>
                  </a:cubicBezTo>
                  <a:lnTo>
                    <a:pt x="1204044" y="365120"/>
                  </a:lnTo>
                  <a:lnTo>
                    <a:pt x="1177761" y="365811"/>
                  </a:lnTo>
                  <a:cubicBezTo>
                    <a:pt x="1176723" y="365120"/>
                    <a:pt x="1176723" y="358902"/>
                    <a:pt x="1177761" y="357866"/>
                  </a:cubicBezTo>
                  <a:close/>
                  <a:moveTo>
                    <a:pt x="1360703" y="264945"/>
                  </a:moveTo>
                  <a:cubicBezTo>
                    <a:pt x="1353787" y="269781"/>
                    <a:pt x="1346524" y="279798"/>
                    <a:pt x="1346524" y="301215"/>
                  </a:cubicBezTo>
                  <a:cubicBezTo>
                    <a:pt x="1346524" y="334376"/>
                    <a:pt x="1363124" y="356829"/>
                    <a:pt x="1385603" y="356829"/>
                  </a:cubicBezTo>
                  <a:cubicBezTo>
                    <a:pt x="1391482" y="356829"/>
                    <a:pt x="1398053" y="355448"/>
                    <a:pt x="1402894" y="350957"/>
                  </a:cubicBezTo>
                  <a:cubicBezTo>
                    <a:pt x="1410502" y="344048"/>
                    <a:pt x="1413269" y="332649"/>
                    <a:pt x="1413269" y="315378"/>
                  </a:cubicBezTo>
                  <a:cubicBezTo>
                    <a:pt x="1413269" y="282907"/>
                    <a:pt x="1398398" y="261145"/>
                    <a:pt x="1374191" y="261145"/>
                  </a:cubicBezTo>
                  <a:cubicBezTo>
                    <a:pt x="1369695" y="261145"/>
                    <a:pt x="1364507" y="262527"/>
                    <a:pt x="1360703" y="264600"/>
                  </a:cubicBezTo>
                  <a:close/>
                  <a:moveTo>
                    <a:pt x="1437477" y="306397"/>
                  </a:moveTo>
                  <a:cubicBezTo>
                    <a:pt x="1437477" y="328159"/>
                    <a:pt x="1428831" y="347157"/>
                    <a:pt x="1411194" y="358211"/>
                  </a:cubicBezTo>
                  <a:cubicBezTo>
                    <a:pt x="1403586" y="363047"/>
                    <a:pt x="1390444" y="368574"/>
                    <a:pt x="1378686" y="368574"/>
                  </a:cubicBezTo>
                  <a:cubicBezTo>
                    <a:pt x="1337187" y="368574"/>
                    <a:pt x="1322662" y="337485"/>
                    <a:pt x="1322662" y="308124"/>
                  </a:cubicBezTo>
                  <a:cubicBezTo>
                    <a:pt x="1322662" y="286016"/>
                    <a:pt x="1332691" y="271163"/>
                    <a:pt x="1346870" y="261145"/>
                  </a:cubicBezTo>
                  <a:cubicBezTo>
                    <a:pt x="1357245" y="254928"/>
                    <a:pt x="1370732" y="250092"/>
                    <a:pt x="1383874" y="250092"/>
                  </a:cubicBezTo>
                  <a:cubicBezTo>
                    <a:pt x="1417765" y="250092"/>
                    <a:pt x="1437477" y="274962"/>
                    <a:pt x="1437477" y="306397"/>
                  </a:cubicBezTo>
                  <a:close/>
                  <a:moveTo>
                    <a:pt x="1512521" y="368574"/>
                  </a:moveTo>
                  <a:cubicBezTo>
                    <a:pt x="1494192" y="368574"/>
                    <a:pt x="1481397" y="361665"/>
                    <a:pt x="1472060" y="348884"/>
                  </a:cubicBezTo>
                  <a:cubicBezTo>
                    <a:pt x="1465143" y="338867"/>
                    <a:pt x="1460993" y="325395"/>
                    <a:pt x="1460993" y="311233"/>
                  </a:cubicBezTo>
                  <a:cubicBezTo>
                    <a:pt x="1460993" y="290507"/>
                    <a:pt x="1470676" y="272890"/>
                    <a:pt x="1489697" y="261491"/>
                  </a:cubicBezTo>
                  <a:cubicBezTo>
                    <a:pt x="1501455" y="254237"/>
                    <a:pt x="1516671" y="250092"/>
                    <a:pt x="1525317" y="250092"/>
                  </a:cubicBezTo>
                  <a:cubicBezTo>
                    <a:pt x="1536729" y="250092"/>
                    <a:pt x="1542954" y="251819"/>
                    <a:pt x="1548487" y="254237"/>
                  </a:cubicBezTo>
                  <a:cubicBezTo>
                    <a:pt x="1551945" y="256309"/>
                    <a:pt x="1555750" y="258727"/>
                    <a:pt x="1556787" y="261491"/>
                  </a:cubicBezTo>
                  <a:lnTo>
                    <a:pt x="1556441" y="265981"/>
                  </a:lnTo>
                  <a:cubicBezTo>
                    <a:pt x="1554712" y="270126"/>
                    <a:pt x="1549525" y="276344"/>
                    <a:pt x="1546758" y="277726"/>
                  </a:cubicBezTo>
                  <a:lnTo>
                    <a:pt x="1543991" y="277726"/>
                  </a:lnTo>
                  <a:cubicBezTo>
                    <a:pt x="1538112" y="271508"/>
                    <a:pt x="1527392" y="262527"/>
                    <a:pt x="1512867" y="262527"/>
                  </a:cubicBezTo>
                  <a:cubicBezTo>
                    <a:pt x="1491772" y="262527"/>
                    <a:pt x="1482780" y="281526"/>
                    <a:pt x="1482780" y="300524"/>
                  </a:cubicBezTo>
                  <a:cubicBezTo>
                    <a:pt x="1482780" y="313996"/>
                    <a:pt x="1486238" y="326777"/>
                    <a:pt x="1493155" y="335067"/>
                  </a:cubicBezTo>
                  <a:cubicBezTo>
                    <a:pt x="1500701" y="344905"/>
                    <a:pt x="1512575" y="350448"/>
                    <a:pt x="1524971" y="349921"/>
                  </a:cubicBezTo>
                  <a:cubicBezTo>
                    <a:pt x="1535000" y="349921"/>
                    <a:pt x="1546412" y="346467"/>
                    <a:pt x="1557133" y="336104"/>
                  </a:cubicBezTo>
                  <a:cubicBezTo>
                    <a:pt x="1557133" y="336104"/>
                    <a:pt x="1558516" y="337140"/>
                    <a:pt x="1558516" y="338176"/>
                  </a:cubicBezTo>
                  <a:cubicBezTo>
                    <a:pt x="1558516" y="340249"/>
                    <a:pt x="1557825" y="345085"/>
                    <a:pt x="1557133" y="346121"/>
                  </a:cubicBezTo>
                  <a:cubicBezTo>
                    <a:pt x="1543300" y="363393"/>
                    <a:pt x="1524279" y="368574"/>
                    <a:pt x="1512175" y="368574"/>
                  </a:cubicBezTo>
                  <a:close/>
                  <a:moveTo>
                    <a:pt x="1611773" y="264945"/>
                  </a:moveTo>
                  <a:cubicBezTo>
                    <a:pt x="1604511" y="269781"/>
                    <a:pt x="1597249" y="279798"/>
                    <a:pt x="1597249" y="301215"/>
                  </a:cubicBezTo>
                  <a:cubicBezTo>
                    <a:pt x="1597249" y="334376"/>
                    <a:pt x="1614194" y="356829"/>
                    <a:pt x="1636673" y="356829"/>
                  </a:cubicBezTo>
                  <a:cubicBezTo>
                    <a:pt x="1642552" y="356829"/>
                    <a:pt x="1649123" y="355448"/>
                    <a:pt x="1653964" y="350957"/>
                  </a:cubicBezTo>
                  <a:cubicBezTo>
                    <a:pt x="1661227" y="344048"/>
                    <a:pt x="1664339" y="332649"/>
                    <a:pt x="1664339" y="315378"/>
                  </a:cubicBezTo>
                  <a:cubicBezTo>
                    <a:pt x="1664339" y="282907"/>
                    <a:pt x="1649123" y="261145"/>
                    <a:pt x="1625261" y="261145"/>
                  </a:cubicBezTo>
                  <a:cubicBezTo>
                    <a:pt x="1620765" y="261145"/>
                    <a:pt x="1615578" y="262527"/>
                    <a:pt x="1611773" y="264600"/>
                  </a:cubicBezTo>
                  <a:close/>
                  <a:moveTo>
                    <a:pt x="1688547" y="306397"/>
                  </a:moveTo>
                  <a:cubicBezTo>
                    <a:pt x="1688547" y="328159"/>
                    <a:pt x="1679556" y="347157"/>
                    <a:pt x="1662264" y="358211"/>
                  </a:cubicBezTo>
                  <a:cubicBezTo>
                    <a:pt x="1654656" y="363047"/>
                    <a:pt x="1641515" y="368574"/>
                    <a:pt x="1629411" y="368574"/>
                  </a:cubicBezTo>
                  <a:cubicBezTo>
                    <a:pt x="1588257" y="368574"/>
                    <a:pt x="1573387" y="337485"/>
                    <a:pt x="1573387" y="308124"/>
                  </a:cubicBezTo>
                  <a:cubicBezTo>
                    <a:pt x="1573387" y="286016"/>
                    <a:pt x="1583762" y="271163"/>
                    <a:pt x="1597940" y="261145"/>
                  </a:cubicBezTo>
                  <a:cubicBezTo>
                    <a:pt x="1608315" y="254928"/>
                    <a:pt x="1621803" y="250092"/>
                    <a:pt x="1634944" y="250092"/>
                  </a:cubicBezTo>
                  <a:cubicBezTo>
                    <a:pt x="1668835" y="250092"/>
                    <a:pt x="1688547" y="274962"/>
                    <a:pt x="1688547" y="306397"/>
                  </a:cubicBezTo>
                  <a:close/>
                  <a:moveTo>
                    <a:pt x="1745608" y="310196"/>
                  </a:moveTo>
                  <a:cubicBezTo>
                    <a:pt x="1744571" y="310196"/>
                    <a:pt x="1744225" y="310887"/>
                    <a:pt x="1744225" y="311578"/>
                  </a:cubicBezTo>
                  <a:lnTo>
                    <a:pt x="1744225" y="346121"/>
                  </a:lnTo>
                  <a:cubicBezTo>
                    <a:pt x="1744571" y="348884"/>
                    <a:pt x="1746300" y="352684"/>
                    <a:pt x="1749067" y="354411"/>
                  </a:cubicBezTo>
                  <a:cubicBezTo>
                    <a:pt x="1752525" y="356484"/>
                    <a:pt x="1759442" y="357520"/>
                    <a:pt x="1762208" y="357520"/>
                  </a:cubicBezTo>
                  <a:cubicBezTo>
                    <a:pt x="1777079" y="357520"/>
                    <a:pt x="1786416" y="350612"/>
                    <a:pt x="1786416" y="335067"/>
                  </a:cubicBezTo>
                  <a:cubicBezTo>
                    <a:pt x="1786416" y="318487"/>
                    <a:pt x="1774312" y="309851"/>
                    <a:pt x="1745608" y="310196"/>
                  </a:cubicBezTo>
                  <a:close/>
                  <a:moveTo>
                    <a:pt x="1782266" y="283944"/>
                  </a:moveTo>
                  <a:cubicBezTo>
                    <a:pt x="1782266" y="265981"/>
                    <a:pt x="1767396" y="260109"/>
                    <a:pt x="1746992" y="261145"/>
                  </a:cubicBezTo>
                  <a:cubicBezTo>
                    <a:pt x="1745954" y="261145"/>
                    <a:pt x="1744571" y="262182"/>
                    <a:pt x="1744571" y="262872"/>
                  </a:cubicBezTo>
                  <a:lnTo>
                    <a:pt x="1744225" y="300179"/>
                  </a:lnTo>
                  <a:cubicBezTo>
                    <a:pt x="1744225" y="300179"/>
                    <a:pt x="1744225" y="301561"/>
                    <a:pt x="1745263" y="301561"/>
                  </a:cubicBezTo>
                  <a:lnTo>
                    <a:pt x="1759096" y="301561"/>
                  </a:lnTo>
                  <a:cubicBezTo>
                    <a:pt x="1768433" y="301561"/>
                    <a:pt x="1772237" y="300179"/>
                    <a:pt x="1775004" y="298797"/>
                  </a:cubicBezTo>
                  <a:cubicBezTo>
                    <a:pt x="1779663" y="295322"/>
                    <a:pt x="1782262" y="289741"/>
                    <a:pt x="1781920" y="283944"/>
                  </a:cubicBezTo>
                  <a:close/>
                  <a:moveTo>
                    <a:pt x="1717251" y="355793"/>
                  </a:moveTo>
                  <a:cubicBezTo>
                    <a:pt x="1722092" y="354757"/>
                    <a:pt x="1723130" y="352339"/>
                    <a:pt x="1723476" y="348884"/>
                  </a:cubicBezTo>
                  <a:lnTo>
                    <a:pt x="1723476" y="306051"/>
                  </a:lnTo>
                  <a:lnTo>
                    <a:pt x="1723476" y="271854"/>
                  </a:lnTo>
                  <a:cubicBezTo>
                    <a:pt x="1723476" y="268399"/>
                    <a:pt x="1722784" y="266672"/>
                    <a:pt x="1720017" y="264945"/>
                  </a:cubicBezTo>
                  <a:cubicBezTo>
                    <a:pt x="1716559" y="262872"/>
                    <a:pt x="1711372" y="261491"/>
                    <a:pt x="1707222" y="260800"/>
                  </a:cubicBezTo>
                  <a:cubicBezTo>
                    <a:pt x="1705838" y="260109"/>
                    <a:pt x="1706184" y="254928"/>
                    <a:pt x="1707222" y="253891"/>
                  </a:cubicBezTo>
                  <a:cubicBezTo>
                    <a:pt x="1725896" y="253200"/>
                    <a:pt x="1748721" y="251819"/>
                    <a:pt x="1765666" y="251819"/>
                  </a:cubicBezTo>
                  <a:cubicBezTo>
                    <a:pt x="1779499" y="251819"/>
                    <a:pt x="1803362" y="255618"/>
                    <a:pt x="1803362" y="278417"/>
                  </a:cubicBezTo>
                  <a:cubicBezTo>
                    <a:pt x="1803362" y="289471"/>
                    <a:pt x="1795753" y="298797"/>
                    <a:pt x="1783649" y="302597"/>
                  </a:cubicBezTo>
                  <a:cubicBezTo>
                    <a:pt x="1783649" y="302597"/>
                    <a:pt x="1782958" y="303288"/>
                    <a:pt x="1783649" y="303288"/>
                  </a:cubicBezTo>
                  <a:cubicBezTo>
                    <a:pt x="1798520" y="306742"/>
                    <a:pt x="1809932" y="315378"/>
                    <a:pt x="1809932" y="330922"/>
                  </a:cubicBezTo>
                  <a:cubicBezTo>
                    <a:pt x="1809932" y="345776"/>
                    <a:pt x="1799558" y="355448"/>
                    <a:pt x="1786762" y="360975"/>
                  </a:cubicBezTo>
                  <a:cubicBezTo>
                    <a:pt x="1776041" y="365465"/>
                    <a:pt x="1764629" y="366847"/>
                    <a:pt x="1750796" y="366847"/>
                  </a:cubicBezTo>
                  <a:lnTo>
                    <a:pt x="1706530" y="365811"/>
                  </a:lnTo>
                  <a:cubicBezTo>
                    <a:pt x="1705147" y="364429"/>
                    <a:pt x="1704801" y="359247"/>
                    <a:pt x="1706184" y="357866"/>
                  </a:cubicBezTo>
                  <a:cubicBezTo>
                    <a:pt x="1712063" y="357175"/>
                    <a:pt x="1714830" y="356484"/>
                    <a:pt x="1717251" y="355793"/>
                  </a:cubicBezTo>
                  <a:close/>
                  <a:moveTo>
                    <a:pt x="1887397" y="310887"/>
                  </a:moveTo>
                  <a:cubicBezTo>
                    <a:pt x="1877023" y="314341"/>
                    <a:pt x="1859040" y="319868"/>
                    <a:pt x="1854198" y="323668"/>
                  </a:cubicBezTo>
                  <a:cubicBezTo>
                    <a:pt x="1852815" y="324359"/>
                    <a:pt x="1851086" y="329540"/>
                    <a:pt x="1851086" y="332649"/>
                  </a:cubicBezTo>
                  <a:cubicBezTo>
                    <a:pt x="1851086" y="343703"/>
                    <a:pt x="1858694" y="351993"/>
                    <a:pt x="1870798" y="351993"/>
                  </a:cubicBezTo>
                  <a:cubicBezTo>
                    <a:pt x="1874602" y="351993"/>
                    <a:pt x="1880827" y="350266"/>
                    <a:pt x="1885323" y="347157"/>
                  </a:cubicBezTo>
                  <a:cubicBezTo>
                    <a:pt x="1887397" y="346121"/>
                    <a:pt x="1888089" y="343703"/>
                    <a:pt x="1888435" y="340940"/>
                  </a:cubicBezTo>
                  <a:cubicBezTo>
                    <a:pt x="1889127" y="335067"/>
                    <a:pt x="1889127" y="316760"/>
                    <a:pt x="1889127" y="311924"/>
                  </a:cubicBezTo>
                  <a:cubicBezTo>
                    <a:pt x="1889127" y="311924"/>
                    <a:pt x="1888089" y="310542"/>
                    <a:pt x="1887397" y="310887"/>
                  </a:cubicBezTo>
                  <a:close/>
                  <a:moveTo>
                    <a:pt x="1884977" y="275308"/>
                  </a:moveTo>
                  <a:cubicBezTo>
                    <a:pt x="1880135" y="268399"/>
                    <a:pt x="1872181" y="264945"/>
                    <a:pt x="1863536" y="264945"/>
                  </a:cubicBezTo>
                  <a:cubicBezTo>
                    <a:pt x="1857310" y="264945"/>
                    <a:pt x="1853852" y="266327"/>
                    <a:pt x="1852469" y="267363"/>
                  </a:cubicBezTo>
                  <a:cubicBezTo>
                    <a:pt x="1849011" y="269781"/>
                    <a:pt x="1844169" y="278762"/>
                    <a:pt x="1840365" y="287743"/>
                  </a:cubicBezTo>
                  <a:cubicBezTo>
                    <a:pt x="1839673" y="288780"/>
                    <a:pt x="1832065" y="284289"/>
                    <a:pt x="1832411" y="282217"/>
                  </a:cubicBezTo>
                  <a:cubicBezTo>
                    <a:pt x="1832757" y="278071"/>
                    <a:pt x="1837253" y="267018"/>
                    <a:pt x="1838982" y="265636"/>
                  </a:cubicBezTo>
                  <a:cubicBezTo>
                    <a:pt x="1851086" y="257000"/>
                    <a:pt x="1868723" y="250092"/>
                    <a:pt x="1875639" y="250092"/>
                  </a:cubicBezTo>
                  <a:cubicBezTo>
                    <a:pt x="1888089" y="250092"/>
                    <a:pt x="1897426" y="255618"/>
                    <a:pt x="1903306" y="264945"/>
                  </a:cubicBezTo>
                  <a:cubicBezTo>
                    <a:pt x="1908493" y="272890"/>
                    <a:pt x="1910222" y="282562"/>
                    <a:pt x="1910222" y="292579"/>
                  </a:cubicBezTo>
                  <a:cubicBezTo>
                    <a:pt x="1910222" y="307433"/>
                    <a:pt x="1908839" y="329195"/>
                    <a:pt x="1908839" y="340249"/>
                  </a:cubicBezTo>
                  <a:cubicBezTo>
                    <a:pt x="1908839" y="346121"/>
                    <a:pt x="1911260" y="351648"/>
                    <a:pt x="1919559" y="351648"/>
                  </a:cubicBezTo>
                  <a:cubicBezTo>
                    <a:pt x="1924055" y="351648"/>
                    <a:pt x="1926130" y="351303"/>
                    <a:pt x="1929588" y="350266"/>
                  </a:cubicBezTo>
                  <a:cubicBezTo>
                    <a:pt x="1929810" y="353071"/>
                    <a:pt x="1929456" y="355892"/>
                    <a:pt x="1928551" y="358557"/>
                  </a:cubicBezTo>
                  <a:cubicBezTo>
                    <a:pt x="1922471" y="364845"/>
                    <a:pt x="1914131" y="368451"/>
                    <a:pt x="1905380" y="368574"/>
                  </a:cubicBezTo>
                  <a:cubicBezTo>
                    <a:pt x="1897426" y="368574"/>
                    <a:pt x="1892931" y="365120"/>
                    <a:pt x="1890856" y="360975"/>
                  </a:cubicBezTo>
                  <a:cubicBezTo>
                    <a:pt x="1889818" y="359593"/>
                    <a:pt x="1889127" y="356484"/>
                    <a:pt x="1888781" y="354066"/>
                  </a:cubicBezTo>
                  <a:cubicBezTo>
                    <a:pt x="1888781" y="354066"/>
                    <a:pt x="1887743" y="353375"/>
                    <a:pt x="1887397" y="354066"/>
                  </a:cubicBezTo>
                  <a:cubicBezTo>
                    <a:pt x="1877596" y="361389"/>
                    <a:pt x="1866235" y="366354"/>
                    <a:pt x="1854198" y="368574"/>
                  </a:cubicBezTo>
                  <a:cubicBezTo>
                    <a:pt x="1848665" y="368574"/>
                    <a:pt x="1843132" y="365465"/>
                    <a:pt x="1838636" y="361665"/>
                  </a:cubicBezTo>
                  <a:cubicBezTo>
                    <a:pt x="1832420" y="354869"/>
                    <a:pt x="1828967" y="346000"/>
                    <a:pt x="1828953" y="336794"/>
                  </a:cubicBezTo>
                  <a:cubicBezTo>
                    <a:pt x="1828953" y="331268"/>
                    <a:pt x="1832411" y="322632"/>
                    <a:pt x="1834140" y="320559"/>
                  </a:cubicBezTo>
                  <a:cubicBezTo>
                    <a:pt x="1843477" y="315378"/>
                    <a:pt x="1876677" y="307778"/>
                    <a:pt x="1887397" y="302251"/>
                  </a:cubicBezTo>
                  <a:cubicBezTo>
                    <a:pt x="1887743" y="302251"/>
                    <a:pt x="1889127" y="300524"/>
                    <a:pt x="1889127" y="299488"/>
                  </a:cubicBezTo>
                  <a:lnTo>
                    <a:pt x="1889127" y="291889"/>
                  </a:lnTo>
                  <a:cubicBezTo>
                    <a:pt x="1889127" y="286362"/>
                    <a:pt x="1888435" y="280144"/>
                    <a:pt x="1884977" y="275308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92880C1C-2C59-48A0-913C-13BD8E964B12}"/>
              </a:ext>
            </a:extLst>
          </p:cNvPr>
          <p:cNvSpPr txBox="1"/>
          <p:nvPr/>
        </p:nvSpPr>
        <p:spPr>
          <a:xfrm>
            <a:off x="7724527" y="2367762"/>
            <a:ext cx="406779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latin typeface="+mj-lt"/>
              </a:rPr>
              <a:t>Шаститко</a:t>
            </a:r>
            <a:r>
              <a:rPr lang="ru-RU" dirty="0">
                <a:latin typeface="+mj-lt"/>
              </a:rPr>
              <a:t> А.Е., д.э.н., проф., зав. кафедрой кафедры конкурентной и промышленной политики ЭФ МГУ, директор ЦИКЭР РАНХиГС</a:t>
            </a:r>
          </a:p>
          <a:p>
            <a:r>
              <a:rPr lang="ru-RU" dirty="0">
                <a:latin typeface="+mj-lt"/>
              </a:rPr>
              <a:t>Павлова Н.С., к.э.н., доцент кафедры конкурентной и промышленной политики ЭФ МГУ, </a:t>
            </a:r>
            <a:r>
              <a:rPr lang="ru-RU" dirty="0" err="1">
                <a:latin typeface="+mj-lt"/>
              </a:rPr>
              <a:t>с.н.с</a:t>
            </a:r>
            <a:r>
              <a:rPr lang="ru-RU" dirty="0">
                <a:latin typeface="+mj-lt"/>
              </a:rPr>
              <a:t>. ЦИКЭР РАНХиГС</a:t>
            </a:r>
          </a:p>
          <a:p>
            <a:endParaRPr lang="ru-RU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9CB3A3-449C-4A41-B854-B4214155832A}"/>
              </a:ext>
            </a:extLst>
          </p:cNvPr>
          <p:cNvSpPr txBox="1"/>
          <p:nvPr/>
        </p:nvSpPr>
        <p:spPr>
          <a:xfrm>
            <a:off x="330200" y="218477"/>
            <a:ext cx="95931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+mj-lt"/>
              </a:rPr>
              <a:t>Научный семинар кафедры конкурентной и промышленной политики</a:t>
            </a:r>
          </a:p>
          <a:p>
            <a:pPr algn="ctr"/>
            <a:r>
              <a:rPr lang="ru-RU" dirty="0">
                <a:latin typeface="+mj-lt"/>
              </a:rPr>
              <a:t>г. Москва</a:t>
            </a:r>
          </a:p>
          <a:p>
            <a:pPr algn="ctr"/>
            <a:r>
              <a:rPr lang="ru-RU" dirty="0">
                <a:latin typeface="+mj-lt"/>
              </a:rPr>
              <a:t>27 сентября 2023 года</a:t>
            </a:r>
          </a:p>
        </p:txBody>
      </p:sp>
    </p:spTree>
    <p:extLst>
      <p:ext uri="{BB962C8B-B14F-4D97-AF65-F5344CB8AC3E}">
        <p14:creationId xmlns:p14="http://schemas.microsoft.com/office/powerpoint/2010/main" val="2931199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AFE96-DF32-47D3-A172-0D25145EC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/>
              <a:t>Пути преодоления. Социализация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89A17A-54FF-4154-979D-D94636F8C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200" i="1" dirty="0">
                <a:solidFill>
                  <a:schemeClr val="tx1"/>
                </a:solidFill>
              </a:rPr>
              <a:t> Первичная социализация, в том числе образование.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i="1" dirty="0">
                <a:solidFill>
                  <a:schemeClr val="tx1"/>
                </a:solidFill>
              </a:rPr>
              <a:t> Навык идентификации проблемы (автоматизмы тоже нужны для формирования критического образа мышления):</a:t>
            </a:r>
            <a:r>
              <a:rPr lang="en-US" sz="2200" i="1" dirty="0">
                <a:solidFill>
                  <a:schemeClr val="tx1"/>
                </a:solidFill>
              </a:rPr>
              <a:t> </a:t>
            </a:r>
            <a:r>
              <a:rPr lang="ru-RU" sz="2200" i="1" dirty="0">
                <a:solidFill>
                  <a:schemeClr val="tx1"/>
                </a:solidFill>
              </a:rPr>
              <a:t>понимание в чем проблема (задача), а не какова техника решения проблемы (задача), как она понята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i="1" dirty="0">
                <a:solidFill>
                  <a:schemeClr val="tx1"/>
                </a:solidFill>
              </a:rPr>
              <a:t> Навыки хранения полезной информации (память) и знаний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i="1" dirty="0">
                <a:solidFill>
                  <a:schemeClr val="tx1"/>
                </a:solidFill>
              </a:rPr>
              <a:t> Навыки оценки поступающей информации через призму принимаемых в будущем решений (прагматический фильтр)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i="1" dirty="0">
                <a:solidFill>
                  <a:schemeClr val="tx1"/>
                </a:solidFill>
              </a:rPr>
              <a:t> Предметное критическое мышление: «заземлено» на обсуждение конкретных проблем (соответственно предмету)</a:t>
            </a:r>
          </a:p>
        </p:txBody>
      </p:sp>
      <p:grpSp>
        <p:nvGrpSpPr>
          <p:cNvPr id="9" name="Рисунок 50">
            <a:extLst>
              <a:ext uri="{FF2B5EF4-FFF2-40B4-BE49-F238E27FC236}">
                <a16:creationId xmlns:a16="http://schemas.microsoft.com/office/drawing/2014/main" id="{8352F242-F7A5-4A9F-AFC5-8F56F0E472C3}"/>
              </a:ext>
            </a:extLst>
          </p:cNvPr>
          <p:cNvGrpSpPr>
            <a:grpSpLocks noChangeAspect="1"/>
          </p:cNvGrpSpPr>
          <p:nvPr/>
        </p:nvGrpSpPr>
        <p:grpSpPr>
          <a:xfrm>
            <a:off x="9933328" y="213451"/>
            <a:ext cx="2002663" cy="1083632"/>
            <a:chOff x="826344" y="7864528"/>
            <a:chExt cx="2196064" cy="1188280"/>
          </a:xfrm>
          <a:solidFill>
            <a:srgbClr val="FFFFFF">
              <a:lumMod val="65000"/>
            </a:srgbClr>
          </a:solidFill>
        </p:grpSpPr>
        <p:sp>
          <p:nvSpPr>
            <p:cNvPr id="10" name="Полилиния 175">
              <a:extLst>
                <a:ext uri="{FF2B5EF4-FFF2-40B4-BE49-F238E27FC236}">
                  <a16:creationId xmlns:a16="http://schemas.microsoft.com/office/drawing/2014/main" id="{89539FF2-6E21-4F5F-91F5-FA80FA78D2EB}"/>
                </a:ext>
              </a:extLst>
            </p:cNvPr>
            <p:cNvSpPr/>
            <p:nvPr/>
          </p:nvSpPr>
          <p:spPr>
            <a:xfrm>
              <a:off x="826344" y="7864528"/>
              <a:ext cx="139368" cy="1187243"/>
            </a:xfrm>
            <a:custGeom>
              <a:avLst/>
              <a:gdLst>
                <a:gd name="connsiteX0" fmla="*/ 0 w 139368"/>
                <a:gd name="connsiteY0" fmla="*/ 1187244 h 1187243"/>
                <a:gd name="connsiteX1" fmla="*/ 139368 w 139368"/>
                <a:gd name="connsiteY1" fmla="*/ 1187244 h 1187243"/>
                <a:gd name="connsiteX2" fmla="*/ 139368 w 139368"/>
                <a:gd name="connsiteY2" fmla="*/ 0 h 1187243"/>
                <a:gd name="connsiteX3" fmla="*/ 0 w 139368"/>
                <a:gd name="connsiteY3" fmla="*/ 0 h 1187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368" h="1187243">
                  <a:moveTo>
                    <a:pt x="0" y="1187244"/>
                  </a:moveTo>
                  <a:lnTo>
                    <a:pt x="139368" y="1187244"/>
                  </a:lnTo>
                  <a:lnTo>
                    <a:pt x="13936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1" name="Полилиния 176">
              <a:extLst>
                <a:ext uri="{FF2B5EF4-FFF2-40B4-BE49-F238E27FC236}">
                  <a16:creationId xmlns:a16="http://schemas.microsoft.com/office/drawing/2014/main" id="{8D39010E-DB80-4C81-9BA7-A4FBA7A1B910}"/>
                </a:ext>
              </a:extLst>
            </p:cNvPr>
            <p:cNvSpPr/>
            <p:nvPr/>
          </p:nvSpPr>
          <p:spPr>
            <a:xfrm>
              <a:off x="1103348" y="7864873"/>
              <a:ext cx="1761521" cy="498110"/>
            </a:xfrm>
            <a:custGeom>
              <a:avLst/>
              <a:gdLst>
                <a:gd name="connsiteX0" fmla="*/ 63289 w 1761521"/>
                <a:gd name="connsiteY0" fmla="*/ 172370 h 498110"/>
                <a:gd name="connsiteX1" fmla="*/ 126921 w 1761521"/>
                <a:gd name="connsiteY1" fmla="*/ 96720 h 498110"/>
                <a:gd name="connsiteX2" fmla="*/ 125537 w 1761521"/>
                <a:gd name="connsiteY2" fmla="*/ 94993 h 498110"/>
                <a:gd name="connsiteX3" fmla="*/ 57755 w 1761521"/>
                <a:gd name="connsiteY3" fmla="*/ 97411 h 498110"/>
                <a:gd name="connsiteX4" fmla="*/ 43231 w 1761521"/>
                <a:gd name="connsiteY4" fmla="*/ 96720 h 498110"/>
                <a:gd name="connsiteX5" fmla="*/ 42539 w 1761521"/>
                <a:gd name="connsiteY5" fmla="*/ 94302 h 498110"/>
                <a:gd name="connsiteX6" fmla="*/ 51876 w 1761521"/>
                <a:gd name="connsiteY6" fmla="*/ 80485 h 498110"/>
                <a:gd name="connsiteX7" fmla="*/ 92684 w 1761521"/>
                <a:gd name="connsiteY7" fmla="*/ 84630 h 498110"/>
                <a:gd name="connsiteX8" fmla="*/ 125192 w 1761521"/>
                <a:gd name="connsiteY8" fmla="*/ 84630 h 498110"/>
                <a:gd name="connsiteX9" fmla="*/ 126575 w 1761521"/>
                <a:gd name="connsiteY9" fmla="*/ 83249 h 498110"/>
                <a:gd name="connsiteX10" fmla="*/ 63634 w 1761521"/>
                <a:gd name="connsiteY10" fmla="*/ 9327 h 498110"/>
                <a:gd name="connsiteX11" fmla="*/ 20406 w 1761521"/>
                <a:gd name="connsiteY11" fmla="*/ 28671 h 498110"/>
                <a:gd name="connsiteX12" fmla="*/ 12106 w 1761521"/>
                <a:gd name="connsiteY12" fmla="*/ 46979 h 498110"/>
                <a:gd name="connsiteX13" fmla="*/ 4498 w 1761521"/>
                <a:gd name="connsiteY13" fmla="*/ 44215 h 498110"/>
                <a:gd name="connsiteX14" fmla="*/ 10723 w 1761521"/>
                <a:gd name="connsiteY14" fmla="*/ 4836 h 498110"/>
                <a:gd name="connsiteX15" fmla="*/ 25939 w 1761521"/>
                <a:gd name="connsiteY15" fmla="*/ 3454 h 498110"/>
                <a:gd name="connsiteX16" fmla="*/ 64672 w 1761521"/>
                <a:gd name="connsiteY16" fmla="*/ 0 h 498110"/>
                <a:gd name="connsiteX17" fmla="*/ 154587 w 1761521"/>
                <a:gd name="connsiteY17" fmla="*/ 87048 h 498110"/>
                <a:gd name="connsiteX18" fmla="*/ 57755 w 1761521"/>
                <a:gd name="connsiteY18" fmla="*/ 182733 h 498110"/>
                <a:gd name="connsiteX19" fmla="*/ 16948 w 1761521"/>
                <a:gd name="connsiteY19" fmla="*/ 177206 h 498110"/>
                <a:gd name="connsiteX20" fmla="*/ 1386 w 1761521"/>
                <a:gd name="connsiteY20" fmla="*/ 138518 h 498110"/>
                <a:gd name="connsiteX21" fmla="*/ 8994 w 1761521"/>
                <a:gd name="connsiteY21" fmla="*/ 134718 h 498110"/>
                <a:gd name="connsiteX22" fmla="*/ 63289 w 1761521"/>
                <a:gd name="connsiteY22" fmla="*/ 172024 h 498110"/>
                <a:gd name="connsiteX23" fmla="*/ 186403 w 1761521"/>
                <a:gd name="connsiteY23" fmla="*/ 168915 h 498110"/>
                <a:gd name="connsiteX24" fmla="*/ 192974 w 1761521"/>
                <a:gd name="connsiteY24" fmla="*/ 161316 h 498110"/>
                <a:gd name="connsiteX25" fmla="*/ 193319 w 1761521"/>
                <a:gd name="connsiteY25" fmla="*/ 119173 h 498110"/>
                <a:gd name="connsiteX26" fmla="*/ 192974 w 1761521"/>
                <a:gd name="connsiteY26" fmla="*/ 83594 h 498110"/>
                <a:gd name="connsiteX27" fmla="*/ 186057 w 1761521"/>
                <a:gd name="connsiteY27" fmla="*/ 75304 h 498110"/>
                <a:gd name="connsiteX28" fmla="*/ 177066 w 1761521"/>
                <a:gd name="connsiteY28" fmla="*/ 73577 h 498110"/>
                <a:gd name="connsiteX29" fmla="*/ 177757 w 1761521"/>
                <a:gd name="connsiteY29" fmla="*/ 65632 h 498110"/>
                <a:gd name="connsiteX30" fmla="*/ 202657 w 1761521"/>
                <a:gd name="connsiteY30" fmla="*/ 66323 h 498110"/>
                <a:gd name="connsiteX31" fmla="*/ 229631 w 1761521"/>
                <a:gd name="connsiteY31" fmla="*/ 65632 h 498110"/>
                <a:gd name="connsiteX32" fmla="*/ 230323 w 1761521"/>
                <a:gd name="connsiteY32" fmla="*/ 73577 h 498110"/>
                <a:gd name="connsiteX33" fmla="*/ 220294 w 1761521"/>
                <a:gd name="connsiteY33" fmla="*/ 75304 h 498110"/>
                <a:gd name="connsiteX34" fmla="*/ 214415 w 1761521"/>
                <a:gd name="connsiteY34" fmla="*/ 82903 h 498110"/>
                <a:gd name="connsiteX35" fmla="*/ 214415 w 1761521"/>
                <a:gd name="connsiteY35" fmla="*/ 117446 h 498110"/>
                <a:gd name="connsiteX36" fmla="*/ 233781 w 1761521"/>
                <a:gd name="connsiteY36" fmla="*/ 111574 h 498110"/>
                <a:gd name="connsiteX37" fmla="*/ 245539 w 1761521"/>
                <a:gd name="connsiteY37" fmla="*/ 92575 h 498110"/>
                <a:gd name="connsiteX38" fmla="*/ 274589 w 1761521"/>
                <a:gd name="connsiteY38" fmla="*/ 62868 h 498110"/>
                <a:gd name="connsiteX39" fmla="*/ 284964 w 1761521"/>
                <a:gd name="connsiteY39" fmla="*/ 67359 h 498110"/>
                <a:gd name="connsiteX40" fmla="*/ 281505 w 1761521"/>
                <a:gd name="connsiteY40" fmla="*/ 86012 h 498110"/>
                <a:gd name="connsiteX41" fmla="*/ 279430 w 1761521"/>
                <a:gd name="connsiteY41" fmla="*/ 87048 h 498110"/>
                <a:gd name="connsiteX42" fmla="*/ 267326 w 1761521"/>
                <a:gd name="connsiteY42" fmla="*/ 83594 h 498110"/>
                <a:gd name="connsiteX43" fmla="*/ 252802 w 1761521"/>
                <a:gd name="connsiteY43" fmla="*/ 97757 h 498110"/>
                <a:gd name="connsiteX44" fmla="*/ 239660 w 1761521"/>
                <a:gd name="connsiteY44" fmla="*/ 118483 h 498110"/>
                <a:gd name="connsiteX45" fmla="*/ 250035 w 1761521"/>
                <a:gd name="connsiteY45" fmla="*/ 127464 h 498110"/>
                <a:gd name="connsiteX46" fmla="*/ 272860 w 1761521"/>
                <a:gd name="connsiteY46" fmla="*/ 159589 h 498110"/>
                <a:gd name="connsiteX47" fmla="*/ 297067 w 1761521"/>
                <a:gd name="connsiteY47" fmla="*/ 169952 h 498110"/>
                <a:gd name="connsiteX48" fmla="*/ 297067 w 1761521"/>
                <a:gd name="connsiteY48" fmla="*/ 177897 h 498110"/>
                <a:gd name="connsiteX49" fmla="*/ 272860 w 1761521"/>
                <a:gd name="connsiteY49" fmla="*/ 179278 h 498110"/>
                <a:gd name="connsiteX50" fmla="*/ 254185 w 1761521"/>
                <a:gd name="connsiteY50" fmla="*/ 170988 h 498110"/>
                <a:gd name="connsiteX51" fmla="*/ 231706 w 1761521"/>
                <a:gd name="connsiteY51" fmla="*/ 137481 h 498110"/>
                <a:gd name="connsiteX52" fmla="*/ 214415 w 1761521"/>
                <a:gd name="connsiteY52" fmla="*/ 124700 h 498110"/>
                <a:gd name="connsiteX53" fmla="*/ 214761 w 1761521"/>
                <a:gd name="connsiteY53" fmla="*/ 160625 h 498110"/>
                <a:gd name="connsiteX54" fmla="*/ 221677 w 1761521"/>
                <a:gd name="connsiteY54" fmla="*/ 168915 h 498110"/>
                <a:gd name="connsiteX55" fmla="*/ 231706 w 1761521"/>
                <a:gd name="connsiteY55" fmla="*/ 170297 h 498110"/>
                <a:gd name="connsiteX56" fmla="*/ 230669 w 1761521"/>
                <a:gd name="connsiteY56" fmla="*/ 178587 h 498110"/>
                <a:gd name="connsiteX57" fmla="*/ 205769 w 1761521"/>
                <a:gd name="connsiteY57" fmla="*/ 177897 h 498110"/>
                <a:gd name="connsiteX58" fmla="*/ 176720 w 1761521"/>
                <a:gd name="connsiteY58" fmla="*/ 178587 h 498110"/>
                <a:gd name="connsiteX59" fmla="*/ 176374 w 1761521"/>
                <a:gd name="connsiteY59" fmla="*/ 170297 h 498110"/>
                <a:gd name="connsiteX60" fmla="*/ 186749 w 1761521"/>
                <a:gd name="connsiteY60" fmla="*/ 168915 h 498110"/>
                <a:gd name="connsiteX61" fmla="*/ 338221 w 1761521"/>
                <a:gd name="connsiteY61" fmla="*/ 77722 h 498110"/>
                <a:gd name="connsiteX62" fmla="*/ 323696 w 1761521"/>
                <a:gd name="connsiteY62" fmla="*/ 113992 h 498110"/>
                <a:gd name="connsiteX63" fmla="*/ 362775 w 1761521"/>
                <a:gd name="connsiteY63" fmla="*/ 169261 h 498110"/>
                <a:gd name="connsiteX64" fmla="*/ 380066 w 1761521"/>
                <a:gd name="connsiteY64" fmla="*/ 163734 h 498110"/>
                <a:gd name="connsiteX65" fmla="*/ 390787 w 1761521"/>
                <a:gd name="connsiteY65" fmla="*/ 128155 h 498110"/>
                <a:gd name="connsiteX66" fmla="*/ 351708 w 1761521"/>
                <a:gd name="connsiteY66" fmla="*/ 73577 h 498110"/>
                <a:gd name="connsiteX67" fmla="*/ 337875 w 1761521"/>
                <a:gd name="connsiteY67" fmla="*/ 77722 h 498110"/>
                <a:gd name="connsiteX68" fmla="*/ 414649 w 1761521"/>
                <a:gd name="connsiteY68" fmla="*/ 119173 h 498110"/>
                <a:gd name="connsiteX69" fmla="*/ 388712 w 1761521"/>
                <a:gd name="connsiteY69" fmla="*/ 170988 h 498110"/>
                <a:gd name="connsiteX70" fmla="*/ 355858 w 1761521"/>
                <a:gd name="connsiteY70" fmla="*/ 181351 h 498110"/>
                <a:gd name="connsiteX71" fmla="*/ 299834 w 1761521"/>
                <a:gd name="connsiteY71" fmla="*/ 120901 h 498110"/>
                <a:gd name="connsiteX72" fmla="*/ 324042 w 1761521"/>
                <a:gd name="connsiteY72" fmla="*/ 73922 h 498110"/>
                <a:gd name="connsiteX73" fmla="*/ 361391 w 1761521"/>
                <a:gd name="connsiteY73" fmla="*/ 62868 h 498110"/>
                <a:gd name="connsiteX74" fmla="*/ 414649 w 1761521"/>
                <a:gd name="connsiteY74" fmla="*/ 119173 h 498110"/>
                <a:gd name="connsiteX75" fmla="*/ 442315 w 1761521"/>
                <a:gd name="connsiteY75" fmla="*/ 168915 h 498110"/>
                <a:gd name="connsiteX76" fmla="*/ 449577 w 1761521"/>
                <a:gd name="connsiteY76" fmla="*/ 158207 h 498110"/>
                <a:gd name="connsiteX77" fmla="*/ 449923 w 1761521"/>
                <a:gd name="connsiteY77" fmla="*/ 118828 h 498110"/>
                <a:gd name="connsiteX78" fmla="*/ 449577 w 1761521"/>
                <a:gd name="connsiteY78" fmla="*/ 83940 h 498110"/>
                <a:gd name="connsiteX79" fmla="*/ 443352 w 1761521"/>
                <a:gd name="connsiteY79" fmla="*/ 75304 h 498110"/>
                <a:gd name="connsiteX80" fmla="*/ 433669 w 1761521"/>
                <a:gd name="connsiteY80" fmla="*/ 73577 h 498110"/>
                <a:gd name="connsiteX81" fmla="*/ 434361 w 1761521"/>
                <a:gd name="connsiteY81" fmla="*/ 65632 h 498110"/>
                <a:gd name="connsiteX82" fmla="*/ 459260 w 1761521"/>
                <a:gd name="connsiteY82" fmla="*/ 66323 h 498110"/>
                <a:gd name="connsiteX83" fmla="*/ 485889 w 1761521"/>
                <a:gd name="connsiteY83" fmla="*/ 65632 h 498110"/>
                <a:gd name="connsiteX84" fmla="*/ 485889 w 1761521"/>
                <a:gd name="connsiteY84" fmla="*/ 73577 h 498110"/>
                <a:gd name="connsiteX85" fmla="*/ 476897 w 1761521"/>
                <a:gd name="connsiteY85" fmla="*/ 75304 h 498110"/>
                <a:gd name="connsiteX86" fmla="*/ 471018 w 1761521"/>
                <a:gd name="connsiteY86" fmla="*/ 82903 h 498110"/>
                <a:gd name="connsiteX87" fmla="*/ 471018 w 1761521"/>
                <a:gd name="connsiteY87" fmla="*/ 112956 h 498110"/>
                <a:gd name="connsiteX88" fmla="*/ 472402 w 1761521"/>
                <a:gd name="connsiteY88" fmla="*/ 114337 h 498110"/>
                <a:gd name="connsiteX89" fmla="*/ 520817 w 1761521"/>
                <a:gd name="connsiteY89" fmla="*/ 114337 h 498110"/>
                <a:gd name="connsiteX90" fmla="*/ 522201 w 1761521"/>
                <a:gd name="connsiteY90" fmla="*/ 112956 h 498110"/>
                <a:gd name="connsiteX91" fmla="*/ 521509 w 1761521"/>
                <a:gd name="connsiteY91" fmla="*/ 83594 h 498110"/>
                <a:gd name="connsiteX92" fmla="*/ 515630 w 1761521"/>
                <a:gd name="connsiteY92" fmla="*/ 75649 h 498110"/>
                <a:gd name="connsiteX93" fmla="*/ 505601 w 1761521"/>
                <a:gd name="connsiteY93" fmla="*/ 73577 h 498110"/>
                <a:gd name="connsiteX94" fmla="*/ 506639 w 1761521"/>
                <a:gd name="connsiteY94" fmla="*/ 65632 h 498110"/>
                <a:gd name="connsiteX95" fmla="*/ 533267 w 1761521"/>
                <a:gd name="connsiteY95" fmla="*/ 66323 h 498110"/>
                <a:gd name="connsiteX96" fmla="*/ 559896 w 1761521"/>
                <a:gd name="connsiteY96" fmla="*/ 65632 h 498110"/>
                <a:gd name="connsiteX97" fmla="*/ 559896 w 1761521"/>
                <a:gd name="connsiteY97" fmla="*/ 73231 h 498110"/>
                <a:gd name="connsiteX98" fmla="*/ 551596 w 1761521"/>
                <a:gd name="connsiteY98" fmla="*/ 74958 h 498110"/>
                <a:gd name="connsiteX99" fmla="*/ 543642 w 1761521"/>
                <a:gd name="connsiteY99" fmla="*/ 83940 h 498110"/>
                <a:gd name="connsiteX100" fmla="*/ 543642 w 1761521"/>
                <a:gd name="connsiteY100" fmla="*/ 119173 h 498110"/>
                <a:gd name="connsiteX101" fmla="*/ 543988 w 1761521"/>
                <a:gd name="connsiteY101" fmla="*/ 158207 h 498110"/>
                <a:gd name="connsiteX102" fmla="*/ 552633 w 1761521"/>
                <a:gd name="connsiteY102" fmla="*/ 168570 h 498110"/>
                <a:gd name="connsiteX103" fmla="*/ 563008 w 1761521"/>
                <a:gd name="connsiteY103" fmla="*/ 170297 h 498110"/>
                <a:gd name="connsiteX104" fmla="*/ 561971 w 1761521"/>
                <a:gd name="connsiteY104" fmla="*/ 178587 h 498110"/>
                <a:gd name="connsiteX105" fmla="*/ 534305 w 1761521"/>
                <a:gd name="connsiteY105" fmla="*/ 177897 h 498110"/>
                <a:gd name="connsiteX106" fmla="*/ 506639 w 1761521"/>
                <a:gd name="connsiteY106" fmla="*/ 178587 h 498110"/>
                <a:gd name="connsiteX107" fmla="*/ 506639 w 1761521"/>
                <a:gd name="connsiteY107" fmla="*/ 170643 h 498110"/>
                <a:gd name="connsiteX108" fmla="*/ 515976 w 1761521"/>
                <a:gd name="connsiteY108" fmla="*/ 168915 h 498110"/>
                <a:gd name="connsiteX109" fmla="*/ 522201 w 1761521"/>
                <a:gd name="connsiteY109" fmla="*/ 159934 h 498110"/>
                <a:gd name="connsiteX110" fmla="*/ 521163 w 1761521"/>
                <a:gd name="connsiteY110" fmla="*/ 125391 h 498110"/>
                <a:gd name="connsiteX111" fmla="*/ 472747 w 1761521"/>
                <a:gd name="connsiteY111" fmla="*/ 125391 h 498110"/>
                <a:gd name="connsiteX112" fmla="*/ 471364 w 1761521"/>
                <a:gd name="connsiteY112" fmla="*/ 126773 h 498110"/>
                <a:gd name="connsiteX113" fmla="*/ 471364 w 1761521"/>
                <a:gd name="connsiteY113" fmla="*/ 158552 h 498110"/>
                <a:gd name="connsiteX114" fmla="*/ 478627 w 1761521"/>
                <a:gd name="connsiteY114" fmla="*/ 168915 h 498110"/>
                <a:gd name="connsiteX115" fmla="*/ 488310 w 1761521"/>
                <a:gd name="connsiteY115" fmla="*/ 170643 h 498110"/>
                <a:gd name="connsiteX116" fmla="*/ 487272 w 1761521"/>
                <a:gd name="connsiteY116" fmla="*/ 178587 h 498110"/>
                <a:gd name="connsiteX117" fmla="*/ 459606 w 1761521"/>
                <a:gd name="connsiteY117" fmla="*/ 177897 h 498110"/>
                <a:gd name="connsiteX118" fmla="*/ 433323 w 1761521"/>
                <a:gd name="connsiteY118" fmla="*/ 178587 h 498110"/>
                <a:gd name="connsiteX119" fmla="*/ 433323 w 1761521"/>
                <a:gd name="connsiteY119" fmla="*/ 170297 h 498110"/>
                <a:gd name="connsiteX120" fmla="*/ 616611 w 1761521"/>
                <a:gd name="connsiteY120" fmla="*/ 77722 h 498110"/>
                <a:gd name="connsiteX121" fmla="*/ 602087 w 1761521"/>
                <a:gd name="connsiteY121" fmla="*/ 113992 h 498110"/>
                <a:gd name="connsiteX122" fmla="*/ 641165 w 1761521"/>
                <a:gd name="connsiteY122" fmla="*/ 169261 h 498110"/>
                <a:gd name="connsiteX123" fmla="*/ 658456 w 1761521"/>
                <a:gd name="connsiteY123" fmla="*/ 163734 h 498110"/>
                <a:gd name="connsiteX124" fmla="*/ 668831 w 1761521"/>
                <a:gd name="connsiteY124" fmla="*/ 128155 h 498110"/>
                <a:gd name="connsiteX125" fmla="*/ 630099 w 1761521"/>
                <a:gd name="connsiteY125" fmla="*/ 73577 h 498110"/>
                <a:gd name="connsiteX126" fmla="*/ 616266 w 1761521"/>
                <a:gd name="connsiteY126" fmla="*/ 77722 h 498110"/>
                <a:gd name="connsiteX127" fmla="*/ 693039 w 1761521"/>
                <a:gd name="connsiteY127" fmla="*/ 119173 h 498110"/>
                <a:gd name="connsiteX128" fmla="*/ 666756 w 1761521"/>
                <a:gd name="connsiteY128" fmla="*/ 170988 h 498110"/>
                <a:gd name="connsiteX129" fmla="*/ 634249 w 1761521"/>
                <a:gd name="connsiteY129" fmla="*/ 181351 h 498110"/>
                <a:gd name="connsiteX130" fmla="*/ 578225 w 1761521"/>
                <a:gd name="connsiteY130" fmla="*/ 120901 h 498110"/>
                <a:gd name="connsiteX131" fmla="*/ 602433 w 1761521"/>
                <a:gd name="connsiteY131" fmla="*/ 73922 h 498110"/>
                <a:gd name="connsiteX132" fmla="*/ 639436 w 1761521"/>
                <a:gd name="connsiteY132" fmla="*/ 62868 h 498110"/>
                <a:gd name="connsiteX133" fmla="*/ 693039 w 1761521"/>
                <a:gd name="connsiteY133" fmla="*/ 119173 h 498110"/>
                <a:gd name="connsiteX134" fmla="*/ 725893 w 1761521"/>
                <a:gd name="connsiteY134" fmla="*/ 156480 h 498110"/>
                <a:gd name="connsiteX135" fmla="*/ 728659 w 1761521"/>
                <a:gd name="connsiteY135" fmla="*/ 83940 h 498110"/>
                <a:gd name="connsiteX136" fmla="*/ 721743 w 1761521"/>
                <a:gd name="connsiteY136" fmla="*/ 75304 h 498110"/>
                <a:gd name="connsiteX137" fmla="*/ 712060 w 1761521"/>
                <a:gd name="connsiteY137" fmla="*/ 73577 h 498110"/>
                <a:gd name="connsiteX138" fmla="*/ 712751 w 1761521"/>
                <a:gd name="connsiteY138" fmla="*/ 65632 h 498110"/>
                <a:gd name="connsiteX139" fmla="*/ 736959 w 1761521"/>
                <a:gd name="connsiteY139" fmla="*/ 66323 h 498110"/>
                <a:gd name="connsiteX140" fmla="*/ 749409 w 1761521"/>
                <a:gd name="connsiteY140" fmla="*/ 65632 h 498110"/>
                <a:gd name="connsiteX141" fmla="*/ 753559 w 1761521"/>
                <a:gd name="connsiteY141" fmla="*/ 75995 h 498110"/>
                <a:gd name="connsiteX142" fmla="*/ 786412 w 1761521"/>
                <a:gd name="connsiteY142" fmla="*/ 142317 h 498110"/>
                <a:gd name="connsiteX143" fmla="*/ 787450 w 1761521"/>
                <a:gd name="connsiteY143" fmla="*/ 142317 h 498110"/>
                <a:gd name="connsiteX144" fmla="*/ 822032 w 1761521"/>
                <a:gd name="connsiteY144" fmla="*/ 66323 h 498110"/>
                <a:gd name="connsiteX145" fmla="*/ 833791 w 1761521"/>
                <a:gd name="connsiteY145" fmla="*/ 66323 h 498110"/>
                <a:gd name="connsiteX146" fmla="*/ 857653 w 1761521"/>
                <a:gd name="connsiteY146" fmla="*/ 65632 h 498110"/>
                <a:gd name="connsiteX147" fmla="*/ 857653 w 1761521"/>
                <a:gd name="connsiteY147" fmla="*/ 73231 h 498110"/>
                <a:gd name="connsiteX148" fmla="*/ 846586 w 1761521"/>
                <a:gd name="connsiteY148" fmla="*/ 75995 h 498110"/>
                <a:gd name="connsiteX149" fmla="*/ 841399 w 1761521"/>
                <a:gd name="connsiteY149" fmla="*/ 82903 h 498110"/>
                <a:gd name="connsiteX150" fmla="*/ 842436 w 1761521"/>
                <a:gd name="connsiteY150" fmla="*/ 158898 h 498110"/>
                <a:gd name="connsiteX151" fmla="*/ 850390 w 1761521"/>
                <a:gd name="connsiteY151" fmla="*/ 168570 h 498110"/>
                <a:gd name="connsiteX152" fmla="*/ 860419 w 1761521"/>
                <a:gd name="connsiteY152" fmla="*/ 170297 h 498110"/>
                <a:gd name="connsiteX153" fmla="*/ 859036 w 1761521"/>
                <a:gd name="connsiteY153" fmla="*/ 178587 h 498110"/>
                <a:gd name="connsiteX154" fmla="*/ 832062 w 1761521"/>
                <a:gd name="connsiteY154" fmla="*/ 177897 h 498110"/>
                <a:gd name="connsiteX155" fmla="*/ 806470 w 1761521"/>
                <a:gd name="connsiteY155" fmla="*/ 178587 h 498110"/>
                <a:gd name="connsiteX156" fmla="*/ 806125 w 1761521"/>
                <a:gd name="connsiteY156" fmla="*/ 170643 h 498110"/>
                <a:gd name="connsiteX157" fmla="*/ 820303 w 1761521"/>
                <a:gd name="connsiteY157" fmla="*/ 162698 h 498110"/>
                <a:gd name="connsiteX158" fmla="*/ 821341 w 1761521"/>
                <a:gd name="connsiteY158" fmla="*/ 94302 h 498110"/>
                <a:gd name="connsiteX159" fmla="*/ 820303 w 1761521"/>
                <a:gd name="connsiteY159" fmla="*/ 94302 h 498110"/>
                <a:gd name="connsiteX160" fmla="*/ 783646 w 1761521"/>
                <a:gd name="connsiteY160" fmla="*/ 175479 h 498110"/>
                <a:gd name="connsiteX161" fmla="*/ 776729 w 1761521"/>
                <a:gd name="connsiteY161" fmla="*/ 177551 h 498110"/>
                <a:gd name="connsiteX162" fmla="*/ 739380 w 1761521"/>
                <a:gd name="connsiteY162" fmla="*/ 92230 h 498110"/>
                <a:gd name="connsiteX163" fmla="*/ 737997 w 1761521"/>
                <a:gd name="connsiteY163" fmla="*/ 92230 h 498110"/>
                <a:gd name="connsiteX164" fmla="*/ 738342 w 1761521"/>
                <a:gd name="connsiteY164" fmla="*/ 157516 h 498110"/>
                <a:gd name="connsiteX165" fmla="*/ 746642 w 1761521"/>
                <a:gd name="connsiteY165" fmla="*/ 167879 h 498110"/>
                <a:gd name="connsiteX166" fmla="*/ 757709 w 1761521"/>
                <a:gd name="connsiteY166" fmla="*/ 170297 h 498110"/>
                <a:gd name="connsiteX167" fmla="*/ 757017 w 1761521"/>
                <a:gd name="connsiteY167" fmla="*/ 178587 h 498110"/>
                <a:gd name="connsiteX168" fmla="*/ 732118 w 1761521"/>
                <a:gd name="connsiteY168" fmla="*/ 177897 h 498110"/>
                <a:gd name="connsiteX169" fmla="*/ 709293 w 1761521"/>
                <a:gd name="connsiteY169" fmla="*/ 178587 h 498110"/>
                <a:gd name="connsiteX170" fmla="*/ 708947 w 1761521"/>
                <a:gd name="connsiteY170" fmla="*/ 170297 h 498110"/>
                <a:gd name="connsiteX171" fmla="*/ 726239 w 1761521"/>
                <a:gd name="connsiteY171" fmla="*/ 156480 h 498110"/>
                <a:gd name="connsiteX172" fmla="*/ 881515 w 1761521"/>
                <a:gd name="connsiteY172" fmla="*/ 168570 h 498110"/>
                <a:gd name="connsiteX173" fmla="*/ 887740 w 1761521"/>
                <a:gd name="connsiteY173" fmla="*/ 155098 h 498110"/>
                <a:gd name="connsiteX174" fmla="*/ 887740 w 1761521"/>
                <a:gd name="connsiteY174" fmla="*/ 116410 h 498110"/>
                <a:gd name="connsiteX175" fmla="*/ 887740 w 1761521"/>
                <a:gd name="connsiteY175" fmla="*/ 83594 h 498110"/>
                <a:gd name="connsiteX176" fmla="*/ 880823 w 1761521"/>
                <a:gd name="connsiteY176" fmla="*/ 75304 h 498110"/>
                <a:gd name="connsiteX177" fmla="*/ 871486 w 1761521"/>
                <a:gd name="connsiteY177" fmla="*/ 73577 h 498110"/>
                <a:gd name="connsiteX178" fmla="*/ 872523 w 1761521"/>
                <a:gd name="connsiteY178" fmla="*/ 65632 h 498110"/>
                <a:gd name="connsiteX179" fmla="*/ 897423 w 1761521"/>
                <a:gd name="connsiteY179" fmla="*/ 66323 h 498110"/>
                <a:gd name="connsiteX180" fmla="*/ 924397 w 1761521"/>
                <a:gd name="connsiteY180" fmla="*/ 65632 h 498110"/>
                <a:gd name="connsiteX181" fmla="*/ 924743 w 1761521"/>
                <a:gd name="connsiteY181" fmla="*/ 73577 h 498110"/>
                <a:gd name="connsiteX182" fmla="*/ 915060 w 1761521"/>
                <a:gd name="connsiteY182" fmla="*/ 75304 h 498110"/>
                <a:gd name="connsiteX183" fmla="*/ 908835 w 1761521"/>
                <a:gd name="connsiteY183" fmla="*/ 83940 h 498110"/>
                <a:gd name="connsiteX184" fmla="*/ 908835 w 1761521"/>
                <a:gd name="connsiteY184" fmla="*/ 137827 h 498110"/>
                <a:gd name="connsiteX185" fmla="*/ 909873 w 1761521"/>
                <a:gd name="connsiteY185" fmla="*/ 138863 h 498110"/>
                <a:gd name="connsiteX186" fmla="*/ 958288 w 1761521"/>
                <a:gd name="connsiteY186" fmla="*/ 87394 h 498110"/>
                <a:gd name="connsiteX187" fmla="*/ 959672 w 1761521"/>
                <a:gd name="connsiteY187" fmla="*/ 83594 h 498110"/>
                <a:gd name="connsiteX188" fmla="*/ 954484 w 1761521"/>
                <a:gd name="connsiteY188" fmla="*/ 75304 h 498110"/>
                <a:gd name="connsiteX189" fmla="*/ 946184 w 1761521"/>
                <a:gd name="connsiteY189" fmla="*/ 73577 h 498110"/>
                <a:gd name="connsiteX190" fmla="*/ 947222 w 1761521"/>
                <a:gd name="connsiteY190" fmla="*/ 65632 h 498110"/>
                <a:gd name="connsiteX191" fmla="*/ 971084 w 1761521"/>
                <a:gd name="connsiteY191" fmla="*/ 66323 h 498110"/>
                <a:gd name="connsiteX192" fmla="*/ 997367 w 1761521"/>
                <a:gd name="connsiteY192" fmla="*/ 65632 h 498110"/>
                <a:gd name="connsiteX193" fmla="*/ 997367 w 1761521"/>
                <a:gd name="connsiteY193" fmla="*/ 73231 h 498110"/>
                <a:gd name="connsiteX194" fmla="*/ 986300 w 1761521"/>
                <a:gd name="connsiteY194" fmla="*/ 75995 h 498110"/>
                <a:gd name="connsiteX195" fmla="*/ 981459 w 1761521"/>
                <a:gd name="connsiteY195" fmla="*/ 83594 h 498110"/>
                <a:gd name="connsiteX196" fmla="*/ 982150 w 1761521"/>
                <a:gd name="connsiteY196" fmla="*/ 159243 h 498110"/>
                <a:gd name="connsiteX197" fmla="*/ 987684 w 1761521"/>
                <a:gd name="connsiteY197" fmla="*/ 167534 h 498110"/>
                <a:gd name="connsiteX198" fmla="*/ 1000825 w 1761521"/>
                <a:gd name="connsiteY198" fmla="*/ 170297 h 498110"/>
                <a:gd name="connsiteX199" fmla="*/ 999788 w 1761521"/>
                <a:gd name="connsiteY199" fmla="*/ 178587 h 498110"/>
                <a:gd name="connsiteX200" fmla="*/ 970738 w 1761521"/>
                <a:gd name="connsiteY200" fmla="*/ 177897 h 498110"/>
                <a:gd name="connsiteX201" fmla="*/ 948605 w 1761521"/>
                <a:gd name="connsiteY201" fmla="*/ 178587 h 498110"/>
                <a:gd name="connsiteX202" fmla="*/ 947914 w 1761521"/>
                <a:gd name="connsiteY202" fmla="*/ 171679 h 498110"/>
                <a:gd name="connsiteX203" fmla="*/ 960709 w 1761521"/>
                <a:gd name="connsiteY203" fmla="*/ 161661 h 498110"/>
                <a:gd name="connsiteX204" fmla="*/ 960709 w 1761521"/>
                <a:gd name="connsiteY204" fmla="*/ 101902 h 498110"/>
                <a:gd name="connsiteX205" fmla="*/ 959326 w 1761521"/>
                <a:gd name="connsiteY205" fmla="*/ 100866 h 498110"/>
                <a:gd name="connsiteX206" fmla="*/ 910564 w 1761521"/>
                <a:gd name="connsiteY206" fmla="*/ 152680 h 498110"/>
                <a:gd name="connsiteX207" fmla="*/ 909181 w 1761521"/>
                <a:gd name="connsiteY207" fmla="*/ 157516 h 498110"/>
                <a:gd name="connsiteX208" fmla="*/ 916097 w 1761521"/>
                <a:gd name="connsiteY208" fmla="*/ 168570 h 498110"/>
                <a:gd name="connsiteX209" fmla="*/ 926472 w 1761521"/>
                <a:gd name="connsiteY209" fmla="*/ 170643 h 498110"/>
                <a:gd name="connsiteX210" fmla="*/ 925089 w 1761521"/>
                <a:gd name="connsiteY210" fmla="*/ 178587 h 498110"/>
                <a:gd name="connsiteX211" fmla="*/ 897423 w 1761521"/>
                <a:gd name="connsiteY211" fmla="*/ 177897 h 498110"/>
                <a:gd name="connsiteX212" fmla="*/ 871140 w 1761521"/>
                <a:gd name="connsiteY212" fmla="*/ 178587 h 498110"/>
                <a:gd name="connsiteX213" fmla="*/ 871140 w 1761521"/>
                <a:gd name="connsiteY213" fmla="*/ 170297 h 498110"/>
                <a:gd name="connsiteX214" fmla="*/ 881515 w 1761521"/>
                <a:gd name="connsiteY214" fmla="*/ 168570 h 498110"/>
                <a:gd name="connsiteX215" fmla="*/ 1077944 w 1761521"/>
                <a:gd name="connsiteY215" fmla="*/ 168570 h 498110"/>
                <a:gd name="connsiteX216" fmla="*/ 1084169 w 1761521"/>
                <a:gd name="connsiteY216" fmla="*/ 159934 h 498110"/>
                <a:gd name="connsiteX217" fmla="*/ 1084515 w 1761521"/>
                <a:gd name="connsiteY217" fmla="*/ 126082 h 498110"/>
                <a:gd name="connsiteX218" fmla="*/ 1052699 w 1761521"/>
                <a:gd name="connsiteY218" fmla="*/ 134027 h 498110"/>
                <a:gd name="connsiteX219" fmla="*/ 1030912 w 1761521"/>
                <a:gd name="connsiteY219" fmla="*/ 127118 h 498110"/>
                <a:gd name="connsiteX220" fmla="*/ 1021920 w 1761521"/>
                <a:gd name="connsiteY220" fmla="*/ 105011 h 498110"/>
                <a:gd name="connsiteX221" fmla="*/ 1021920 w 1761521"/>
                <a:gd name="connsiteY221" fmla="*/ 83940 h 498110"/>
                <a:gd name="connsiteX222" fmla="*/ 1015695 w 1761521"/>
                <a:gd name="connsiteY222" fmla="*/ 75304 h 498110"/>
                <a:gd name="connsiteX223" fmla="*/ 1006012 w 1761521"/>
                <a:gd name="connsiteY223" fmla="*/ 73577 h 498110"/>
                <a:gd name="connsiteX224" fmla="*/ 1006704 w 1761521"/>
                <a:gd name="connsiteY224" fmla="*/ 65632 h 498110"/>
                <a:gd name="connsiteX225" fmla="*/ 1031604 w 1761521"/>
                <a:gd name="connsiteY225" fmla="*/ 66323 h 498110"/>
                <a:gd name="connsiteX226" fmla="*/ 1054428 w 1761521"/>
                <a:gd name="connsiteY226" fmla="*/ 65632 h 498110"/>
                <a:gd name="connsiteX227" fmla="*/ 1055120 w 1761521"/>
                <a:gd name="connsiteY227" fmla="*/ 73577 h 498110"/>
                <a:gd name="connsiteX228" fmla="*/ 1043362 w 1761521"/>
                <a:gd name="connsiteY228" fmla="*/ 80485 h 498110"/>
                <a:gd name="connsiteX229" fmla="*/ 1043016 w 1761521"/>
                <a:gd name="connsiteY229" fmla="*/ 102593 h 498110"/>
                <a:gd name="connsiteX230" fmla="*/ 1067570 w 1761521"/>
                <a:gd name="connsiteY230" fmla="*/ 121591 h 498110"/>
                <a:gd name="connsiteX231" fmla="*/ 1084861 w 1761521"/>
                <a:gd name="connsiteY231" fmla="*/ 118137 h 498110"/>
                <a:gd name="connsiteX232" fmla="*/ 1084169 w 1761521"/>
                <a:gd name="connsiteY232" fmla="*/ 82558 h 498110"/>
                <a:gd name="connsiteX233" fmla="*/ 1077944 w 1761521"/>
                <a:gd name="connsiteY233" fmla="*/ 75649 h 498110"/>
                <a:gd name="connsiteX234" fmla="*/ 1067915 w 1761521"/>
                <a:gd name="connsiteY234" fmla="*/ 73231 h 498110"/>
                <a:gd name="connsiteX235" fmla="*/ 1068953 w 1761521"/>
                <a:gd name="connsiteY235" fmla="*/ 65632 h 498110"/>
                <a:gd name="connsiteX236" fmla="*/ 1095582 w 1761521"/>
                <a:gd name="connsiteY236" fmla="*/ 66323 h 498110"/>
                <a:gd name="connsiteX237" fmla="*/ 1121519 w 1761521"/>
                <a:gd name="connsiteY237" fmla="*/ 65632 h 498110"/>
                <a:gd name="connsiteX238" fmla="*/ 1121519 w 1761521"/>
                <a:gd name="connsiteY238" fmla="*/ 73231 h 498110"/>
                <a:gd name="connsiteX239" fmla="*/ 1114256 w 1761521"/>
                <a:gd name="connsiteY239" fmla="*/ 74958 h 498110"/>
                <a:gd name="connsiteX240" fmla="*/ 1105956 w 1761521"/>
                <a:gd name="connsiteY240" fmla="*/ 83940 h 498110"/>
                <a:gd name="connsiteX241" fmla="*/ 1105956 w 1761521"/>
                <a:gd name="connsiteY241" fmla="*/ 158207 h 498110"/>
                <a:gd name="connsiteX242" fmla="*/ 1113219 w 1761521"/>
                <a:gd name="connsiteY242" fmla="*/ 168570 h 498110"/>
                <a:gd name="connsiteX243" fmla="*/ 1124285 w 1761521"/>
                <a:gd name="connsiteY243" fmla="*/ 170297 h 498110"/>
                <a:gd name="connsiteX244" fmla="*/ 1123593 w 1761521"/>
                <a:gd name="connsiteY244" fmla="*/ 178587 h 498110"/>
                <a:gd name="connsiteX245" fmla="*/ 1094544 w 1761521"/>
                <a:gd name="connsiteY245" fmla="*/ 177897 h 498110"/>
                <a:gd name="connsiteX246" fmla="*/ 1066878 w 1761521"/>
                <a:gd name="connsiteY246" fmla="*/ 178587 h 498110"/>
                <a:gd name="connsiteX247" fmla="*/ 1066186 w 1761521"/>
                <a:gd name="connsiteY247" fmla="*/ 170643 h 498110"/>
                <a:gd name="connsiteX248" fmla="*/ 1077944 w 1761521"/>
                <a:gd name="connsiteY248" fmla="*/ 168570 h 498110"/>
                <a:gd name="connsiteX249" fmla="*/ 1160943 w 1761521"/>
                <a:gd name="connsiteY249" fmla="*/ 105702 h 498110"/>
                <a:gd name="connsiteX250" fmla="*/ 1162326 w 1761521"/>
                <a:gd name="connsiteY250" fmla="*/ 107774 h 498110"/>
                <a:gd name="connsiteX251" fmla="*/ 1210050 w 1761521"/>
                <a:gd name="connsiteY251" fmla="*/ 106047 h 498110"/>
                <a:gd name="connsiteX252" fmla="*/ 1211779 w 1761521"/>
                <a:gd name="connsiteY252" fmla="*/ 103629 h 498110"/>
                <a:gd name="connsiteX253" fmla="*/ 1185842 w 1761521"/>
                <a:gd name="connsiteY253" fmla="*/ 73231 h 498110"/>
                <a:gd name="connsiteX254" fmla="*/ 1160943 w 1761521"/>
                <a:gd name="connsiteY254" fmla="*/ 105702 h 498110"/>
                <a:gd name="connsiteX255" fmla="*/ 1235987 w 1761521"/>
                <a:gd name="connsiteY255" fmla="*/ 152335 h 498110"/>
                <a:gd name="connsiteX256" fmla="*/ 1234604 w 1761521"/>
                <a:gd name="connsiteY256" fmla="*/ 159934 h 498110"/>
                <a:gd name="connsiteX257" fmla="*/ 1189646 w 1761521"/>
                <a:gd name="connsiteY257" fmla="*/ 181005 h 498110"/>
                <a:gd name="connsiteX258" fmla="*/ 1155064 w 1761521"/>
                <a:gd name="connsiteY258" fmla="*/ 167534 h 498110"/>
                <a:gd name="connsiteX259" fmla="*/ 1139156 w 1761521"/>
                <a:gd name="connsiteY259" fmla="*/ 122628 h 498110"/>
                <a:gd name="connsiteX260" fmla="*/ 1164055 w 1761521"/>
                <a:gd name="connsiteY260" fmla="*/ 71849 h 498110"/>
                <a:gd name="connsiteX261" fmla="*/ 1194488 w 1761521"/>
                <a:gd name="connsiteY261" fmla="*/ 62523 h 498110"/>
                <a:gd name="connsiteX262" fmla="*/ 1233912 w 1761521"/>
                <a:gd name="connsiteY262" fmla="*/ 102593 h 498110"/>
                <a:gd name="connsiteX263" fmla="*/ 1238062 w 1761521"/>
                <a:gd name="connsiteY263" fmla="*/ 106047 h 498110"/>
                <a:gd name="connsiteX264" fmla="*/ 1235987 w 1761521"/>
                <a:gd name="connsiteY264" fmla="*/ 112265 h 498110"/>
                <a:gd name="connsiteX265" fmla="*/ 1161980 w 1761521"/>
                <a:gd name="connsiteY265" fmla="*/ 118483 h 498110"/>
                <a:gd name="connsiteX266" fmla="*/ 1160251 w 1761521"/>
                <a:gd name="connsiteY266" fmla="*/ 121591 h 498110"/>
                <a:gd name="connsiteX267" fmla="*/ 1172009 w 1761521"/>
                <a:gd name="connsiteY267" fmla="*/ 150262 h 498110"/>
                <a:gd name="connsiteX268" fmla="*/ 1202442 w 1761521"/>
                <a:gd name="connsiteY268" fmla="*/ 162698 h 498110"/>
                <a:gd name="connsiteX269" fmla="*/ 1234604 w 1761521"/>
                <a:gd name="connsiteY269" fmla="*/ 150608 h 498110"/>
                <a:gd name="connsiteX270" fmla="*/ 1235987 w 1761521"/>
                <a:gd name="connsiteY270" fmla="*/ 152335 h 498110"/>
                <a:gd name="connsiteX271" fmla="*/ 1306882 w 1761521"/>
                <a:gd name="connsiteY271" fmla="*/ 181005 h 498110"/>
                <a:gd name="connsiteX272" fmla="*/ 1266766 w 1761521"/>
                <a:gd name="connsiteY272" fmla="*/ 161661 h 498110"/>
                <a:gd name="connsiteX273" fmla="*/ 1255699 w 1761521"/>
                <a:gd name="connsiteY273" fmla="*/ 124009 h 498110"/>
                <a:gd name="connsiteX274" fmla="*/ 1284403 w 1761521"/>
                <a:gd name="connsiteY274" fmla="*/ 74268 h 498110"/>
                <a:gd name="connsiteX275" fmla="*/ 1320023 w 1761521"/>
                <a:gd name="connsiteY275" fmla="*/ 62523 h 498110"/>
                <a:gd name="connsiteX276" fmla="*/ 1343193 w 1761521"/>
                <a:gd name="connsiteY276" fmla="*/ 67013 h 498110"/>
                <a:gd name="connsiteX277" fmla="*/ 1351493 w 1761521"/>
                <a:gd name="connsiteY277" fmla="*/ 73922 h 498110"/>
                <a:gd name="connsiteX278" fmla="*/ 1351147 w 1761521"/>
                <a:gd name="connsiteY278" fmla="*/ 78758 h 498110"/>
                <a:gd name="connsiteX279" fmla="*/ 1341464 w 1761521"/>
                <a:gd name="connsiteY279" fmla="*/ 90157 h 498110"/>
                <a:gd name="connsiteX280" fmla="*/ 1338698 w 1761521"/>
                <a:gd name="connsiteY280" fmla="*/ 90157 h 498110"/>
                <a:gd name="connsiteX281" fmla="*/ 1307573 w 1761521"/>
                <a:gd name="connsiteY281" fmla="*/ 75304 h 498110"/>
                <a:gd name="connsiteX282" fmla="*/ 1277486 w 1761521"/>
                <a:gd name="connsiteY282" fmla="*/ 113301 h 498110"/>
                <a:gd name="connsiteX283" fmla="*/ 1287861 w 1761521"/>
                <a:gd name="connsiteY283" fmla="*/ 147844 h 498110"/>
                <a:gd name="connsiteX284" fmla="*/ 1319677 w 1761521"/>
                <a:gd name="connsiteY284" fmla="*/ 162698 h 498110"/>
                <a:gd name="connsiteX285" fmla="*/ 1351839 w 1761521"/>
                <a:gd name="connsiteY285" fmla="*/ 148880 h 498110"/>
                <a:gd name="connsiteX286" fmla="*/ 1353222 w 1761521"/>
                <a:gd name="connsiteY286" fmla="*/ 150608 h 498110"/>
                <a:gd name="connsiteX287" fmla="*/ 1351839 w 1761521"/>
                <a:gd name="connsiteY287" fmla="*/ 158898 h 498110"/>
                <a:gd name="connsiteX288" fmla="*/ 1306882 w 1761521"/>
                <a:gd name="connsiteY288" fmla="*/ 181005 h 498110"/>
                <a:gd name="connsiteX289" fmla="*/ 1374664 w 1761521"/>
                <a:gd name="connsiteY289" fmla="*/ 168915 h 498110"/>
                <a:gd name="connsiteX290" fmla="*/ 1380889 w 1761521"/>
                <a:gd name="connsiteY290" fmla="*/ 161316 h 498110"/>
                <a:gd name="connsiteX291" fmla="*/ 1381580 w 1761521"/>
                <a:gd name="connsiteY291" fmla="*/ 119173 h 498110"/>
                <a:gd name="connsiteX292" fmla="*/ 1380889 w 1761521"/>
                <a:gd name="connsiteY292" fmla="*/ 83594 h 498110"/>
                <a:gd name="connsiteX293" fmla="*/ 1374318 w 1761521"/>
                <a:gd name="connsiteY293" fmla="*/ 75304 h 498110"/>
                <a:gd name="connsiteX294" fmla="*/ 1365326 w 1761521"/>
                <a:gd name="connsiteY294" fmla="*/ 73577 h 498110"/>
                <a:gd name="connsiteX295" fmla="*/ 1366018 w 1761521"/>
                <a:gd name="connsiteY295" fmla="*/ 65632 h 498110"/>
                <a:gd name="connsiteX296" fmla="*/ 1390918 w 1761521"/>
                <a:gd name="connsiteY296" fmla="*/ 66323 h 498110"/>
                <a:gd name="connsiteX297" fmla="*/ 1417892 w 1761521"/>
                <a:gd name="connsiteY297" fmla="*/ 65632 h 498110"/>
                <a:gd name="connsiteX298" fmla="*/ 1418238 w 1761521"/>
                <a:gd name="connsiteY298" fmla="*/ 73577 h 498110"/>
                <a:gd name="connsiteX299" fmla="*/ 1408555 w 1761521"/>
                <a:gd name="connsiteY299" fmla="*/ 75304 h 498110"/>
                <a:gd name="connsiteX300" fmla="*/ 1402330 w 1761521"/>
                <a:gd name="connsiteY300" fmla="*/ 82903 h 498110"/>
                <a:gd name="connsiteX301" fmla="*/ 1402330 w 1761521"/>
                <a:gd name="connsiteY301" fmla="*/ 117446 h 498110"/>
                <a:gd name="connsiteX302" fmla="*/ 1422042 w 1761521"/>
                <a:gd name="connsiteY302" fmla="*/ 111574 h 498110"/>
                <a:gd name="connsiteX303" fmla="*/ 1433454 w 1761521"/>
                <a:gd name="connsiteY303" fmla="*/ 92575 h 498110"/>
                <a:gd name="connsiteX304" fmla="*/ 1462504 w 1761521"/>
                <a:gd name="connsiteY304" fmla="*/ 62868 h 498110"/>
                <a:gd name="connsiteX305" fmla="*/ 1472879 w 1761521"/>
                <a:gd name="connsiteY305" fmla="*/ 67359 h 498110"/>
                <a:gd name="connsiteX306" fmla="*/ 1469420 w 1761521"/>
                <a:gd name="connsiteY306" fmla="*/ 86012 h 498110"/>
                <a:gd name="connsiteX307" fmla="*/ 1467691 w 1761521"/>
                <a:gd name="connsiteY307" fmla="*/ 87048 h 498110"/>
                <a:gd name="connsiteX308" fmla="*/ 1455587 w 1761521"/>
                <a:gd name="connsiteY308" fmla="*/ 83594 h 498110"/>
                <a:gd name="connsiteX309" fmla="*/ 1441062 w 1761521"/>
                <a:gd name="connsiteY309" fmla="*/ 97757 h 498110"/>
                <a:gd name="connsiteX310" fmla="*/ 1427575 w 1761521"/>
                <a:gd name="connsiteY310" fmla="*/ 118483 h 498110"/>
                <a:gd name="connsiteX311" fmla="*/ 1437950 w 1761521"/>
                <a:gd name="connsiteY311" fmla="*/ 127464 h 498110"/>
                <a:gd name="connsiteX312" fmla="*/ 1460775 w 1761521"/>
                <a:gd name="connsiteY312" fmla="*/ 159589 h 498110"/>
                <a:gd name="connsiteX313" fmla="*/ 1485328 w 1761521"/>
                <a:gd name="connsiteY313" fmla="*/ 169952 h 498110"/>
                <a:gd name="connsiteX314" fmla="*/ 1484982 w 1761521"/>
                <a:gd name="connsiteY314" fmla="*/ 177897 h 498110"/>
                <a:gd name="connsiteX315" fmla="*/ 1460775 w 1761521"/>
                <a:gd name="connsiteY315" fmla="*/ 179278 h 498110"/>
                <a:gd name="connsiteX316" fmla="*/ 1442446 w 1761521"/>
                <a:gd name="connsiteY316" fmla="*/ 170988 h 498110"/>
                <a:gd name="connsiteX317" fmla="*/ 1419621 w 1761521"/>
                <a:gd name="connsiteY317" fmla="*/ 137481 h 498110"/>
                <a:gd name="connsiteX318" fmla="*/ 1402330 w 1761521"/>
                <a:gd name="connsiteY318" fmla="*/ 124700 h 498110"/>
                <a:gd name="connsiteX319" fmla="*/ 1403021 w 1761521"/>
                <a:gd name="connsiteY319" fmla="*/ 160625 h 498110"/>
                <a:gd name="connsiteX320" fmla="*/ 1409938 w 1761521"/>
                <a:gd name="connsiteY320" fmla="*/ 168915 h 498110"/>
                <a:gd name="connsiteX321" fmla="*/ 1419621 w 1761521"/>
                <a:gd name="connsiteY321" fmla="*/ 170297 h 498110"/>
                <a:gd name="connsiteX322" fmla="*/ 1418584 w 1761521"/>
                <a:gd name="connsiteY322" fmla="*/ 178587 h 498110"/>
                <a:gd name="connsiteX323" fmla="*/ 1394030 w 1761521"/>
                <a:gd name="connsiteY323" fmla="*/ 177897 h 498110"/>
                <a:gd name="connsiteX324" fmla="*/ 1364981 w 1761521"/>
                <a:gd name="connsiteY324" fmla="*/ 178587 h 498110"/>
                <a:gd name="connsiteX325" fmla="*/ 1364289 w 1761521"/>
                <a:gd name="connsiteY325" fmla="*/ 170297 h 498110"/>
                <a:gd name="connsiteX326" fmla="*/ 1374664 w 1761521"/>
                <a:gd name="connsiteY326" fmla="*/ 168915 h 498110"/>
                <a:gd name="connsiteX327" fmla="*/ 1500890 w 1761521"/>
                <a:gd name="connsiteY327" fmla="*/ 168570 h 498110"/>
                <a:gd name="connsiteX328" fmla="*/ 1507461 w 1761521"/>
                <a:gd name="connsiteY328" fmla="*/ 155098 h 498110"/>
                <a:gd name="connsiteX329" fmla="*/ 1507461 w 1761521"/>
                <a:gd name="connsiteY329" fmla="*/ 116410 h 498110"/>
                <a:gd name="connsiteX330" fmla="*/ 1507115 w 1761521"/>
                <a:gd name="connsiteY330" fmla="*/ 83594 h 498110"/>
                <a:gd name="connsiteX331" fmla="*/ 1500545 w 1761521"/>
                <a:gd name="connsiteY331" fmla="*/ 75304 h 498110"/>
                <a:gd name="connsiteX332" fmla="*/ 1491207 w 1761521"/>
                <a:gd name="connsiteY332" fmla="*/ 73577 h 498110"/>
                <a:gd name="connsiteX333" fmla="*/ 1492245 w 1761521"/>
                <a:gd name="connsiteY333" fmla="*/ 65632 h 498110"/>
                <a:gd name="connsiteX334" fmla="*/ 1516799 w 1761521"/>
                <a:gd name="connsiteY334" fmla="*/ 66323 h 498110"/>
                <a:gd name="connsiteX335" fmla="*/ 1544119 w 1761521"/>
                <a:gd name="connsiteY335" fmla="*/ 65632 h 498110"/>
                <a:gd name="connsiteX336" fmla="*/ 1544465 w 1761521"/>
                <a:gd name="connsiteY336" fmla="*/ 73577 h 498110"/>
                <a:gd name="connsiteX337" fmla="*/ 1534782 w 1761521"/>
                <a:gd name="connsiteY337" fmla="*/ 75304 h 498110"/>
                <a:gd name="connsiteX338" fmla="*/ 1528557 w 1761521"/>
                <a:gd name="connsiteY338" fmla="*/ 83940 h 498110"/>
                <a:gd name="connsiteX339" fmla="*/ 1528557 w 1761521"/>
                <a:gd name="connsiteY339" fmla="*/ 137827 h 498110"/>
                <a:gd name="connsiteX340" fmla="*/ 1529594 w 1761521"/>
                <a:gd name="connsiteY340" fmla="*/ 138863 h 498110"/>
                <a:gd name="connsiteX341" fmla="*/ 1578010 w 1761521"/>
                <a:gd name="connsiteY341" fmla="*/ 87394 h 498110"/>
                <a:gd name="connsiteX342" fmla="*/ 1579393 w 1761521"/>
                <a:gd name="connsiteY342" fmla="*/ 83594 h 498110"/>
                <a:gd name="connsiteX343" fmla="*/ 1574206 w 1761521"/>
                <a:gd name="connsiteY343" fmla="*/ 75304 h 498110"/>
                <a:gd name="connsiteX344" fmla="*/ 1565560 w 1761521"/>
                <a:gd name="connsiteY344" fmla="*/ 73577 h 498110"/>
                <a:gd name="connsiteX345" fmla="*/ 1566943 w 1761521"/>
                <a:gd name="connsiteY345" fmla="*/ 65632 h 498110"/>
                <a:gd name="connsiteX346" fmla="*/ 1590805 w 1761521"/>
                <a:gd name="connsiteY346" fmla="*/ 66323 h 498110"/>
                <a:gd name="connsiteX347" fmla="*/ 1617088 w 1761521"/>
                <a:gd name="connsiteY347" fmla="*/ 65632 h 498110"/>
                <a:gd name="connsiteX348" fmla="*/ 1617088 w 1761521"/>
                <a:gd name="connsiteY348" fmla="*/ 73231 h 498110"/>
                <a:gd name="connsiteX349" fmla="*/ 1606022 w 1761521"/>
                <a:gd name="connsiteY349" fmla="*/ 75995 h 498110"/>
                <a:gd name="connsiteX350" fmla="*/ 1601180 w 1761521"/>
                <a:gd name="connsiteY350" fmla="*/ 83594 h 498110"/>
                <a:gd name="connsiteX351" fmla="*/ 1601872 w 1761521"/>
                <a:gd name="connsiteY351" fmla="*/ 159243 h 498110"/>
                <a:gd name="connsiteX352" fmla="*/ 1607405 w 1761521"/>
                <a:gd name="connsiteY352" fmla="*/ 167534 h 498110"/>
                <a:gd name="connsiteX353" fmla="*/ 1620547 w 1761521"/>
                <a:gd name="connsiteY353" fmla="*/ 170297 h 498110"/>
                <a:gd name="connsiteX354" fmla="*/ 1619509 w 1761521"/>
                <a:gd name="connsiteY354" fmla="*/ 178587 h 498110"/>
                <a:gd name="connsiteX355" fmla="*/ 1590460 w 1761521"/>
                <a:gd name="connsiteY355" fmla="*/ 177897 h 498110"/>
                <a:gd name="connsiteX356" fmla="*/ 1568327 w 1761521"/>
                <a:gd name="connsiteY356" fmla="*/ 178587 h 498110"/>
                <a:gd name="connsiteX357" fmla="*/ 1567635 w 1761521"/>
                <a:gd name="connsiteY357" fmla="*/ 171679 h 498110"/>
                <a:gd name="connsiteX358" fmla="*/ 1580431 w 1761521"/>
                <a:gd name="connsiteY358" fmla="*/ 161661 h 498110"/>
                <a:gd name="connsiteX359" fmla="*/ 1580431 w 1761521"/>
                <a:gd name="connsiteY359" fmla="*/ 101902 h 498110"/>
                <a:gd name="connsiteX360" fmla="*/ 1579047 w 1761521"/>
                <a:gd name="connsiteY360" fmla="*/ 100866 h 498110"/>
                <a:gd name="connsiteX361" fmla="*/ 1530286 w 1761521"/>
                <a:gd name="connsiteY361" fmla="*/ 152680 h 498110"/>
                <a:gd name="connsiteX362" fmla="*/ 1528903 w 1761521"/>
                <a:gd name="connsiteY362" fmla="*/ 157516 h 498110"/>
                <a:gd name="connsiteX363" fmla="*/ 1535819 w 1761521"/>
                <a:gd name="connsiteY363" fmla="*/ 168570 h 498110"/>
                <a:gd name="connsiteX364" fmla="*/ 1546194 w 1761521"/>
                <a:gd name="connsiteY364" fmla="*/ 170643 h 498110"/>
                <a:gd name="connsiteX365" fmla="*/ 1544810 w 1761521"/>
                <a:gd name="connsiteY365" fmla="*/ 178587 h 498110"/>
                <a:gd name="connsiteX366" fmla="*/ 1517144 w 1761521"/>
                <a:gd name="connsiteY366" fmla="*/ 177897 h 498110"/>
                <a:gd name="connsiteX367" fmla="*/ 1490862 w 1761521"/>
                <a:gd name="connsiteY367" fmla="*/ 178587 h 498110"/>
                <a:gd name="connsiteX368" fmla="*/ 1490862 w 1761521"/>
                <a:gd name="connsiteY368" fmla="*/ 170297 h 498110"/>
                <a:gd name="connsiteX369" fmla="*/ 1501236 w 1761521"/>
                <a:gd name="connsiteY369" fmla="*/ 168570 h 498110"/>
                <a:gd name="connsiteX370" fmla="*/ 1673804 w 1761521"/>
                <a:gd name="connsiteY370" fmla="*/ 13472 h 498110"/>
                <a:gd name="connsiteX371" fmla="*/ 1698358 w 1761521"/>
                <a:gd name="connsiteY371" fmla="*/ 31780 h 498110"/>
                <a:gd name="connsiteX372" fmla="*/ 1723603 w 1761521"/>
                <a:gd name="connsiteY372" fmla="*/ 17962 h 498110"/>
                <a:gd name="connsiteX373" fmla="*/ 1730519 w 1761521"/>
                <a:gd name="connsiteY373" fmla="*/ 13126 h 498110"/>
                <a:gd name="connsiteX374" fmla="*/ 1732594 w 1761521"/>
                <a:gd name="connsiteY374" fmla="*/ 14854 h 498110"/>
                <a:gd name="connsiteX375" fmla="*/ 1691787 w 1761521"/>
                <a:gd name="connsiteY375" fmla="*/ 46288 h 498110"/>
                <a:gd name="connsiteX376" fmla="*/ 1662046 w 1761521"/>
                <a:gd name="connsiteY376" fmla="*/ 24871 h 498110"/>
                <a:gd name="connsiteX377" fmla="*/ 1670346 w 1761521"/>
                <a:gd name="connsiteY377" fmla="*/ 12781 h 498110"/>
                <a:gd name="connsiteX378" fmla="*/ 1673804 w 1761521"/>
                <a:gd name="connsiteY378" fmla="*/ 13472 h 498110"/>
                <a:gd name="connsiteX379" fmla="*/ 1641642 w 1761521"/>
                <a:gd name="connsiteY379" fmla="*/ 168570 h 498110"/>
                <a:gd name="connsiteX380" fmla="*/ 1647867 w 1761521"/>
                <a:gd name="connsiteY380" fmla="*/ 155098 h 498110"/>
                <a:gd name="connsiteX381" fmla="*/ 1648213 w 1761521"/>
                <a:gd name="connsiteY381" fmla="*/ 116410 h 498110"/>
                <a:gd name="connsiteX382" fmla="*/ 1647521 w 1761521"/>
                <a:gd name="connsiteY382" fmla="*/ 83594 h 498110"/>
                <a:gd name="connsiteX383" fmla="*/ 1641296 w 1761521"/>
                <a:gd name="connsiteY383" fmla="*/ 75304 h 498110"/>
                <a:gd name="connsiteX384" fmla="*/ 1631959 w 1761521"/>
                <a:gd name="connsiteY384" fmla="*/ 73577 h 498110"/>
                <a:gd name="connsiteX385" fmla="*/ 1632651 w 1761521"/>
                <a:gd name="connsiteY385" fmla="*/ 65632 h 498110"/>
                <a:gd name="connsiteX386" fmla="*/ 1657550 w 1761521"/>
                <a:gd name="connsiteY386" fmla="*/ 66323 h 498110"/>
                <a:gd name="connsiteX387" fmla="*/ 1684525 w 1761521"/>
                <a:gd name="connsiteY387" fmla="*/ 65632 h 498110"/>
                <a:gd name="connsiteX388" fmla="*/ 1685216 w 1761521"/>
                <a:gd name="connsiteY388" fmla="*/ 73577 h 498110"/>
                <a:gd name="connsiteX389" fmla="*/ 1675187 w 1761521"/>
                <a:gd name="connsiteY389" fmla="*/ 75304 h 498110"/>
                <a:gd name="connsiteX390" fmla="*/ 1668962 w 1761521"/>
                <a:gd name="connsiteY390" fmla="*/ 83940 h 498110"/>
                <a:gd name="connsiteX391" fmla="*/ 1668962 w 1761521"/>
                <a:gd name="connsiteY391" fmla="*/ 137827 h 498110"/>
                <a:gd name="connsiteX392" fmla="*/ 1670346 w 1761521"/>
                <a:gd name="connsiteY392" fmla="*/ 138863 h 498110"/>
                <a:gd name="connsiteX393" fmla="*/ 1718761 w 1761521"/>
                <a:gd name="connsiteY393" fmla="*/ 87394 h 498110"/>
                <a:gd name="connsiteX394" fmla="*/ 1720145 w 1761521"/>
                <a:gd name="connsiteY394" fmla="*/ 83594 h 498110"/>
                <a:gd name="connsiteX395" fmla="*/ 1714612 w 1761521"/>
                <a:gd name="connsiteY395" fmla="*/ 75304 h 498110"/>
                <a:gd name="connsiteX396" fmla="*/ 1706312 w 1761521"/>
                <a:gd name="connsiteY396" fmla="*/ 73577 h 498110"/>
                <a:gd name="connsiteX397" fmla="*/ 1707349 w 1761521"/>
                <a:gd name="connsiteY397" fmla="*/ 65632 h 498110"/>
                <a:gd name="connsiteX398" fmla="*/ 1731557 w 1761521"/>
                <a:gd name="connsiteY398" fmla="*/ 66323 h 498110"/>
                <a:gd name="connsiteX399" fmla="*/ 1757494 w 1761521"/>
                <a:gd name="connsiteY399" fmla="*/ 65632 h 498110"/>
                <a:gd name="connsiteX400" fmla="*/ 1757494 w 1761521"/>
                <a:gd name="connsiteY400" fmla="*/ 73231 h 498110"/>
                <a:gd name="connsiteX401" fmla="*/ 1746427 w 1761521"/>
                <a:gd name="connsiteY401" fmla="*/ 75995 h 498110"/>
                <a:gd name="connsiteX402" fmla="*/ 1741586 w 1761521"/>
                <a:gd name="connsiteY402" fmla="*/ 83594 h 498110"/>
                <a:gd name="connsiteX403" fmla="*/ 1742278 w 1761521"/>
                <a:gd name="connsiteY403" fmla="*/ 159243 h 498110"/>
                <a:gd name="connsiteX404" fmla="*/ 1747811 w 1761521"/>
                <a:gd name="connsiteY404" fmla="*/ 167534 h 498110"/>
                <a:gd name="connsiteX405" fmla="*/ 1761298 w 1761521"/>
                <a:gd name="connsiteY405" fmla="*/ 170297 h 498110"/>
                <a:gd name="connsiteX406" fmla="*/ 1759915 w 1761521"/>
                <a:gd name="connsiteY406" fmla="*/ 178587 h 498110"/>
                <a:gd name="connsiteX407" fmla="*/ 1730865 w 1761521"/>
                <a:gd name="connsiteY407" fmla="*/ 177897 h 498110"/>
                <a:gd name="connsiteX408" fmla="*/ 1708732 w 1761521"/>
                <a:gd name="connsiteY408" fmla="*/ 178587 h 498110"/>
                <a:gd name="connsiteX409" fmla="*/ 1708386 w 1761521"/>
                <a:gd name="connsiteY409" fmla="*/ 171679 h 498110"/>
                <a:gd name="connsiteX410" fmla="*/ 1720836 w 1761521"/>
                <a:gd name="connsiteY410" fmla="*/ 161661 h 498110"/>
                <a:gd name="connsiteX411" fmla="*/ 1720836 w 1761521"/>
                <a:gd name="connsiteY411" fmla="*/ 101902 h 498110"/>
                <a:gd name="connsiteX412" fmla="*/ 1719453 w 1761521"/>
                <a:gd name="connsiteY412" fmla="*/ 100866 h 498110"/>
                <a:gd name="connsiteX413" fmla="*/ 1671037 w 1761521"/>
                <a:gd name="connsiteY413" fmla="*/ 152680 h 498110"/>
                <a:gd name="connsiteX414" fmla="*/ 1669308 w 1761521"/>
                <a:gd name="connsiteY414" fmla="*/ 157516 h 498110"/>
                <a:gd name="connsiteX415" fmla="*/ 1676225 w 1761521"/>
                <a:gd name="connsiteY415" fmla="*/ 168570 h 498110"/>
                <a:gd name="connsiteX416" fmla="*/ 1686599 w 1761521"/>
                <a:gd name="connsiteY416" fmla="*/ 170643 h 498110"/>
                <a:gd name="connsiteX417" fmla="*/ 1685562 w 1761521"/>
                <a:gd name="connsiteY417" fmla="*/ 178587 h 498110"/>
                <a:gd name="connsiteX418" fmla="*/ 1657550 w 1761521"/>
                <a:gd name="connsiteY418" fmla="*/ 177897 h 498110"/>
                <a:gd name="connsiteX419" fmla="*/ 1631267 w 1761521"/>
                <a:gd name="connsiteY419" fmla="*/ 178587 h 498110"/>
                <a:gd name="connsiteX420" fmla="*/ 1631267 w 1761521"/>
                <a:gd name="connsiteY420" fmla="*/ 170297 h 498110"/>
                <a:gd name="connsiteX421" fmla="*/ 1641642 w 1761521"/>
                <a:gd name="connsiteY421" fmla="*/ 168570 h 498110"/>
                <a:gd name="connsiteX422" fmla="*/ 80580 w 1761521"/>
                <a:gd name="connsiteY422" fmla="*/ 420043 h 498110"/>
                <a:gd name="connsiteX423" fmla="*/ 81963 w 1761521"/>
                <a:gd name="connsiteY423" fmla="*/ 421770 h 498110"/>
                <a:gd name="connsiteX424" fmla="*/ 116892 w 1761521"/>
                <a:gd name="connsiteY424" fmla="*/ 375828 h 498110"/>
                <a:gd name="connsiteX425" fmla="*/ 81963 w 1761521"/>
                <a:gd name="connsiteY425" fmla="*/ 324704 h 498110"/>
                <a:gd name="connsiteX426" fmla="*/ 80580 w 1761521"/>
                <a:gd name="connsiteY426" fmla="*/ 326086 h 498110"/>
                <a:gd name="connsiteX427" fmla="*/ 59830 w 1761521"/>
                <a:gd name="connsiteY427" fmla="*/ 326086 h 498110"/>
                <a:gd name="connsiteX428" fmla="*/ 58447 w 1761521"/>
                <a:gd name="connsiteY428" fmla="*/ 324014 h 498110"/>
                <a:gd name="connsiteX429" fmla="*/ 23864 w 1761521"/>
                <a:gd name="connsiteY429" fmla="*/ 365465 h 498110"/>
                <a:gd name="connsiteX430" fmla="*/ 59484 w 1761521"/>
                <a:gd name="connsiteY430" fmla="*/ 420043 h 498110"/>
                <a:gd name="connsiteX431" fmla="*/ 59830 w 1761521"/>
                <a:gd name="connsiteY431" fmla="*/ 326086 h 498110"/>
                <a:gd name="connsiteX432" fmla="*/ 50147 w 1761521"/>
                <a:gd name="connsiteY432" fmla="*/ 486711 h 498110"/>
                <a:gd name="connsiteX433" fmla="*/ 58793 w 1761521"/>
                <a:gd name="connsiteY433" fmla="*/ 474967 h 498110"/>
                <a:gd name="connsiteX434" fmla="*/ 59484 w 1761521"/>
                <a:gd name="connsiteY434" fmla="*/ 432133 h 498110"/>
                <a:gd name="connsiteX435" fmla="*/ 2 w 1761521"/>
                <a:gd name="connsiteY435" fmla="*/ 369956 h 498110"/>
                <a:gd name="connsiteX436" fmla="*/ 58447 w 1761521"/>
                <a:gd name="connsiteY436" fmla="*/ 313996 h 498110"/>
                <a:gd name="connsiteX437" fmla="*/ 59484 w 1761521"/>
                <a:gd name="connsiteY437" fmla="*/ 311924 h 498110"/>
                <a:gd name="connsiteX438" fmla="*/ 58793 w 1761521"/>
                <a:gd name="connsiteY438" fmla="*/ 277380 h 498110"/>
                <a:gd name="connsiteX439" fmla="*/ 42885 w 1761521"/>
                <a:gd name="connsiteY439" fmla="*/ 268745 h 498110"/>
                <a:gd name="connsiteX440" fmla="*/ 42885 w 1761521"/>
                <a:gd name="connsiteY440" fmla="*/ 261836 h 498110"/>
                <a:gd name="connsiteX441" fmla="*/ 80926 w 1761521"/>
                <a:gd name="connsiteY441" fmla="*/ 253891 h 498110"/>
                <a:gd name="connsiteX442" fmla="*/ 81963 w 1761521"/>
                <a:gd name="connsiteY442" fmla="*/ 255964 h 498110"/>
                <a:gd name="connsiteX443" fmla="*/ 80234 w 1761521"/>
                <a:gd name="connsiteY443" fmla="*/ 315723 h 498110"/>
                <a:gd name="connsiteX444" fmla="*/ 92338 w 1761521"/>
                <a:gd name="connsiteY444" fmla="*/ 314342 h 498110"/>
                <a:gd name="connsiteX445" fmla="*/ 140754 w 1761521"/>
                <a:gd name="connsiteY445" fmla="*/ 370301 h 498110"/>
                <a:gd name="connsiteX446" fmla="*/ 116200 w 1761521"/>
                <a:gd name="connsiteY446" fmla="*/ 418661 h 498110"/>
                <a:gd name="connsiteX447" fmla="*/ 80926 w 1761521"/>
                <a:gd name="connsiteY447" fmla="*/ 432479 h 498110"/>
                <a:gd name="connsiteX448" fmla="*/ 79888 w 1761521"/>
                <a:gd name="connsiteY448" fmla="*/ 433860 h 498110"/>
                <a:gd name="connsiteX449" fmla="*/ 79888 w 1761521"/>
                <a:gd name="connsiteY449" fmla="*/ 471858 h 498110"/>
                <a:gd name="connsiteX450" fmla="*/ 90955 w 1761521"/>
                <a:gd name="connsiteY450" fmla="*/ 484639 h 498110"/>
                <a:gd name="connsiteX451" fmla="*/ 104096 w 1761521"/>
                <a:gd name="connsiteY451" fmla="*/ 486366 h 498110"/>
                <a:gd name="connsiteX452" fmla="*/ 103059 w 1761521"/>
                <a:gd name="connsiteY452" fmla="*/ 495002 h 498110"/>
                <a:gd name="connsiteX453" fmla="*/ 80580 w 1761521"/>
                <a:gd name="connsiteY453" fmla="*/ 495002 h 498110"/>
                <a:gd name="connsiteX454" fmla="*/ 39081 w 1761521"/>
                <a:gd name="connsiteY454" fmla="*/ 497765 h 498110"/>
                <a:gd name="connsiteX455" fmla="*/ 38735 w 1761521"/>
                <a:gd name="connsiteY455" fmla="*/ 489475 h 498110"/>
                <a:gd name="connsiteX456" fmla="*/ 49801 w 1761521"/>
                <a:gd name="connsiteY456" fmla="*/ 486711 h 498110"/>
                <a:gd name="connsiteX457" fmla="*/ 219602 w 1761521"/>
                <a:gd name="connsiteY457" fmla="*/ 373410 h 498110"/>
                <a:gd name="connsiteX458" fmla="*/ 186057 w 1761521"/>
                <a:gd name="connsiteY458" fmla="*/ 386536 h 498110"/>
                <a:gd name="connsiteX459" fmla="*/ 183290 w 1761521"/>
                <a:gd name="connsiteY459" fmla="*/ 395518 h 498110"/>
                <a:gd name="connsiteX460" fmla="*/ 203003 w 1761521"/>
                <a:gd name="connsiteY460" fmla="*/ 414516 h 498110"/>
                <a:gd name="connsiteX461" fmla="*/ 217181 w 1761521"/>
                <a:gd name="connsiteY461" fmla="*/ 410026 h 498110"/>
                <a:gd name="connsiteX462" fmla="*/ 220640 w 1761521"/>
                <a:gd name="connsiteY462" fmla="*/ 403463 h 498110"/>
                <a:gd name="connsiteX463" fmla="*/ 220986 w 1761521"/>
                <a:gd name="connsiteY463" fmla="*/ 374792 h 498110"/>
                <a:gd name="connsiteX464" fmla="*/ 219602 w 1761521"/>
                <a:gd name="connsiteY464" fmla="*/ 373410 h 498110"/>
                <a:gd name="connsiteX465" fmla="*/ 217181 w 1761521"/>
                <a:gd name="connsiteY465" fmla="*/ 338176 h 498110"/>
                <a:gd name="connsiteX466" fmla="*/ 195740 w 1761521"/>
                <a:gd name="connsiteY466" fmla="*/ 327468 h 498110"/>
                <a:gd name="connsiteX467" fmla="*/ 184328 w 1761521"/>
                <a:gd name="connsiteY467" fmla="*/ 330231 h 498110"/>
                <a:gd name="connsiteX468" fmla="*/ 172570 w 1761521"/>
                <a:gd name="connsiteY468" fmla="*/ 350612 h 498110"/>
                <a:gd name="connsiteX469" fmla="*/ 164270 w 1761521"/>
                <a:gd name="connsiteY469" fmla="*/ 344739 h 498110"/>
                <a:gd name="connsiteX470" fmla="*/ 171187 w 1761521"/>
                <a:gd name="connsiteY470" fmla="*/ 328159 h 498110"/>
                <a:gd name="connsiteX471" fmla="*/ 207844 w 1761521"/>
                <a:gd name="connsiteY471" fmla="*/ 312614 h 498110"/>
                <a:gd name="connsiteX472" fmla="*/ 235510 w 1761521"/>
                <a:gd name="connsiteY472" fmla="*/ 327813 h 498110"/>
                <a:gd name="connsiteX473" fmla="*/ 242427 w 1761521"/>
                <a:gd name="connsiteY473" fmla="*/ 355448 h 498110"/>
                <a:gd name="connsiteX474" fmla="*/ 241044 w 1761521"/>
                <a:gd name="connsiteY474" fmla="*/ 403117 h 498110"/>
                <a:gd name="connsiteX475" fmla="*/ 251418 w 1761521"/>
                <a:gd name="connsiteY475" fmla="*/ 414171 h 498110"/>
                <a:gd name="connsiteX476" fmla="*/ 261793 w 1761521"/>
                <a:gd name="connsiteY476" fmla="*/ 412789 h 498110"/>
                <a:gd name="connsiteX477" fmla="*/ 260410 w 1761521"/>
                <a:gd name="connsiteY477" fmla="*/ 421425 h 498110"/>
                <a:gd name="connsiteX478" fmla="*/ 237239 w 1761521"/>
                <a:gd name="connsiteY478" fmla="*/ 431097 h 498110"/>
                <a:gd name="connsiteX479" fmla="*/ 223061 w 1761521"/>
                <a:gd name="connsiteY479" fmla="*/ 424188 h 498110"/>
                <a:gd name="connsiteX480" fmla="*/ 220640 w 1761521"/>
                <a:gd name="connsiteY480" fmla="*/ 416934 h 498110"/>
                <a:gd name="connsiteX481" fmla="*/ 219602 w 1761521"/>
                <a:gd name="connsiteY481" fmla="*/ 416589 h 498110"/>
                <a:gd name="connsiteX482" fmla="*/ 186057 w 1761521"/>
                <a:gd name="connsiteY482" fmla="*/ 431097 h 498110"/>
                <a:gd name="connsiteX483" fmla="*/ 170495 w 1761521"/>
                <a:gd name="connsiteY483" fmla="*/ 424188 h 498110"/>
                <a:gd name="connsiteX484" fmla="*/ 161158 w 1761521"/>
                <a:gd name="connsiteY484" fmla="*/ 399317 h 498110"/>
                <a:gd name="connsiteX485" fmla="*/ 165999 w 1761521"/>
                <a:gd name="connsiteY485" fmla="*/ 383428 h 498110"/>
                <a:gd name="connsiteX486" fmla="*/ 219256 w 1761521"/>
                <a:gd name="connsiteY486" fmla="*/ 365120 h 498110"/>
                <a:gd name="connsiteX487" fmla="*/ 220986 w 1761521"/>
                <a:gd name="connsiteY487" fmla="*/ 362356 h 498110"/>
                <a:gd name="connsiteX488" fmla="*/ 220986 w 1761521"/>
                <a:gd name="connsiteY488" fmla="*/ 354757 h 498110"/>
                <a:gd name="connsiteX489" fmla="*/ 217181 w 1761521"/>
                <a:gd name="connsiteY489" fmla="*/ 338176 h 498110"/>
                <a:gd name="connsiteX490" fmla="*/ 279776 w 1761521"/>
                <a:gd name="connsiteY490" fmla="*/ 418661 h 498110"/>
                <a:gd name="connsiteX491" fmla="*/ 286001 w 1761521"/>
                <a:gd name="connsiteY491" fmla="*/ 411753 h 498110"/>
                <a:gd name="connsiteX492" fmla="*/ 286693 w 1761521"/>
                <a:gd name="connsiteY492" fmla="*/ 369265 h 498110"/>
                <a:gd name="connsiteX493" fmla="*/ 286001 w 1761521"/>
                <a:gd name="connsiteY493" fmla="*/ 333686 h 498110"/>
                <a:gd name="connsiteX494" fmla="*/ 279430 w 1761521"/>
                <a:gd name="connsiteY494" fmla="*/ 325395 h 498110"/>
                <a:gd name="connsiteX495" fmla="*/ 270439 w 1761521"/>
                <a:gd name="connsiteY495" fmla="*/ 323668 h 498110"/>
                <a:gd name="connsiteX496" fmla="*/ 271130 w 1761521"/>
                <a:gd name="connsiteY496" fmla="*/ 315723 h 498110"/>
                <a:gd name="connsiteX497" fmla="*/ 296030 w 1761521"/>
                <a:gd name="connsiteY497" fmla="*/ 316414 h 498110"/>
                <a:gd name="connsiteX498" fmla="*/ 323004 w 1761521"/>
                <a:gd name="connsiteY498" fmla="*/ 315723 h 498110"/>
                <a:gd name="connsiteX499" fmla="*/ 323350 w 1761521"/>
                <a:gd name="connsiteY499" fmla="*/ 323668 h 498110"/>
                <a:gd name="connsiteX500" fmla="*/ 313667 w 1761521"/>
                <a:gd name="connsiteY500" fmla="*/ 325395 h 498110"/>
                <a:gd name="connsiteX501" fmla="*/ 307442 w 1761521"/>
                <a:gd name="connsiteY501" fmla="*/ 332995 h 498110"/>
                <a:gd name="connsiteX502" fmla="*/ 307442 w 1761521"/>
                <a:gd name="connsiteY502" fmla="*/ 367538 h 498110"/>
                <a:gd name="connsiteX503" fmla="*/ 327154 w 1761521"/>
                <a:gd name="connsiteY503" fmla="*/ 361665 h 498110"/>
                <a:gd name="connsiteX504" fmla="*/ 338913 w 1761521"/>
                <a:gd name="connsiteY504" fmla="*/ 342667 h 498110"/>
                <a:gd name="connsiteX505" fmla="*/ 367616 w 1761521"/>
                <a:gd name="connsiteY505" fmla="*/ 312614 h 498110"/>
                <a:gd name="connsiteX506" fmla="*/ 377991 w 1761521"/>
                <a:gd name="connsiteY506" fmla="*/ 317105 h 498110"/>
                <a:gd name="connsiteX507" fmla="*/ 374533 w 1761521"/>
                <a:gd name="connsiteY507" fmla="*/ 336104 h 498110"/>
                <a:gd name="connsiteX508" fmla="*/ 372804 w 1761521"/>
                <a:gd name="connsiteY508" fmla="*/ 336794 h 498110"/>
                <a:gd name="connsiteX509" fmla="*/ 360700 w 1761521"/>
                <a:gd name="connsiteY509" fmla="*/ 333686 h 498110"/>
                <a:gd name="connsiteX510" fmla="*/ 346175 w 1761521"/>
                <a:gd name="connsiteY510" fmla="*/ 347848 h 498110"/>
                <a:gd name="connsiteX511" fmla="*/ 332688 w 1761521"/>
                <a:gd name="connsiteY511" fmla="*/ 368574 h 498110"/>
                <a:gd name="connsiteX512" fmla="*/ 343062 w 1761521"/>
                <a:gd name="connsiteY512" fmla="*/ 377555 h 498110"/>
                <a:gd name="connsiteX513" fmla="*/ 365887 w 1761521"/>
                <a:gd name="connsiteY513" fmla="*/ 409680 h 498110"/>
                <a:gd name="connsiteX514" fmla="*/ 390441 w 1761521"/>
                <a:gd name="connsiteY514" fmla="*/ 420043 h 498110"/>
                <a:gd name="connsiteX515" fmla="*/ 390095 w 1761521"/>
                <a:gd name="connsiteY515" fmla="*/ 427988 h 498110"/>
                <a:gd name="connsiteX516" fmla="*/ 365887 w 1761521"/>
                <a:gd name="connsiteY516" fmla="*/ 429370 h 498110"/>
                <a:gd name="connsiteX517" fmla="*/ 347558 w 1761521"/>
                <a:gd name="connsiteY517" fmla="*/ 421079 h 498110"/>
                <a:gd name="connsiteX518" fmla="*/ 325079 w 1761521"/>
                <a:gd name="connsiteY518" fmla="*/ 387573 h 498110"/>
                <a:gd name="connsiteX519" fmla="*/ 307788 w 1761521"/>
                <a:gd name="connsiteY519" fmla="*/ 374792 h 498110"/>
                <a:gd name="connsiteX520" fmla="*/ 307788 w 1761521"/>
                <a:gd name="connsiteY520" fmla="*/ 410717 h 498110"/>
                <a:gd name="connsiteX521" fmla="*/ 314705 w 1761521"/>
                <a:gd name="connsiteY521" fmla="*/ 418661 h 498110"/>
                <a:gd name="connsiteX522" fmla="*/ 325079 w 1761521"/>
                <a:gd name="connsiteY522" fmla="*/ 420389 h 498110"/>
                <a:gd name="connsiteX523" fmla="*/ 323696 w 1761521"/>
                <a:gd name="connsiteY523" fmla="*/ 428679 h 498110"/>
                <a:gd name="connsiteX524" fmla="*/ 299142 w 1761521"/>
                <a:gd name="connsiteY524" fmla="*/ 427643 h 498110"/>
                <a:gd name="connsiteX525" fmla="*/ 270093 w 1761521"/>
                <a:gd name="connsiteY525" fmla="*/ 428679 h 498110"/>
                <a:gd name="connsiteX526" fmla="*/ 269401 w 1761521"/>
                <a:gd name="connsiteY526" fmla="*/ 420389 h 498110"/>
                <a:gd name="connsiteX527" fmla="*/ 279776 w 1761521"/>
                <a:gd name="connsiteY527" fmla="*/ 418661 h 498110"/>
                <a:gd name="connsiteX528" fmla="*/ 388366 w 1761521"/>
                <a:gd name="connsiteY528" fmla="*/ 315723 h 498110"/>
                <a:gd name="connsiteX529" fmla="*/ 415686 w 1761521"/>
                <a:gd name="connsiteY529" fmla="*/ 316760 h 498110"/>
                <a:gd name="connsiteX530" fmla="*/ 444390 w 1761521"/>
                <a:gd name="connsiteY530" fmla="*/ 315723 h 498110"/>
                <a:gd name="connsiteX531" fmla="*/ 445081 w 1761521"/>
                <a:gd name="connsiteY531" fmla="*/ 324014 h 498110"/>
                <a:gd name="connsiteX532" fmla="*/ 434707 w 1761521"/>
                <a:gd name="connsiteY532" fmla="*/ 326086 h 498110"/>
                <a:gd name="connsiteX533" fmla="*/ 432286 w 1761521"/>
                <a:gd name="connsiteY533" fmla="*/ 330922 h 498110"/>
                <a:gd name="connsiteX534" fmla="*/ 457531 w 1761521"/>
                <a:gd name="connsiteY534" fmla="*/ 398627 h 498110"/>
                <a:gd name="connsiteX535" fmla="*/ 458569 w 1761521"/>
                <a:gd name="connsiteY535" fmla="*/ 398627 h 498110"/>
                <a:gd name="connsiteX536" fmla="*/ 481739 w 1761521"/>
                <a:gd name="connsiteY536" fmla="*/ 334376 h 498110"/>
                <a:gd name="connsiteX537" fmla="*/ 476897 w 1761521"/>
                <a:gd name="connsiteY537" fmla="*/ 326086 h 498110"/>
                <a:gd name="connsiteX538" fmla="*/ 464793 w 1761521"/>
                <a:gd name="connsiteY538" fmla="*/ 324014 h 498110"/>
                <a:gd name="connsiteX539" fmla="*/ 465831 w 1761521"/>
                <a:gd name="connsiteY539" fmla="*/ 315723 h 498110"/>
                <a:gd name="connsiteX540" fmla="*/ 490039 w 1761521"/>
                <a:gd name="connsiteY540" fmla="*/ 316760 h 498110"/>
                <a:gd name="connsiteX541" fmla="*/ 516322 w 1761521"/>
                <a:gd name="connsiteY541" fmla="*/ 315723 h 498110"/>
                <a:gd name="connsiteX542" fmla="*/ 516322 w 1761521"/>
                <a:gd name="connsiteY542" fmla="*/ 324014 h 498110"/>
                <a:gd name="connsiteX543" fmla="*/ 506293 w 1761521"/>
                <a:gd name="connsiteY543" fmla="*/ 326086 h 498110"/>
                <a:gd name="connsiteX544" fmla="*/ 495226 w 1761521"/>
                <a:gd name="connsiteY544" fmla="*/ 338867 h 498110"/>
                <a:gd name="connsiteX545" fmla="*/ 420182 w 1761521"/>
                <a:gd name="connsiteY545" fmla="*/ 497074 h 498110"/>
                <a:gd name="connsiteX546" fmla="*/ 418107 w 1761521"/>
                <a:gd name="connsiteY546" fmla="*/ 498110 h 498110"/>
                <a:gd name="connsiteX547" fmla="*/ 403582 w 1761521"/>
                <a:gd name="connsiteY547" fmla="*/ 490511 h 498110"/>
                <a:gd name="connsiteX548" fmla="*/ 403236 w 1761521"/>
                <a:gd name="connsiteY548" fmla="*/ 486020 h 498110"/>
                <a:gd name="connsiteX549" fmla="*/ 444735 w 1761521"/>
                <a:gd name="connsiteY549" fmla="*/ 424534 h 498110"/>
                <a:gd name="connsiteX550" fmla="*/ 442315 w 1761521"/>
                <a:gd name="connsiteY550" fmla="*/ 419352 h 498110"/>
                <a:gd name="connsiteX551" fmla="*/ 415340 w 1761521"/>
                <a:gd name="connsiteY551" fmla="*/ 351303 h 498110"/>
                <a:gd name="connsiteX552" fmla="*/ 397011 w 1761521"/>
                <a:gd name="connsiteY552" fmla="*/ 325741 h 498110"/>
                <a:gd name="connsiteX553" fmla="*/ 387328 w 1761521"/>
                <a:gd name="connsiteY553" fmla="*/ 324014 h 498110"/>
                <a:gd name="connsiteX554" fmla="*/ 388366 w 1761521"/>
                <a:gd name="connsiteY554" fmla="*/ 315723 h 498110"/>
                <a:gd name="connsiteX555" fmla="*/ 518051 w 1761521"/>
                <a:gd name="connsiteY555" fmla="*/ 407262 h 498110"/>
                <a:gd name="connsiteX556" fmla="*/ 546409 w 1761521"/>
                <a:gd name="connsiteY556" fmla="*/ 335758 h 498110"/>
                <a:gd name="connsiteX557" fmla="*/ 545717 w 1761521"/>
                <a:gd name="connsiteY557" fmla="*/ 324704 h 498110"/>
                <a:gd name="connsiteX558" fmla="*/ 546409 w 1761521"/>
                <a:gd name="connsiteY558" fmla="*/ 322632 h 498110"/>
                <a:gd name="connsiteX559" fmla="*/ 563008 w 1761521"/>
                <a:gd name="connsiteY559" fmla="*/ 312614 h 498110"/>
                <a:gd name="connsiteX560" fmla="*/ 565083 w 1761521"/>
                <a:gd name="connsiteY560" fmla="*/ 313996 h 498110"/>
                <a:gd name="connsiteX561" fmla="*/ 601741 w 1761521"/>
                <a:gd name="connsiteY561" fmla="*/ 405881 h 498110"/>
                <a:gd name="connsiteX562" fmla="*/ 623874 w 1761521"/>
                <a:gd name="connsiteY562" fmla="*/ 420389 h 498110"/>
                <a:gd name="connsiteX563" fmla="*/ 622836 w 1761521"/>
                <a:gd name="connsiteY563" fmla="*/ 428679 h 498110"/>
                <a:gd name="connsiteX564" fmla="*/ 594824 w 1761521"/>
                <a:gd name="connsiteY564" fmla="*/ 427643 h 498110"/>
                <a:gd name="connsiteX565" fmla="*/ 570962 w 1761521"/>
                <a:gd name="connsiteY565" fmla="*/ 428679 h 498110"/>
                <a:gd name="connsiteX566" fmla="*/ 570271 w 1761521"/>
                <a:gd name="connsiteY566" fmla="*/ 420734 h 498110"/>
                <a:gd name="connsiteX567" fmla="*/ 578570 w 1761521"/>
                <a:gd name="connsiteY567" fmla="*/ 417971 h 498110"/>
                <a:gd name="connsiteX568" fmla="*/ 579954 w 1761521"/>
                <a:gd name="connsiteY568" fmla="*/ 412789 h 498110"/>
                <a:gd name="connsiteX569" fmla="*/ 553671 w 1761521"/>
                <a:gd name="connsiteY569" fmla="*/ 347157 h 498110"/>
                <a:gd name="connsiteX570" fmla="*/ 552288 w 1761521"/>
                <a:gd name="connsiteY570" fmla="*/ 347157 h 498110"/>
                <a:gd name="connsiteX571" fmla="*/ 532576 w 1761521"/>
                <a:gd name="connsiteY571" fmla="*/ 403463 h 498110"/>
                <a:gd name="connsiteX572" fmla="*/ 536034 w 1761521"/>
                <a:gd name="connsiteY572" fmla="*/ 418316 h 498110"/>
                <a:gd name="connsiteX573" fmla="*/ 545717 w 1761521"/>
                <a:gd name="connsiteY573" fmla="*/ 420389 h 498110"/>
                <a:gd name="connsiteX574" fmla="*/ 545025 w 1761521"/>
                <a:gd name="connsiteY574" fmla="*/ 428679 h 498110"/>
                <a:gd name="connsiteX575" fmla="*/ 519088 w 1761521"/>
                <a:gd name="connsiteY575" fmla="*/ 427643 h 498110"/>
                <a:gd name="connsiteX576" fmla="*/ 497647 w 1761521"/>
                <a:gd name="connsiteY576" fmla="*/ 428679 h 498110"/>
                <a:gd name="connsiteX577" fmla="*/ 497301 w 1761521"/>
                <a:gd name="connsiteY577" fmla="*/ 420389 h 498110"/>
                <a:gd name="connsiteX578" fmla="*/ 518051 w 1761521"/>
                <a:gd name="connsiteY578" fmla="*/ 407608 h 498110"/>
                <a:gd name="connsiteX579" fmla="*/ 665027 w 1761521"/>
                <a:gd name="connsiteY579" fmla="*/ 410717 h 498110"/>
                <a:gd name="connsiteX580" fmla="*/ 679898 w 1761521"/>
                <a:gd name="connsiteY580" fmla="*/ 421079 h 498110"/>
                <a:gd name="connsiteX581" fmla="*/ 704106 w 1761521"/>
                <a:gd name="connsiteY581" fmla="*/ 393445 h 498110"/>
                <a:gd name="connsiteX582" fmla="*/ 664681 w 1761521"/>
                <a:gd name="connsiteY582" fmla="*/ 364774 h 498110"/>
                <a:gd name="connsiteX583" fmla="*/ 664681 w 1761521"/>
                <a:gd name="connsiteY583" fmla="*/ 411062 h 498110"/>
                <a:gd name="connsiteX584" fmla="*/ 636324 w 1761521"/>
                <a:gd name="connsiteY584" fmla="*/ 419007 h 498110"/>
                <a:gd name="connsiteX585" fmla="*/ 643240 w 1761521"/>
                <a:gd name="connsiteY585" fmla="*/ 407953 h 498110"/>
                <a:gd name="connsiteX586" fmla="*/ 643932 w 1761521"/>
                <a:gd name="connsiteY586" fmla="*/ 365811 h 498110"/>
                <a:gd name="connsiteX587" fmla="*/ 643586 w 1761521"/>
                <a:gd name="connsiteY587" fmla="*/ 333340 h 498110"/>
                <a:gd name="connsiteX588" fmla="*/ 637015 w 1761521"/>
                <a:gd name="connsiteY588" fmla="*/ 325395 h 498110"/>
                <a:gd name="connsiteX589" fmla="*/ 627332 w 1761521"/>
                <a:gd name="connsiteY589" fmla="*/ 323668 h 498110"/>
                <a:gd name="connsiteX590" fmla="*/ 628369 w 1761521"/>
                <a:gd name="connsiteY590" fmla="*/ 315723 h 498110"/>
                <a:gd name="connsiteX591" fmla="*/ 652923 w 1761521"/>
                <a:gd name="connsiteY591" fmla="*/ 316414 h 498110"/>
                <a:gd name="connsiteX592" fmla="*/ 679898 w 1761521"/>
                <a:gd name="connsiteY592" fmla="*/ 315723 h 498110"/>
                <a:gd name="connsiteX593" fmla="*/ 679898 w 1761521"/>
                <a:gd name="connsiteY593" fmla="*/ 323668 h 498110"/>
                <a:gd name="connsiteX594" fmla="*/ 670906 w 1761521"/>
                <a:gd name="connsiteY594" fmla="*/ 325395 h 498110"/>
                <a:gd name="connsiteX595" fmla="*/ 664681 w 1761521"/>
                <a:gd name="connsiteY595" fmla="*/ 334376 h 498110"/>
                <a:gd name="connsiteX596" fmla="*/ 664681 w 1761521"/>
                <a:gd name="connsiteY596" fmla="*/ 356484 h 498110"/>
                <a:gd name="connsiteX597" fmla="*/ 687160 w 1761521"/>
                <a:gd name="connsiteY597" fmla="*/ 355448 h 498110"/>
                <a:gd name="connsiteX598" fmla="*/ 726239 w 1761521"/>
                <a:gd name="connsiteY598" fmla="*/ 389991 h 498110"/>
                <a:gd name="connsiteX599" fmla="*/ 706526 w 1761521"/>
                <a:gd name="connsiteY599" fmla="*/ 422461 h 498110"/>
                <a:gd name="connsiteX600" fmla="*/ 670906 w 1761521"/>
                <a:gd name="connsiteY600" fmla="*/ 429370 h 498110"/>
                <a:gd name="connsiteX601" fmla="*/ 626640 w 1761521"/>
                <a:gd name="connsiteY601" fmla="*/ 428679 h 498110"/>
                <a:gd name="connsiteX602" fmla="*/ 626640 w 1761521"/>
                <a:gd name="connsiteY602" fmla="*/ 420734 h 498110"/>
                <a:gd name="connsiteX603" fmla="*/ 636324 w 1761521"/>
                <a:gd name="connsiteY603" fmla="*/ 419007 h 498110"/>
                <a:gd name="connsiteX604" fmla="*/ 762896 w 1761521"/>
                <a:gd name="connsiteY604" fmla="*/ 418661 h 498110"/>
                <a:gd name="connsiteX605" fmla="*/ 771196 w 1761521"/>
                <a:gd name="connsiteY605" fmla="*/ 403808 h 498110"/>
                <a:gd name="connsiteX606" fmla="*/ 771542 w 1761521"/>
                <a:gd name="connsiteY606" fmla="*/ 328850 h 498110"/>
                <a:gd name="connsiteX607" fmla="*/ 769813 w 1761521"/>
                <a:gd name="connsiteY607" fmla="*/ 326432 h 498110"/>
                <a:gd name="connsiteX608" fmla="*/ 754596 w 1761521"/>
                <a:gd name="connsiteY608" fmla="*/ 326432 h 498110"/>
                <a:gd name="connsiteX609" fmla="*/ 746988 w 1761521"/>
                <a:gd name="connsiteY609" fmla="*/ 331613 h 498110"/>
                <a:gd name="connsiteX610" fmla="*/ 737305 w 1761521"/>
                <a:gd name="connsiteY610" fmla="*/ 352684 h 498110"/>
                <a:gd name="connsiteX611" fmla="*/ 729005 w 1761521"/>
                <a:gd name="connsiteY611" fmla="*/ 350612 h 498110"/>
                <a:gd name="connsiteX612" fmla="*/ 733501 w 1761521"/>
                <a:gd name="connsiteY612" fmla="*/ 314687 h 498110"/>
                <a:gd name="connsiteX613" fmla="*/ 736613 w 1761521"/>
                <a:gd name="connsiteY613" fmla="*/ 313996 h 498110"/>
                <a:gd name="connsiteX614" fmla="*/ 753213 w 1761521"/>
                <a:gd name="connsiteY614" fmla="*/ 316414 h 498110"/>
                <a:gd name="connsiteX615" fmla="*/ 815116 w 1761521"/>
                <a:gd name="connsiteY615" fmla="*/ 316414 h 498110"/>
                <a:gd name="connsiteX616" fmla="*/ 835174 w 1761521"/>
                <a:gd name="connsiteY616" fmla="*/ 313996 h 498110"/>
                <a:gd name="connsiteX617" fmla="*/ 837941 w 1761521"/>
                <a:gd name="connsiteY617" fmla="*/ 315032 h 498110"/>
                <a:gd name="connsiteX618" fmla="*/ 833099 w 1761521"/>
                <a:gd name="connsiteY618" fmla="*/ 351648 h 498110"/>
                <a:gd name="connsiteX619" fmla="*/ 824799 w 1761521"/>
                <a:gd name="connsiteY619" fmla="*/ 351648 h 498110"/>
                <a:gd name="connsiteX620" fmla="*/ 820303 w 1761521"/>
                <a:gd name="connsiteY620" fmla="*/ 332649 h 498110"/>
                <a:gd name="connsiteX621" fmla="*/ 813387 w 1761521"/>
                <a:gd name="connsiteY621" fmla="*/ 327122 h 498110"/>
                <a:gd name="connsiteX622" fmla="*/ 794021 w 1761521"/>
                <a:gd name="connsiteY622" fmla="*/ 327122 h 498110"/>
                <a:gd name="connsiteX623" fmla="*/ 792637 w 1761521"/>
                <a:gd name="connsiteY623" fmla="*/ 328850 h 498110"/>
                <a:gd name="connsiteX624" fmla="*/ 793675 w 1761521"/>
                <a:gd name="connsiteY624" fmla="*/ 409680 h 498110"/>
                <a:gd name="connsiteX625" fmla="*/ 800245 w 1761521"/>
                <a:gd name="connsiteY625" fmla="*/ 418316 h 498110"/>
                <a:gd name="connsiteX626" fmla="*/ 814424 w 1761521"/>
                <a:gd name="connsiteY626" fmla="*/ 420389 h 498110"/>
                <a:gd name="connsiteX627" fmla="*/ 813387 w 1761521"/>
                <a:gd name="connsiteY627" fmla="*/ 428679 h 498110"/>
                <a:gd name="connsiteX628" fmla="*/ 779496 w 1761521"/>
                <a:gd name="connsiteY628" fmla="*/ 427643 h 498110"/>
                <a:gd name="connsiteX629" fmla="*/ 749409 w 1761521"/>
                <a:gd name="connsiteY629" fmla="*/ 428679 h 498110"/>
                <a:gd name="connsiteX630" fmla="*/ 749409 w 1761521"/>
                <a:gd name="connsiteY630" fmla="*/ 420389 h 498110"/>
                <a:gd name="connsiteX631" fmla="*/ 763242 w 1761521"/>
                <a:gd name="connsiteY631" fmla="*/ 418661 h 498110"/>
                <a:gd name="connsiteX632" fmla="*/ 871140 w 1761521"/>
                <a:gd name="connsiteY632" fmla="*/ 355793 h 498110"/>
                <a:gd name="connsiteX633" fmla="*/ 872523 w 1761521"/>
                <a:gd name="connsiteY633" fmla="*/ 357866 h 498110"/>
                <a:gd name="connsiteX634" fmla="*/ 920247 w 1761521"/>
                <a:gd name="connsiteY634" fmla="*/ 356139 h 498110"/>
                <a:gd name="connsiteX635" fmla="*/ 921631 w 1761521"/>
                <a:gd name="connsiteY635" fmla="*/ 353375 h 498110"/>
                <a:gd name="connsiteX636" fmla="*/ 896039 w 1761521"/>
                <a:gd name="connsiteY636" fmla="*/ 323323 h 498110"/>
                <a:gd name="connsiteX637" fmla="*/ 871140 w 1761521"/>
                <a:gd name="connsiteY637" fmla="*/ 355793 h 498110"/>
                <a:gd name="connsiteX638" fmla="*/ 946184 w 1761521"/>
                <a:gd name="connsiteY638" fmla="*/ 402426 h 498110"/>
                <a:gd name="connsiteX639" fmla="*/ 944455 w 1761521"/>
                <a:gd name="connsiteY639" fmla="*/ 410026 h 498110"/>
                <a:gd name="connsiteX640" fmla="*/ 899498 w 1761521"/>
                <a:gd name="connsiteY640" fmla="*/ 431097 h 498110"/>
                <a:gd name="connsiteX641" fmla="*/ 865607 w 1761521"/>
                <a:gd name="connsiteY641" fmla="*/ 417625 h 498110"/>
                <a:gd name="connsiteX642" fmla="*/ 849353 w 1761521"/>
                <a:gd name="connsiteY642" fmla="*/ 372719 h 498110"/>
                <a:gd name="connsiteX643" fmla="*/ 874252 w 1761521"/>
                <a:gd name="connsiteY643" fmla="*/ 321941 h 498110"/>
                <a:gd name="connsiteX644" fmla="*/ 904685 w 1761521"/>
                <a:gd name="connsiteY644" fmla="*/ 312614 h 498110"/>
                <a:gd name="connsiteX645" fmla="*/ 944109 w 1761521"/>
                <a:gd name="connsiteY645" fmla="*/ 352684 h 498110"/>
                <a:gd name="connsiteX646" fmla="*/ 948259 w 1761521"/>
                <a:gd name="connsiteY646" fmla="*/ 355793 h 498110"/>
                <a:gd name="connsiteX647" fmla="*/ 946184 w 1761521"/>
                <a:gd name="connsiteY647" fmla="*/ 362356 h 498110"/>
                <a:gd name="connsiteX648" fmla="*/ 872177 w 1761521"/>
                <a:gd name="connsiteY648" fmla="*/ 368574 h 498110"/>
                <a:gd name="connsiteX649" fmla="*/ 870448 w 1761521"/>
                <a:gd name="connsiteY649" fmla="*/ 371683 h 498110"/>
                <a:gd name="connsiteX650" fmla="*/ 882206 w 1761521"/>
                <a:gd name="connsiteY650" fmla="*/ 400354 h 498110"/>
                <a:gd name="connsiteX651" fmla="*/ 912639 w 1761521"/>
                <a:gd name="connsiteY651" fmla="*/ 412444 h 498110"/>
                <a:gd name="connsiteX652" fmla="*/ 944801 w 1761521"/>
                <a:gd name="connsiteY652" fmla="*/ 400699 h 498110"/>
                <a:gd name="connsiteX653" fmla="*/ 946184 w 1761521"/>
                <a:gd name="connsiteY653" fmla="*/ 402426 h 498110"/>
                <a:gd name="connsiteX654" fmla="*/ 993908 w 1761521"/>
                <a:gd name="connsiteY654" fmla="*/ 418661 h 498110"/>
                <a:gd name="connsiteX655" fmla="*/ 1002208 w 1761521"/>
                <a:gd name="connsiteY655" fmla="*/ 403808 h 498110"/>
                <a:gd name="connsiteX656" fmla="*/ 1002554 w 1761521"/>
                <a:gd name="connsiteY656" fmla="*/ 328850 h 498110"/>
                <a:gd name="connsiteX657" fmla="*/ 1000825 w 1761521"/>
                <a:gd name="connsiteY657" fmla="*/ 326432 h 498110"/>
                <a:gd name="connsiteX658" fmla="*/ 985609 w 1761521"/>
                <a:gd name="connsiteY658" fmla="*/ 326432 h 498110"/>
                <a:gd name="connsiteX659" fmla="*/ 978000 w 1761521"/>
                <a:gd name="connsiteY659" fmla="*/ 331613 h 498110"/>
                <a:gd name="connsiteX660" fmla="*/ 968317 w 1761521"/>
                <a:gd name="connsiteY660" fmla="*/ 352684 h 498110"/>
                <a:gd name="connsiteX661" fmla="*/ 959672 w 1761521"/>
                <a:gd name="connsiteY661" fmla="*/ 350612 h 498110"/>
                <a:gd name="connsiteX662" fmla="*/ 964167 w 1761521"/>
                <a:gd name="connsiteY662" fmla="*/ 314687 h 498110"/>
                <a:gd name="connsiteX663" fmla="*/ 967626 w 1761521"/>
                <a:gd name="connsiteY663" fmla="*/ 313996 h 498110"/>
                <a:gd name="connsiteX664" fmla="*/ 983879 w 1761521"/>
                <a:gd name="connsiteY664" fmla="*/ 316414 h 498110"/>
                <a:gd name="connsiteX665" fmla="*/ 1046128 w 1761521"/>
                <a:gd name="connsiteY665" fmla="*/ 316414 h 498110"/>
                <a:gd name="connsiteX666" fmla="*/ 1066186 w 1761521"/>
                <a:gd name="connsiteY666" fmla="*/ 313996 h 498110"/>
                <a:gd name="connsiteX667" fmla="*/ 1068953 w 1761521"/>
                <a:gd name="connsiteY667" fmla="*/ 315032 h 498110"/>
                <a:gd name="connsiteX668" fmla="*/ 1064111 w 1761521"/>
                <a:gd name="connsiteY668" fmla="*/ 351648 h 498110"/>
                <a:gd name="connsiteX669" fmla="*/ 1055466 w 1761521"/>
                <a:gd name="connsiteY669" fmla="*/ 351648 h 498110"/>
                <a:gd name="connsiteX670" fmla="*/ 1051316 w 1761521"/>
                <a:gd name="connsiteY670" fmla="*/ 332649 h 498110"/>
                <a:gd name="connsiteX671" fmla="*/ 1044053 w 1761521"/>
                <a:gd name="connsiteY671" fmla="*/ 327122 h 498110"/>
                <a:gd name="connsiteX672" fmla="*/ 1025033 w 1761521"/>
                <a:gd name="connsiteY672" fmla="*/ 327122 h 498110"/>
                <a:gd name="connsiteX673" fmla="*/ 1023650 w 1761521"/>
                <a:gd name="connsiteY673" fmla="*/ 328850 h 498110"/>
                <a:gd name="connsiteX674" fmla="*/ 1024687 w 1761521"/>
                <a:gd name="connsiteY674" fmla="*/ 409680 h 498110"/>
                <a:gd name="connsiteX675" fmla="*/ 1031258 w 1761521"/>
                <a:gd name="connsiteY675" fmla="*/ 418316 h 498110"/>
                <a:gd name="connsiteX676" fmla="*/ 1045437 w 1761521"/>
                <a:gd name="connsiteY676" fmla="*/ 420389 h 498110"/>
                <a:gd name="connsiteX677" fmla="*/ 1044399 w 1761521"/>
                <a:gd name="connsiteY677" fmla="*/ 428679 h 498110"/>
                <a:gd name="connsiteX678" fmla="*/ 1010508 w 1761521"/>
                <a:gd name="connsiteY678" fmla="*/ 427643 h 498110"/>
                <a:gd name="connsiteX679" fmla="*/ 980421 w 1761521"/>
                <a:gd name="connsiteY679" fmla="*/ 428679 h 498110"/>
                <a:gd name="connsiteX680" fmla="*/ 980421 w 1761521"/>
                <a:gd name="connsiteY680" fmla="*/ 420389 h 498110"/>
                <a:gd name="connsiteX681" fmla="*/ 993908 w 1761521"/>
                <a:gd name="connsiteY681" fmla="*/ 418661 h 498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</a:cxnLst>
              <a:rect l="l" t="t" r="r" b="b"/>
              <a:pathLst>
                <a:path w="1761521" h="498110">
                  <a:moveTo>
                    <a:pt x="63289" y="172370"/>
                  </a:moveTo>
                  <a:cubicBezTo>
                    <a:pt x="105825" y="172370"/>
                    <a:pt x="124846" y="143354"/>
                    <a:pt x="126921" y="96720"/>
                  </a:cubicBezTo>
                  <a:cubicBezTo>
                    <a:pt x="126921" y="96030"/>
                    <a:pt x="126229" y="94993"/>
                    <a:pt x="125537" y="94993"/>
                  </a:cubicBezTo>
                  <a:cubicBezTo>
                    <a:pt x="117238" y="95684"/>
                    <a:pt x="81272" y="97411"/>
                    <a:pt x="57755" y="97411"/>
                  </a:cubicBezTo>
                  <a:cubicBezTo>
                    <a:pt x="52914" y="97411"/>
                    <a:pt x="45651" y="97411"/>
                    <a:pt x="43231" y="96720"/>
                  </a:cubicBezTo>
                  <a:cubicBezTo>
                    <a:pt x="42539" y="96030"/>
                    <a:pt x="42193" y="95339"/>
                    <a:pt x="42539" y="94302"/>
                  </a:cubicBezTo>
                  <a:lnTo>
                    <a:pt x="51876" y="80485"/>
                  </a:lnTo>
                  <a:cubicBezTo>
                    <a:pt x="60176" y="83594"/>
                    <a:pt x="80234" y="84285"/>
                    <a:pt x="92684" y="84630"/>
                  </a:cubicBezTo>
                  <a:cubicBezTo>
                    <a:pt x="106863" y="84630"/>
                    <a:pt x="113433" y="85321"/>
                    <a:pt x="125192" y="84630"/>
                  </a:cubicBezTo>
                  <a:cubicBezTo>
                    <a:pt x="125883" y="84630"/>
                    <a:pt x="126575" y="83940"/>
                    <a:pt x="126575" y="83249"/>
                  </a:cubicBezTo>
                  <a:cubicBezTo>
                    <a:pt x="125192" y="39724"/>
                    <a:pt x="103059" y="9327"/>
                    <a:pt x="63634" y="9327"/>
                  </a:cubicBezTo>
                  <a:cubicBezTo>
                    <a:pt x="42885" y="9327"/>
                    <a:pt x="29398" y="13126"/>
                    <a:pt x="20406" y="28671"/>
                  </a:cubicBezTo>
                  <a:cubicBezTo>
                    <a:pt x="17105" y="34517"/>
                    <a:pt x="14328" y="40644"/>
                    <a:pt x="12106" y="46979"/>
                  </a:cubicBezTo>
                  <a:cubicBezTo>
                    <a:pt x="11069" y="47669"/>
                    <a:pt x="5190" y="45942"/>
                    <a:pt x="4498" y="44215"/>
                  </a:cubicBezTo>
                  <a:cubicBezTo>
                    <a:pt x="7265" y="33161"/>
                    <a:pt x="9685" y="17617"/>
                    <a:pt x="10723" y="4836"/>
                  </a:cubicBezTo>
                  <a:lnTo>
                    <a:pt x="25939" y="3454"/>
                  </a:lnTo>
                  <a:cubicBezTo>
                    <a:pt x="37697" y="2073"/>
                    <a:pt x="53605" y="0"/>
                    <a:pt x="64672" y="0"/>
                  </a:cubicBezTo>
                  <a:cubicBezTo>
                    <a:pt x="136604" y="0"/>
                    <a:pt x="154587" y="46288"/>
                    <a:pt x="154587" y="87048"/>
                  </a:cubicBezTo>
                  <a:cubicBezTo>
                    <a:pt x="154587" y="144735"/>
                    <a:pt x="117238" y="182733"/>
                    <a:pt x="57755" y="182733"/>
                  </a:cubicBezTo>
                  <a:cubicBezTo>
                    <a:pt x="39081" y="182733"/>
                    <a:pt x="25939" y="179278"/>
                    <a:pt x="16948" y="177206"/>
                  </a:cubicBezTo>
                  <a:cubicBezTo>
                    <a:pt x="9423" y="165375"/>
                    <a:pt x="4148" y="152260"/>
                    <a:pt x="1386" y="138518"/>
                  </a:cubicBezTo>
                  <a:cubicBezTo>
                    <a:pt x="1731" y="137136"/>
                    <a:pt x="7610" y="134372"/>
                    <a:pt x="8994" y="134718"/>
                  </a:cubicBezTo>
                  <a:cubicBezTo>
                    <a:pt x="24556" y="165461"/>
                    <a:pt x="42193" y="172024"/>
                    <a:pt x="63289" y="172024"/>
                  </a:cubicBezTo>
                  <a:close/>
                  <a:moveTo>
                    <a:pt x="186403" y="168915"/>
                  </a:moveTo>
                  <a:cubicBezTo>
                    <a:pt x="190553" y="167879"/>
                    <a:pt x="192628" y="165807"/>
                    <a:pt x="192974" y="161316"/>
                  </a:cubicBezTo>
                  <a:lnTo>
                    <a:pt x="193319" y="119173"/>
                  </a:lnTo>
                  <a:lnTo>
                    <a:pt x="192974" y="83594"/>
                  </a:lnTo>
                  <a:cubicBezTo>
                    <a:pt x="192628" y="79104"/>
                    <a:pt x="190553" y="76686"/>
                    <a:pt x="186057" y="75304"/>
                  </a:cubicBezTo>
                  <a:lnTo>
                    <a:pt x="177066" y="73577"/>
                  </a:lnTo>
                  <a:cubicBezTo>
                    <a:pt x="176374" y="71849"/>
                    <a:pt x="177066" y="66668"/>
                    <a:pt x="177757" y="65632"/>
                  </a:cubicBezTo>
                  <a:cubicBezTo>
                    <a:pt x="180870" y="65632"/>
                    <a:pt x="188132" y="66323"/>
                    <a:pt x="202657" y="66323"/>
                  </a:cubicBezTo>
                  <a:cubicBezTo>
                    <a:pt x="217873" y="66323"/>
                    <a:pt x="227556" y="65632"/>
                    <a:pt x="229631" y="65632"/>
                  </a:cubicBezTo>
                  <a:cubicBezTo>
                    <a:pt x="231015" y="66668"/>
                    <a:pt x="231015" y="72540"/>
                    <a:pt x="230323" y="73577"/>
                  </a:cubicBezTo>
                  <a:lnTo>
                    <a:pt x="220294" y="75304"/>
                  </a:lnTo>
                  <a:cubicBezTo>
                    <a:pt x="216490" y="76340"/>
                    <a:pt x="214415" y="78758"/>
                    <a:pt x="214415" y="82903"/>
                  </a:cubicBezTo>
                  <a:lnTo>
                    <a:pt x="214415" y="117446"/>
                  </a:lnTo>
                  <a:cubicBezTo>
                    <a:pt x="225135" y="117101"/>
                    <a:pt x="230669" y="115374"/>
                    <a:pt x="233781" y="111574"/>
                  </a:cubicBezTo>
                  <a:cubicBezTo>
                    <a:pt x="237931" y="107774"/>
                    <a:pt x="242427" y="99138"/>
                    <a:pt x="245539" y="92575"/>
                  </a:cubicBezTo>
                  <a:cubicBezTo>
                    <a:pt x="258335" y="64941"/>
                    <a:pt x="267326" y="62868"/>
                    <a:pt x="274589" y="62868"/>
                  </a:cubicBezTo>
                  <a:cubicBezTo>
                    <a:pt x="279084" y="62868"/>
                    <a:pt x="282543" y="64250"/>
                    <a:pt x="284964" y="67359"/>
                  </a:cubicBezTo>
                  <a:cubicBezTo>
                    <a:pt x="284964" y="69777"/>
                    <a:pt x="282543" y="82212"/>
                    <a:pt x="281505" y="86012"/>
                  </a:cubicBezTo>
                  <a:cubicBezTo>
                    <a:pt x="281505" y="87048"/>
                    <a:pt x="280468" y="87394"/>
                    <a:pt x="279430" y="87048"/>
                  </a:cubicBezTo>
                  <a:cubicBezTo>
                    <a:pt x="275280" y="85321"/>
                    <a:pt x="270093" y="83594"/>
                    <a:pt x="267326" y="83594"/>
                  </a:cubicBezTo>
                  <a:cubicBezTo>
                    <a:pt x="262831" y="83594"/>
                    <a:pt x="259027" y="85667"/>
                    <a:pt x="252802" y="97757"/>
                  </a:cubicBezTo>
                  <a:cubicBezTo>
                    <a:pt x="249502" y="105293"/>
                    <a:pt x="245071" y="112282"/>
                    <a:pt x="239660" y="118483"/>
                  </a:cubicBezTo>
                  <a:cubicBezTo>
                    <a:pt x="243464" y="120210"/>
                    <a:pt x="247614" y="124355"/>
                    <a:pt x="250035" y="127464"/>
                  </a:cubicBezTo>
                  <a:lnTo>
                    <a:pt x="272860" y="159589"/>
                  </a:lnTo>
                  <a:cubicBezTo>
                    <a:pt x="279776" y="168225"/>
                    <a:pt x="283234" y="169261"/>
                    <a:pt x="297067" y="169952"/>
                  </a:cubicBezTo>
                  <a:cubicBezTo>
                    <a:pt x="298105" y="171679"/>
                    <a:pt x="297759" y="176860"/>
                    <a:pt x="297067" y="177897"/>
                  </a:cubicBezTo>
                  <a:cubicBezTo>
                    <a:pt x="292918" y="178587"/>
                    <a:pt x="283234" y="179278"/>
                    <a:pt x="272860" y="179278"/>
                  </a:cubicBezTo>
                  <a:cubicBezTo>
                    <a:pt x="264560" y="179278"/>
                    <a:pt x="259718" y="177897"/>
                    <a:pt x="254185" y="170988"/>
                  </a:cubicBezTo>
                  <a:cubicBezTo>
                    <a:pt x="246231" y="160625"/>
                    <a:pt x="241044" y="151989"/>
                    <a:pt x="231706" y="137481"/>
                  </a:cubicBezTo>
                  <a:cubicBezTo>
                    <a:pt x="226865" y="129536"/>
                    <a:pt x="222023" y="124700"/>
                    <a:pt x="214415" y="124700"/>
                  </a:cubicBezTo>
                  <a:lnTo>
                    <a:pt x="214761" y="160625"/>
                  </a:lnTo>
                  <a:cubicBezTo>
                    <a:pt x="214761" y="165116"/>
                    <a:pt x="217181" y="167534"/>
                    <a:pt x="221677" y="168915"/>
                  </a:cubicBezTo>
                  <a:lnTo>
                    <a:pt x="231706" y="170297"/>
                  </a:lnTo>
                  <a:cubicBezTo>
                    <a:pt x="232398" y="172370"/>
                    <a:pt x="231706" y="177206"/>
                    <a:pt x="230669" y="178587"/>
                  </a:cubicBezTo>
                  <a:lnTo>
                    <a:pt x="205769" y="177897"/>
                  </a:lnTo>
                  <a:lnTo>
                    <a:pt x="176720" y="178587"/>
                  </a:lnTo>
                  <a:cubicBezTo>
                    <a:pt x="175682" y="177551"/>
                    <a:pt x="175682" y="171679"/>
                    <a:pt x="176374" y="170297"/>
                  </a:cubicBezTo>
                  <a:cubicBezTo>
                    <a:pt x="179832" y="170297"/>
                    <a:pt x="183290" y="169606"/>
                    <a:pt x="186749" y="168915"/>
                  </a:cubicBezTo>
                  <a:close/>
                  <a:moveTo>
                    <a:pt x="338221" y="77722"/>
                  </a:moveTo>
                  <a:cubicBezTo>
                    <a:pt x="330958" y="82212"/>
                    <a:pt x="323696" y="92575"/>
                    <a:pt x="323696" y="113992"/>
                  </a:cubicBezTo>
                  <a:cubicBezTo>
                    <a:pt x="323696" y="147153"/>
                    <a:pt x="340296" y="169261"/>
                    <a:pt x="362775" y="169261"/>
                  </a:cubicBezTo>
                  <a:cubicBezTo>
                    <a:pt x="368999" y="169261"/>
                    <a:pt x="375224" y="168225"/>
                    <a:pt x="380066" y="163734"/>
                  </a:cubicBezTo>
                  <a:cubicBezTo>
                    <a:pt x="387674" y="156825"/>
                    <a:pt x="390787" y="145426"/>
                    <a:pt x="390787" y="128155"/>
                  </a:cubicBezTo>
                  <a:cubicBezTo>
                    <a:pt x="390787" y="95684"/>
                    <a:pt x="375570" y="73577"/>
                    <a:pt x="351708" y="73577"/>
                  </a:cubicBezTo>
                  <a:cubicBezTo>
                    <a:pt x="347212" y="73577"/>
                    <a:pt x="341679" y="74958"/>
                    <a:pt x="337875" y="77722"/>
                  </a:cubicBezTo>
                  <a:close/>
                  <a:moveTo>
                    <a:pt x="414649" y="119173"/>
                  </a:moveTo>
                  <a:cubicBezTo>
                    <a:pt x="414649" y="140936"/>
                    <a:pt x="406003" y="159589"/>
                    <a:pt x="388712" y="170988"/>
                  </a:cubicBezTo>
                  <a:cubicBezTo>
                    <a:pt x="381103" y="175824"/>
                    <a:pt x="367962" y="181351"/>
                    <a:pt x="355858" y="181351"/>
                  </a:cubicBezTo>
                  <a:cubicBezTo>
                    <a:pt x="314705" y="181351"/>
                    <a:pt x="299834" y="149917"/>
                    <a:pt x="299834" y="120901"/>
                  </a:cubicBezTo>
                  <a:cubicBezTo>
                    <a:pt x="299834" y="98793"/>
                    <a:pt x="310209" y="83940"/>
                    <a:pt x="324042" y="73922"/>
                  </a:cubicBezTo>
                  <a:cubicBezTo>
                    <a:pt x="334417" y="67359"/>
                    <a:pt x="348250" y="62868"/>
                    <a:pt x="361391" y="62868"/>
                  </a:cubicBezTo>
                  <a:cubicBezTo>
                    <a:pt x="394936" y="62868"/>
                    <a:pt x="414649" y="87739"/>
                    <a:pt x="414649" y="119173"/>
                  </a:cubicBezTo>
                  <a:close/>
                  <a:moveTo>
                    <a:pt x="442315" y="168915"/>
                  </a:moveTo>
                  <a:cubicBezTo>
                    <a:pt x="447848" y="167188"/>
                    <a:pt x="449231" y="165116"/>
                    <a:pt x="449577" y="158207"/>
                  </a:cubicBezTo>
                  <a:lnTo>
                    <a:pt x="449923" y="118828"/>
                  </a:lnTo>
                  <a:lnTo>
                    <a:pt x="449577" y="83940"/>
                  </a:lnTo>
                  <a:cubicBezTo>
                    <a:pt x="449231" y="79104"/>
                    <a:pt x="447502" y="76340"/>
                    <a:pt x="443352" y="75304"/>
                  </a:cubicBezTo>
                  <a:lnTo>
                    <a:pt x="433669" y="73577"/>
                  </a:lnTo>
                  <a:cubicBezTo>
                    <a:pt x="432977" y="72195"/>
                    <a:pt x="432977" y="66668"/>
                    <a:pt x="434361" y="65632"/>
                  </a:cubicBezTo>
                  <a:cubicBezTo>
                    <a:pt x="437473" y="65632"/>
                    <a:pt x="444735" y="66323"/>
                    <a:pt x="459260" y="66323"/>
                  </a:cubicBezTo>
                  <a:cubicBezTo>
                    <a:pt x="474477" y="66323"/>
                    <a:pt x="483468" y="65632"/>
                    <a:pt x="485889" y="65632"/>
                  </a:cubicBezTo>
                  <a:cubicBezTo>
                    <a:pt x="486926" y="66668"/>
                    <a:pt x="487272" y="72540"/>
                    <a:pt x="485889" y="73577"/>
                  </a:cubicBezTo>
                  <a:lnTo>
                    <a:pt x="476897" y="75304"/>
                  </a:lnTo>
                  <a:cubicBezTo>
                    <a:pt x="473439" y="76340"/>
                    <a:pt x="471364" y="78758"/>
                    <a:pt x="471018" y="82903"/>
                  </a:cubicBezTo>
                  <a:lnTo>
                    <a:pt x="471018" y="112956"/>
                  </a:lnTo>
                  <a:cubicBezTo>
                    <a:pt x="471018" y="113647"/>
                    <a:pt x="472056" y="114337"/>
                    <a:pt x="472402" y="114337"/>
                  </a:cubicBezTo>
                  <a:lnTo>
                    <a:pt x="520817" y="114337"/>
                  </a:lnTo>
                  <a:cubicBezTo>
                    <a:pt x="521163" y="114337"/>
                    <a:pt x="522201" y="113992"/>
                    <a:pt x="522201" y="112956"/>
                  </a:cubicBezTo>
                  <a:lnTo>
                    <a:pt x="521509" y="83594"/>
                  </a:lnTo>
                  <a:cubicBezTo>
                    <a:pt x="521509" y="79449"/>
                    <a:pt x="520126" y="76686"/>
                    <a:pt x="515630" y="75649"/>
                  </a:cubicBezTo>
                  <a:lnTo>
                    <a:pt x="505601" y="73577"/>
                  </a:lnTo>
                  <a:cubicBezTo>
                    <a:pt x="505255" y="71849"/>
                    <a:pt x="505601" y="66668"/>
                    <a:pt x="506639" y="65632"/>
                  </a:cubicBezTo>
                  <a:lnTo>
                    <a:pt x="533267" y="66323"/>
                  </a:lnTo>
                  <a:lnTo>
                    <a:pt x="559896" y="65632"/>
                  </a:lnTo>
                  <a:cubicBezTo>
                    <a:pt x="560587" y="67013"/>
                    <a:pt x="560587" y="72540"/>
                    <a:pt x="559896" y="73231"/>
                  </a:cubicBezTo>
                  <a:lnTo>
                    <a:pt x="551596" y="74958"/>
                  </a:lnTo>
                  <a:cubicBezTo>
                    <a:pt x="546063" y="76340"/>
                    <a:pt x="543988" y="78413"/>
                    <a:pt x="543642" y="83940"/>
                  </a:cubicBezTo>
                  <a:lnTo>
                    <a:pt x="543642" y="119173"/>
                  </a:lnTo>
                  <a:lnTo>
                    <a:pt x="543988" y="158207"/>
                  </a:lnTo>
                  <a:cubicBezTo>
                    <a:pt x="544334" y="165116"/>
                    <a:pt x="547446" y="167188"/>
                    <a:pt x="552633" y="168570"/>
                  </a:cubicBezTo>
                  <a:lnTo>
                    <a:pt x="563008" y="170297"/>
                  </a:lnTo>
                  <a:cubicBezTo>
                    <a:pt x="563700" y="170988"/>
                    <a:pt x="563008" y="177897"/>
                    <a:pt x="561971" y="178587"/>
                  </a:cubicBezTo>
                  <a:lnTo>
                    <a:pt x="534305" y="177897"/>
                  </a:lnTo>
                  <a:lnTo>
                    <a:pt x="506639" y="178587"/>
                  </a:lnTo>
                  <a:cubicBezTo>
                    <a:pt x="505601" y="177897"/>
                    <a:pt x="505601" y="171679"/>
                    <a:pt x="506639" y="170643"/>
                  </a:cubicBezTo>
                  <a:lnTo>
                    <a:pt x="515976" y="168915"/>
                  </a:lnTo>
                  <a:cubicBezTo>
                    <a:pt x="520817" y="167534"/>
                    <a:pt x="522201" y="164770"/>
                    <a:pt x="522201" y="159934"/>
                  </a:cubicBezTo>
                  <a:cubicBezTo>
                    <a:pt x="522147" y="148413"/>
                    <a:pt x="521801" y="136895"/>
                    <a:pt x="521163" y="125391"/>
                  </a:cubicBezTo>
                  <a:lnTo>
                    <a:pt x="472747" y="125391"/>
                  </a:lnTo>
                  <a:cubicBezTo>
                    <a:pt x="472056" y="125391"/>
                    <a:pt x="471364" y="126427"/>
                    <a:pt x="471364" y="126773"/>
                  </a:cubicBezTo>
                  <a:lnTo>
                    <a:pt x="471364" y="158552"/>
                  </a:lnTo>
                  <a:cubicBezTo>
                    <a:pt x="471364" y="165116"/>
                    <a:pt x="473785" y="167188"/>
                    <a:pt x="478627" y="168915"/>
                  </a:cubicBezTo>
                  <a:lnTo>
                    <a:pt x="488310" y="170643"/>
                  </a:lnTo>
                  <a:cubicBezTo>
                    <a:pt x="489001" y="171679"/>
                    <a:pt x="488310" y="177551"/>
                    <a:pt x="487272" y="178587"/>
                  </a:cubicBezTo>
                  <a:lnTo>
                    <a:pt x="459606" y="177897"/>
                  </a:lnTo>
                  <a:lnTo>
                    <a:pt x="433323" y="178587"/>
                  </a:lnTo>
                  <a:cubicBezTo>
                    <a:pt x="432286" y="177897"/>
                    <a:pt x="432286" y="171333"/>
                    <a:pt x="433323" y="170297"/>
                  </a:cubicBezTo>
                  <a:close/>
                  <a:moveTo>
                    <a:pt x="616611" y="77722"/>
                  </a:moveTo>
                  <a:cubicBezTo>
                    <a:pt x="609003" y="82212"/>
                    <a:pt x="602087" y="92575"/>
                    <a:pt x="602087" y="113992"/>
                  </a:cubicBezTo>
                  <a:cubicBezTo>
                    <a:pt x="602087" y="147153"/>
                    <a:pt x="618686" y="169261"/>
                    <a:pt x="641165" y="169261"/>
                  </a:cubicBezTo>
                  <a:cubicBezTo>
                    <a:pt x="647044" y="169261"/>
                    <a:pt x="653615" y="168225"/>
                    <a:pt x="658456" y="163734"/>
                  </a:cubicBezTo>
                  <a:cubicBezTo>
                    <a:pt x="666065" y="156825"/>
                    <a:pt x="668831" y="145426"/>
                    <a:pt x="668831" y="128155"/>
                  </a:cubicBezTo>
                  <a:cubicBezTo>
                    <a:pt x="668831" y="95684"/>
                    <a:pt x="653961" y="73577"/>
                    <a:pt x="630099" y="73577"/>
                  </a:cubicBezTo>
                  <a:cubicBezTo>
                    <a:pt x="625603" y="73577"/>
                    <a:pt x="620070" y="74958"/>
                    <a:pt x="616266" y="77722"/>
                  </a:cubicBezTo>
                  <a:close/>
                  <a:moveTo>
                    <a:pt x="693039" y="119173"/>
                  </a:moveTo>
                  <a:cubicBezTo>
                    <a:pt x="693039" y="140936"/>
                    <a:pt x="684393" y="159589"/>
                    <a:pt x="666756" y="170988"/>
                  </a:cubicBezTo>
                  <a:cubicBezTo>
                    <a:pt x="659148" y="175824"/>
                    <a:pt x="646007" y="181351"/>
                    <a:pt x="634249" y="181351"/>
                  </a:cubicBezTo>
                  <a:cubicBezTo>
                    <a:pt x="593095" y="181351"/>
                    <a:pt x="578225" y="149917"/>
                    <a:pt x="578225" y="120901"/>
                  </a:cubicBezTo>
                  <a:cubicBezTo>
                    <a:pt x="578225" y="98793"/>
                    <a:pt x="588599" y="83940"/>
                    <a:pt x="602433" y="73922"/>
                  </a:cubicBezTo>
                  <a:cubicBezTo>
                    <a:pt x="612807" y="67359"/>
                    <a:pt x="626640" y="62868"/>
                    <a:pt x="639436" y="62868"/>
                  </a:cubicBezTo>
                  <a:cubicBezTo>
                    <a:pt x="673327" y="62868"/>
                    <a:pt x="693039" y="87739"/>
                    <a:pt x="693039" y="119173"/>
                  </a:cubicBezTo>
                  <a:close/>
                  <a:moveTo>
                    <a:pt x="725893" y="156480"/>
                  </a:moveTo>
                  <a:cubicBezTo>
                    <a:pt x="726930" y="143354"/>
                    <a:pt x="728659" y="101902"/>
                    <a:pt x="728659" y="83940"/>
                  </a:cubicBezTo>
                  <a:cubicBezTo>
                    <a:pt x="728314" y="79449"/>
                    <a:pt x="725893" y="76340"/>
                    <a:pt x="721743" y="75304"/>
                  </a:cubicBezTo>
                  <a:lnTo>
                    <a:pt x="712060" y="73577"/>
                  </a:lnTo>
                  <a:cubicBezTo>
                    <a:pt x="711368" y="71849"/>
                    <a:pt x="711714" y="66668"/>
                    <a:pt x="712751" y="65632"/>
                  </a:cubicBezTo>
                  <a:lnTo>
                    <a:pt x="736959" y="66323"/>
                  </a:lnTo>
                  <a:cubicBezTo>
                    <a:pt x="741109" y="66323"/>
                    <a:pt x="747334" y="66323"/>
                    <a:pt x="749409" y="65632"/>
                  </a:cubicBezTo>
                  <a:cubicBezTo>
                    <a:pt x="750101" y="70122"/>
                    <a:pt x="751830" y="72540"/>
                    <a:pt x="753559" y="75995"/>
                  </a:cubicBezTo>
                  <a:cubicBezTo>
                    <a:pt x="761167" y="92575"/>
                    <a:pt x="781225" y="133682"/>
                    <a:pt x="786412" y="142317"/>
                  </a:cubicBezTo>
                  <a:lnTo>
                    <a:pt x="787450" y="142317"/>
                  </a:lnTo>
                  <a:cubicBezTo>
                    <a:pt x="795750" y="126773"/>
                    <a:pt x="820649" y="74268"/>
                    <a:pt x="822032" y="66323"/>
                  </a:cubicBezTo>
                  <a:lnTo>
                    <a:pt x="833791" y="66323"/>
                  </a:lnTo>
                  <a:lnTo>
                    <a:pt x="857653" y="65632"/>
                  </a:lnTo>
                  <a:cubicBezTo>
                    <a:pt x="858344" y="66323"/>
                    <a:pt x="858344" y="72540"/>
                    <a:pt x="857653" y="73231"/>
                  </a:cubicBezTo>
                  <a:lnTo>
                    <a:pt x="846586" y="75995"/>
                  </a:lnTo>
                  <a:cubicBezTo>
                    <a:pt x="844165" y="76686"/>
                    <a:pt x="841399" y="77722"/>
                    <a:pt x="841399" y="82903"/>
                  </a:cubicBezTo>
                  <a:cubicBezTo>
                    <a:pt x="841399" y="98793"/>
                    <a:pt x="841399" y="135409"/>
                    <a:pt x="842436" y="158898"/>
                  </a:cubicBezTo>
                  <a:cubicBezTo>
                    <a:pt x="842436" y="163389"/>
                    <a:pt x="844511" y="167188"/>
                    <a:pt x="850390" y="168570"/>
                  </a:cubicBezTo>
                  <a:lnTo>
                    <a:pt x="860419" y="170297"/>
                  </a:lnTo>
                  <a:cubicBezTo>
                    <a:pt x="861111" y="171333"/>
                    <a:pt x="860419" y="177897"/>
                    <a:pt x="859036" y="178587"/>
                  </a:cubicBezTo>
                  <a:lnTo>
                    <a:pt x="832062" y="177897"/>
                  </a:lnTo>
                  <a:cubicBezTo>
                    <a:pt x="823525" y="177795"/>
                    <a:pt x="814989" y="178025"/>
                    <a:pt x="806470" y="178587"/>
                  </a:cubicBezTo>
                  <a:cubicBezTo>
                    <a:pt x="805087" y="177897"/>
                    <a:pt x="805433" y="171333"/>
                    <a:pt x="806125" y="170643"/>
                  </a:cubicBezTo>
                  <a:cubicBezTo>
                    <a:pt x="818228" y="168225"/>
                    <a:pt x="819958" y="166843"/>
                    <a:pt x="820303" y="162698"/>
                  </a:cubicBezTo>
                  <a:cubicBezTo>
                    <a:pt x="821341" y="150953"/>
                    <a:pt x="820995" y="117101"/>
                    <a:pt x="821341" y="94302"/>
                  </a:cubicBezTo>
                  <a:lnTo>
                    <a:pt x="820303" y="94302"/>
                  </a:lnTo>
                  <a:cubicBezTo>
                    <a:pt x="814078" y="109501"/>
                    <a:pt x="794366" y="150608"/>
                    <a:pt x="783646" y="175479"/>
                  </a:cubicBezTo>
                  <a:cubicBezTo>
                    <a:pt x="782954" y="176515"/>
                    <a:pt x="778113" y="177551"/>
                    <a:pt x="776729" y="177551"/>
                  </a:cubicBezTo>
                  <a:cubicBezTo>
                    <a:pt x="767738" y="154407"/>
                    <a:pt x="751484" y="118828"/>
                    <a:pt x="739380" y="92230"/>
                  </a:cubicBezTo>
                  <a:cubicBezTo>
                    <a:pt x="739380" y="91539"/>
                    <a:pt x="737997" y="91539"/>
                    <a:pt x="737997" y="92230"/>
                  </a:cubicBezTo>
                  <a:cubicBezTo>
                    <a:pt x="737997" y="112265"/>
                    <a:pt x="737651" y="143008"/>
                    <a:pt x="738342" y="157516"/>
                  </a:cubicBezTo>
                  <a:cubicBezTo>
                    <a:pt x="738688" y="162698"/>
                    <a:pt x="740417" y="166843"/>
                    <a:pt x="746642" y="167879"/>
                  </a:cubicBezTo>
                  <a:cubicBezTo>
                    <a:pt x="749755" y="168915"/>
                    <a:pt x="752521" y="169606"/>
                    <a:pt x="757709" y="170297"/>
                  </a:cubicBezTo>
                  <a:cubicBezTo>
                    <a:pt x="758055" y="171333"/>
                    <a:pt x="758055" y="177206"/>
                    <a:pt x="757017" y="178587"/>
                  </a:cubicBezTo>
                  <a:lnTo>
                    <a:pt x="732118" y="177897"/>
                  </a:lnTo>
                  <a:lnTo>
                    <a:pt x="709293" y="178587"/>
                  </a:lnTo>
                  <a:cubicBezTo>
                    <a:pt x="707910" y="177206"/>
                    <a:pt x="707910" y="171333"/>
                    <a:pt x="708947" y="170297"/>
                  </a:cubicBezTo>
                  <a:cubicBezTo>
                    <a:pt x="724164" y="167879"/>
                    <a:pt x="725547" y="165807"/>
                    <a:pt x="726239" y="156480"/>
                  </a:cubicBezTo>
                  <a:close/>
                  <a:moveTo>
                    <a:pt x="881515" y="168570"/>
                  </a:moveTo>
                  <a:cubicBezTo>
                    <a:pt x="887048" y="166497"/>
                    <a:pt x="887740" y="164079"/>
                    <a:pt x="887740" y="155098"/>
                  </a:cubicBezTo>
                  <a:lnTo>
                    <a:pt x="887740" y="116410"/>
                  </a:lnTo>
                  <a:lnTo>
                    <a:pt x="887740" y="83594"/>
                  </a:lnTo>
                  <a:cubicBezTo>
                    <a:pt x="887048" y="78758"/>
                    <a:pt x="885319" y="76686"/>
                    <a:pt x="880823" y="75304"/>
                  </a:cubicBezTo>
                  <a:lnTo>
                    <a:pt x="871486" y="73577"/>
                  </a:lnTo>
                  <a:cubicBezTo>
                    <a:pt x="871140" y="71849"/>
                    <a:pt x="871486" y="66668"/>
                    <a:pt x="872523" y="65632"/>
                  </a:cubicBezTo>
                  <a:cubicBezTo>
                    <a:pt x="875290" y="65632"/>
                    <a:pt x="882898" y="66323"/>
                    <a:pt x="897423" y="66323"/>
                  </a:cubicBezTo>
                  <a:cubicBezTo>
                    <a:pt x="912639" y="66323"/>
                    <a:pt x="921976" y="65632"/>
                    <a:pt x="924397" y="65632"/>
                  </a:cubicBezTo>
                  <a:cubicBezTo>
                    <a:pt x="925435" y="66668"/>
                    <a:pt x="925435" y="72540"/>
                    <a:pt x="924743" y="73577"/>
                  </a:cubicBezTo>
                  <a:lnTo>
                    <a:pt x="915060" y="75304"/>
                  </a:lnTo>
                  <a:cubicBezTo>
                    <a:pt x="911256" y="76340"/>
                    <a:pt x="909181" y="78758"/>
                    <a:pt x="908835" y="83940"/>
                  </a:cubicBezTo>
                  <a:lnTo>
                    <a:pt x="908835" y="137827"/>
                  </a:lnTo>
                  <a:cubicBezTo>
                    <a:pt x="908835" y="138518"/>
                    <a:pt x="909527" y="139554"/>
                    <a:pt x="909873" y="138863"/>
                  </a:cubicBezTo>
                  <a:cubicBezTo>
                    <a:pt x="917827" y="131954"/>
                    <a:pt x="950680" y="97411"/>
                    <a:pt x="958288" y="87394"/>
                  </a:cubicBezTo>
                  <a:cubicBezTo>
                    <a:pt x="959326" y="86358"/>
                    <a:pt x="959672" y="85321"/>
                    <a:pt x="959672" y="83594"/>
                  </a:cubicBezTo>
                  <a:cubicBezTo>
                    <a:pt x="959672" y="78758"/>
                    <a:pt x="958980" y="76686"/>
                    <a:pt x="954484" y="75304"/>
                  </a:cubicBezTo>
                  <a:lnTo>
                    <a:pt x="946184" y="73577"/>
                  </a:lnTo>
                  <a:cubicBezTo>
                    <a:pt x="945493" y="72195"/>
                    <a:pt x="946184" y="66668"/>
                    <a:pt x="947222" y="65632"/>
                  </a:cubicBezTo>
                  <a:lnTo>
                    <a:pt x="971084" y="66323"/>
                  </a:lnTo>
                  <a:lnTo>
                    <a:pt x="997367" y="65632"/>
                  </a:lnTo>
                  <a:cubicBezTo>
                    <a:pt x="997713" y="67013"/>
                    <a:pt x="998058" y="71849"/>
                    <a:pt x="997367" y="73231"/>
                  </a:cubicBezTo>
                  <a:lnTo>
                    <a:pt x="986300" y="75995"/>
                  </a:lnTo>
                  <a:cubicBezTo>
                    <a:pt x="982842" y="77376"/>
                    <a:pt x="981459" y="80831"/>
                    <a:pt x="981459" y="83594"/>
                  </a:cubicBezTo>
                  <a:cubicBezTo>
                    <a:pt x="981113" y="100866"/>
                    <a:pt x="981459" y="146462"/>
                    <a:pt x="982150" y="159243"/>
                  </a:cubicBezTo>
                  <a:cubicBezTo>
                    <a:pt x="982150" y="163734"/>
                    <a:pt x="983879" y="166152"/>
                    <a:pt x="987684" y="167534"/>
                  </a:cubicBezTo>
                  <a:cubicBezTo>
                    <a:pt x="991833" y="168915"/>
                    <a:pt x="996675" y="169952"/>
                    <a:pt x="1000825" y="170297"/>
                  </a:cubicBezTo>
                  <a:cubicBezTo>
                    <a:pt x="1001862" y="170988"/>
                    <a:pt x="1000825" y="177897"/>
                    <a:pt x="999788" y="178587"/>
                  </a:cubicBezTo>
                  <a:lnTo>
                    <a:pt x="970738" y="177897"/>
                  </a:lnTo>
                  <a:cubicBezTo>
                    <a:pt x="963354" y="177849"/>
                    <a:pt x="955971" y="178080"/>
                    <a:pt x="948605" y="178587"/>
                  </a:cubicBezTo>
                  <a:cubicBezTo>
                    <a:pt x="947568" y="177897"/>
                    <a:pt x="947568" y="172370"/>
                    <a:pt x="947914" y="171679"/>
                  </a:cubicBezTo>
                  <a:cubicBezTo>
                    <a:pt x="958980" y="168225"/>
                    <a:pt x="960709" y="166152"/>
                    <a:pt x="960709" y="161661"/>
                  </a:cubicBezTo>
                  <a:lnTo>
                    <a:pt x="960709" y="101902"/>
                  </a:lnTo>
                  <a:cubicBezTo>
                    <a:pt x="960709" y="100866"/>
                    <a:pt x="959672" y="100520"/>
                    <a:pt x="959326" y="100866"/>
                  </a:cubicBezTo>
                  <a:cubicBezTo>
                    <a:pt x="951718" y="109847"/>
                    <a:pt x="918864" y="143699"/>
                    <a:pt x="910564" y="152680"/>
                  </a:cubicBezTo>
                  <a:cubicBezTo>
                    <a:pt x="909527" y="153716"/>
                    <a:pt x="909181" y="155098"/>
                    <a:pt x="909181" y="157516"/>
                  </a:cubicBezTo>
                  <a:cubicBezTo>
                    <a:pt x="909181" y="165807"/>
                    <a:pt x="910910" y="167188"/>
                    <a:pt x="916097" y="168570"/>
                  </a:cubicBezTo>
                  <a:lnTo>
                    <a:pt x="926472" y="170643"/>
                  </a:lnTo>
                  <a:cubicBezTo>
                    <a:pt x="926818" y="171333"/>
                    <a:pt x="926126" y="177551"/>
                    <a:pt x="925089" y="178587"/>
                  </a:cubicBezTo>
                  <a:lnTo>
                    <a:pt x="897423" y="177897"/>
                  </a:lnTo>
                  <a:lnTo>
                    <a:pt x="871140" y="178587"/>
                  </a:lnTo>
                  <a:cubicBezTo>
                    <a:pt x="870102" y="177897"/>
                    <a:pt x="870102" y="171333"/>
                    <a:pt x="871140" y="170297"/>
                  </a:cubicBezTo>
                  <a:cubicBezTo>
                    <a:pt x="874598" y="170297"/>
                    <a:pt x="879094" y="169261"/>
                    <a:pt x="881515" y="168570"/>
                  </a:cubicBezTo>
                  <a:close/>
                  <a:moveTo>
                    <a:pt x="1077944" y="168570"/>
                  </a:moveTo>
                  <a:cubicBezTo>
                    <a:pt x="1082786" y="167188"/>
                    <a:pt x="1083823" y="165116"/>
                    <a:pt x="1084169" y="159934"/>
                  </a:cubicBezTo>
                  <a:lnTo>
                    <a:pt x="1084515" y="126082"/>
                  </a:lnTo>
                  <a:cubicBezTo>
                    <a:pt x="1074701" y="131240"/>
                    <a:pt x="1063789" y="133965"/>
                    <a:pt x="1052699" y="134027"/>
                  </a:cubicBezTo>
                  <a:cubicBezTo>
                    <a:pt x="1043707" y="134027"/>
                    <a:pt x="1035408" y="131609"/>
                    <a:pt x="1030912" y="127118"/>
                  </a:cubicBezTo>
                  <a:cubicBezTo>
                    <a:pt x="1024687" y="122282"/>
                    <a:pt x="1022266" y="115719"/>
                    <a:pt x="1021920" y="105011"/>
                  </a:cubicBezTo>
                  <a:lnTo>
                    <a:pt x="1021920" y="83940"/>
                  </a:lnTo>
                  <a:cubicBezTo>
                    <a:pt x="1021575" y="79104"/>
                    <a:pt x="1019845" y="76340"/>
                    <a:pt x="1015695" y="75304"/>
                  </a:cubicBezTo>
                  <a:lnTo>
                    <a:pt x="1006012" y="73577"/>
                  </a:lnTo>
                  <a:cubicBezTo>
                    <a:pt x="1005321" y="71849"/>
                    <a:pt x="1006012" y="66668"/>
                    <a:pt x="1006704" y="65632"/>
                  </a:cubicBezTo>
                  <a:cubicBezTo>
                    <a:pt x="1009816" y="65632"/>
                    <a:pt x="1017079" y="66323"/>
                    <a:pt x="1031604" y="66323"/>
                  </a:cubicBezTo>
                  <a:cubicBezTo>
                    <a:pt x="1044399" y="66323"/>
                    <a:pt x="1052353" y="65632"/>
                    <a:pt x="1054428" y="65632"/>
                  </a:cubicBezTo>
                  <a:cubicBezTo>
                    <a:pt x="1055466" y="66668"/>
                    <a:pt x="1055466" y="72540"/>
                    <a:pt x="1055120" y="73577"/>
                  </a:cubicBezTo>
                  <a:cubicBezTo>
                    <a:pt x="1045091" y="74958"/>
                    <a:pt x="1043362" y="76340"/>
                    <a:pt x="1043362" y="80485"/>
                  </a:cubicBezTo>
                  <a:cubicBezTo>
                    <a:pt x="1042936" y="87846"/>
                    <a:pt x="1042820" y="95222"/>
                    <a:pt x="1043016" y="102593"/>
                  </a:cubicBezTo>
                  <a:cubicBezTo>
                    <a:pt x="1044399" y="117792"/>
                    <a:pt x="1055466" y="121591"/>
                    <a:pt x="1067570" y="121591"/>
                  </a:cubicBezTo>
                  <a:cubicBezTo>
                    <a:pt x="1074486" y="121591"/>
                    <a:pt x="1080711" y="120210"/>
                    <a:pt x="1084861" y="118137"/>
                  </a:cubicBezTo>
                  <a:cubicBezTo>
                    <a:pt x="1084169" y="108465"/>
                    <a:pt x="1084861" y="91884"/>
                    <a:pt x="1084169" y="82558"/>
                  </a:cubicBezTo>
                  <a:cubicBezTo>
                    <a:pt x="1084169" y="78758"/>
                    <a:pt x="1082440" y="76686"/>
                    <a:pt x="1077944" y="75649"/>
                  </a:cubicBezTo>
                  <a:lnTo>
                    <a:pt x="1067915" y="73231"/>
                  </a:lnTo>
                  <a:cubicBezTo>
                    <a:pt x="1067915" y="71849"/>
                    <a:pt x="1067915" y="66323"/>
                    <a:pt x="1068953" y="65632"/>
                  </a:cubicBezTo>
                  <a:lnTo>
                    <a:pt x="1095582" y="66323"/>
                  </a:lnTo>
                  <a:lnTo>
                    <a:pt x="1121519" y="65632"/>
                  </a:lnTo>
                  <a:cubicBezTo>
                    <a:pt x="1122210" y="67013"/>
                    <a:pt x="1122210" y="71849"/>
                    <a:pt x="1121519" y="73231"/>
                  </a:cubicBezTo>
                  <a:lnTo>
                    <a:pt x="1114256" y="74958"/>
                  </a:lnTo>
                  <a:cubicBezTo>
                    <a:pt x="1108723" y="75995"/>
                    <a:pt x="1106302" y="77376"/>
                    <a:pt x="1105956" y="83940"/>
                  </a:cubicBezTo>
                  <a:lnTo>
                    <a:pt x="1105956" y="158207"/>
                  </a:lnTo>
                  <a:cubicBezTo>
                    <a:pt x="1106302" y="165116"/>
                    <a:pt x="1108377" y="167188"/>
                    <a:pt x="1113219" y="168570"/>
                  </a:cubicBezTo>
                  <a:cubicBezTo>
                    <a:pt x="1116677" y="169261"/>
                    <a:pt x="1120481" y="170297"/>
                    <a:pt x="1124285" y="170297"/>
                  </a:cubicBezTo>
                  <a:cubicBezTo>
                    <a:pt x="1125323" y="171333"/>
                    <a:pt x="1124285" y="177897"/>
                    <a:pt x="1123593" y="178587"/>
                  </a:cubicBezTo>
                  <a:lnTo>
                    <a:pt x="1094544" y="177897"/>
                  </a:lnTo>
                  <a:lnTo>
                    <a:pt x="1066878" y="178587"/>
                  </a:lnTo>
                  <a:cubicBezTo>
                    <a:pt x="1065495" y="177551"/>
                    <a:pt x="1065495" y="171679"/>
                    <a:pt x="1066186" y="170643"/>
                  </a:cubicBezTo>
                  <a:cubicBezTo>
                    <a:pt x="1070336" y="170297"/>
                    <a:pt x="1074486" y="169606"/>
                    <a:pt x="1077944" y="168570"/>
                  </a:cubicBezTo>
                  <a:close/>
                  <a:moveTo>
                    <a:pt x="1160943" y="105702"/>
                  </a:moveTo>
                  <a:cubicBezTo>
                    <a:pt x="1160943" y="106393"/>
                    <a:pt x="1161634" y="107774"/>
                    <a:pt x="1162326" y="107774"/>
                  </a:cubicBezTo>
                  <a:cubicBezTo>
                    <a:pt x="1171318" y="108120"/>
                    <a:pt x="1204517" y="107083"/>
                    <a:pt x="1210050" y="106047"/>
                  </a:cubicBezTo>
                  <a:cubicBezTo>
                    <a:pt x="1210742" y="105356"/>
                    <a:pt x="1211779" y="104665"/>
                    <a:pt x="1211779" y="103629"/>
                  </a:cubicBezTo>
                  <a:cubicBezTo>
                    <a:pt x="1210050" y="89466"/>
                    <a:pt x="1201059" y="73231"/>
                    <a:pt x="1185842" y="73231"/>
                  </a:cubicBezTo>
                  <a:cubicBezTo>
                    <a:pt x="1172009" y="73231"/>
                    <a:pt x="1162326" y="85667"/>
                    <a:pt x="1160943" y="105702"/>
                  </a:cubicBezTo>
                  <a:close/>
                  <a:moveTo>
                    <a:pt x="1235987" y="152335"/>
                  </a:moveTo>
                  <a:cubicBezTo>
                    <a:pt x="1235987" y="154407"/>
                    <a:pt x="1234950" y="159243"/>
                    <a:pt x="1234604" y="159934"/>
                  </a:cubicBezTo>
                  <a:cubicBezTo>
                    <a:pt x="1222154" y="174097"/>
                    <a:pt x="1202442" y="181005"/>
                    <a:pt x="1189646" y="181005"/>
                  </a:cubicBezTo>
                  <a:cubicBezTo>
                    <a:pt x="1175122" y="181005"/>
                    <a:pt x="1163709" y="176169"/>
                    <a:pt x="1155064" y="167534"/>
                  </a:cubicBezTo>
                  <a:cubicBezTo>
                    <a:pt x="1144102" y="155210"/>
                    <a:pt x="1138393" y="139096"/>
                    <a:pt x="1139156" y="122628"/>
                  </a:cubicBezTo>
                  <a:cubicBezTo>
                    <a:pt x="1139156" y="98448"/>
                    <a:pt x="1149530" y="81522"/>
                    <a:pt x="1164055" y="71849"/>
                  </a:cubicBezTo>
                  <a:cubicBezTo>
                    <a:pt x="1172701" y="66323"/>
                    <a:pt x="1185496" y="62523"/>
                    <a:pt x="1194488" y="62523"/>
                  </a:cubicBezTo>
                  <a:cubicBezTo>
                    <a:pt x="1221808" y="62523"/>
                    <a:pt x="1231491" y="86703"/>
                    <a:pt x="1233912" y="102593"/>
                  </a:cubicBezTo>
                  <a:cubicBezTo>
                    <a:pt x="1233912" y="103629"/>
                    <a:pt x="1235295" y="105011"/>
                    <a:pt x="1238062" y="106047"/>
                  </a:cubicBezTo>
                  <a:cubicBezTo>
                    <a:pt x="1238062" y="106738"/>
                    <a:pt x="1236679" y="111574"/>
                    <a:pt x="1235987" y="112265"/>
                  </a:cubicBezTo>
                  <a:cubicBezTo>
                    <a:pt x="1223883" y="115719"/>
                    <a:pt x="1185842" y="117792"/>
                    <a:pt x="1161980" y="118483"/>
                  </a:cubicBezTo>
                  <a:cubicBezTo>
                    <a:pt x="1160943" y="118483"/>
                    <a:pt x="1160251" y="120210"/>
                    <a:pt x="1160251" y="121591"/>
                  </a:cubicBezTo>
                  <a:cubicBezTo>
                    <a:pt x="1160943" y="130918"/>
                    <a:pt x="1165093" y="143008"/>
                    <a:pt x="1172009" y="150262"/>
                  </a:cubicBezTo>
                  <a:cubicBezTo>
                    <a:pt x="1180309" y="158898"/>
                    <a:pt x="1189992" y="162698"/>
                    <a:pt x="1202442" y="162698"/>
                  </a:cubicBezTo>
                  <a:cubicBezTo>
                    <a:pt x="1213854" y="162698"/>
                    <a:pt x="1224229" y="159243"/>
                    <a:pt x="1234604" y="150608"/>
                  </a:cubicBezTo>
                  <a:lnTo>
                    <a:pt x="1235987" y="152335"/>
                  </a:lnTo>
                  <a:close/>
                  <a:moveTo>
                    <a:pt x="1306882" y="181005"/>
                  </a:moveTo>
                  <a:cubicBezTo>
                    <a:pt x="1289244" y="181005"/>
                    <a:pt x="1276103" y="174097"/>
                    <a:pt x="1266766" y="161661"/>
                  </a:cubicBezTo>
                  <a:cubicBezTo>
                    <a:pt x="1259849" y="151298"/>
                    <a:pt x="1255699" y="138172"/>
                    <a:pt x="1255699" y="124009"/>
                  </a:cubicBezTo>
                  <a:cubicBezTo>
                    <a:pt x="1255699" y="103284"/>
                    <a:pt x="1265382" y="85321"/>
                    <a:pt x="1284403" y="74268"/>
                  </a:cubicBezTo>
                  <a:cubicBezTo>
                    <a:pt x="1296161" y="67013"/>
                    <a:pt x="1311377" y="62523"/>
                    <a:pt x="1320023" y="62523"/>
                  </a:cubicBezTo>
                  <a:cubicBezTo>
                    <a:pt x="1331435" y="62523"/>
                    <a:pt x="1337660" y="64595"/>
                    <a:pt x="1343193" y="67013"/>
                  </a:cubicBezTo>
                  <a:cubicBezTo>
                    <a:pt x="1346652" y="68741"/>
                    <a:pt x="1350456" y="71504"/>
                    <a:pt x="1351493" y="73922"/>
                  </a:cubicBezTo>
                  <a:lnTo>
                    <a:pt x="1351147" y="78758"/>
                  </a:lnTo>
                  <a:cubicBezTo>
                    <a:pt x="1349418" y="82903"/>
                    <a:pt x="1344231" y="89121"/>
                    <a:pt x="1341464" y="90157"/>
                  </a:cubicBezTo>
                  <a:cubicBezTo>
                    <a:pt x="1340773" y="90503"/>
                    <a:pt x="1339389" y="90503"/>
                    <a:pt x="1338698" y="90157"/>
                  </a:cubicBezTo>
                  <a:cubicBezTo>
                    <a:pt x="1330713" y="81269"/>
                    <a:pt x="1319513" y="75924"/>
                    <a:pt x="1307573" y="75304"/>
                  </a:cubicBezTo>
                  <a:cubicBezTo>
                    <a:pt x="1286824" y="75304"/>
                    <a:pt x="1277486" y="94302"/>
                    <a:pt x="1277486" y="113301"/>
                  </a:cubicBezTo>
                  <a:cubicBezTo>
                    <a:pt x="1277486" y="126427"/>
                    <a:pt x="1280945" y="139554"/>
                    <a:pt x="1287861" y="147844"/>
                  </a:cubicBezTo>
                  <a:cubicBezTo>
                    <a:pt x="1295407" y="157682"/>
                    <a:pt x="1307281" y="163225"/>
                    <a:pt x="1319677" y="162698"/>
                  </a:cubicBezTo>
                  <a:cubicBezTo>
                    <a:pt x="1329706" y="162698"/>
                    <a:pt x="1341119" y="158898"/>
                    <a:pt x="1351839" y="148880"/>
                  </a:cubicBezTo>
                  <a:cubicBezTo>
                    <a:pt x="1352185" y="148880"/>
                    <a:pt x="1353222" y="149917"/>
                    <a:pt x="1353222" y="150608"/>
                  </a:cubicBezTo>
                  <a:cubicBezTo>
                    <a:pt x="1353222" y="153026"/>
                    <a:pt x="1352531" y="158207"/>
                    <a:pt x="1351839" y="158898"/>
                  </a:cubicBezTo>
                  <a:cubicBezTo>
                    <a:pt x="1338006" y="175824"/>
                    <a:pt x="1318986" y="181005"/>
                    <a:pt x="1306882" y="181005"/>
                  </a:cubicBezTo>
                  <a:close/>
                  <a:moveTo>
                    <a:pt x="1374664" y="168915"/>
                  </a:moveTo>
                  <a:cubicBezTo>
                    <a:pt x="1378814" y="167879"/>
                    <a:pt x="1380543" y="165807"/>
                    <a:pt x="1380889" y="161316"/>
                  </a:cubicBezTo>
                  <a:cubicBezTo>
                    <a:pt x="1381580" y="157516"/>
                    <a:pt x="1381580" y="135409"/>
                    <a:pt x="1381580" y="119173"/>
                  </a:cubicBezTo>
                  <a:lnTo>
                    <a:pt x="1380889" y="83594"/>
                  </a:lnTo>
                  <a:cubicBezTo>
                    <a:pt x="1380889" y="79104"/>
                    <a:pt x="1378814" y="76686"/>
                    <a:pt x="1374318" y="75304"/>
                  </a:cubicBezTo>
                  <a:lnTo>
                    <a:pt x="1365326" y="73577"/>
                  </a:lnTo>
                  <a:cubicBezTo>
                    <a:pt x="1364635" y="71849"/>
                    <a:pt x="1364981" y="66668"/>
                    <a:pt x="1366018" y="65632"/>
                  </a:cubicBezTo>
                  <a:cubicBezTo>
                    <a:pt x="1368785" y="65632"/>
                    <a:pt x="1376393" y="66323"/>
                    <a:pt x="1390918" y="66323"/>
                  </a:cubicBezTo>
                  <a:cubicBezTo>
                    <a:pt x="1406134" y="66323"/>
                    <a:pt x="1415471" y="65632"/>
                    <a:pt x="1417892" y="65632"/>
                  </a:cubicBezTo>
                  <a:cubicBezTo>
                    <a:pt x="1418930" y="66668"/>
                    <a:pt x="1418930" y="72540"/>
                    <a:pt x="1418238" y="73577"/>
                  </a:cubicBezTo>
                  <a:lnTo>
                    <a:pt x="1408555" y="75304"/>
                  </a:lnTo>
                  <a:cubicBezTo>
                    <a:pt x="1404405" y="76340"/>
                    <a:pt x="1402676" y="78758"/>
                    <a:pt x="1402330" y="82903"/>
                  </a:cubicBezTo>
                  <a:lnTo>
                    <a:pt x="1402330" y="117446"/>
                  </a:lnTo>
                  <a:cubicBezTo>
                    <a:pt x="1413396" y="117101"/>
                    <a:pt x="1418584" y="115374"/>
                    <a:pt x="1422042" y="111574"/>
                  </a:cubicBezTo>
                  <a:cubicBezTo>
                    <a:pt x="1425846" y="107774"/>
                    <a:pt x="1430342" y="99138"/>
                    <a:pt x="1433454" y="92575"/>
                  </a:cubicBezTo>
                  <a:cubicBezTo>
                    <a:pt x="1446250" y="64941"/>
                    <a:pt x="1455241" y="62868"/>
                    <a:pt x="1462504" y="62868"/>
                  </a:cubicBezTo>
                  <a:cubicBezTo>
                    <a:pt x="1466999" y="62868"/>
                    <a:pt x="1470458" y="64250"/>
                    <a:pt x="1472879" y="67359"/>
                  </a:cubicBezTo>
                  <a:cubicBezTo>
                    <a:pt x="1473224" y="69777"/>
                    <a:pt x="1470804" y="82212"/>
                    <a:pt x="1469420" y="86012"/>
                  </a:cubicBezTo>
                  <a:cubicBezTo>
                    <a:pt x="1469420" y="87048"/>
                    <a:pt x="1468383" y="87394"/>
                    <a:pt x="1467691" y="87048"/>
                  </a:cubicBezTo>
                  <a:cubicBezTo>
                    <a:pt x="1463541" y="85321"/>
                    <a:pt x="1458008" y="83594"/>
                    <a:pt x="1455587" y="83594"/>
                  </a:cubicBezTo>
                  <a:cubicBezTo>
                    <a:pt x="1451091" y="83594"/>
                    <a:pt x="1446942" y="85667"/>
                    <a:pt x="1441062" y="97757"/>
                  </a:cubicBezTo>
                  <a:cubicBezTo>
                    <a:pt x="1437657" y="105315"/>
                    <a:pt x="1433108" y="112306"/>
                    <a:pt x="1427575" y="118483"/>
                  </a:cubicBezTo>
                  <a:cubicBezTo>
                    <a:pt x="1431725" y="120210"/>
                    <a:pt x="1435875" y="124355"/>
                    <a:pt x="1437950" y="127464"/>
                  </a:cubicBezTo>
                  <a:lnTo>
                    <a:pt x="1460775" y="159589"/>
                  </a:lnTo>
                  <a:cubicBezTo>
                    <a:pt x="1467691" y="168225"/>
                    <a:pt x="1471495" y="169261"/>
                    <a:pt x="1485328" y="169952"/>
                  </a:cubicBezTo>
                  <a:cubicBezTo>
                    <a:pt x="1486366" y="171679"/>
                    <a:pt x="1485674" y="176860"/>
                    <a:pt x="1484982" y="177897"/>
                  </a:cubicBezTo>
                  <a:cubicBezTo>
                    <a:pt x="1481524" y="178587"/>
                    <a:pt x="1471149" y="179278"/>
                    <a:pt x="1460775" y="179278"/>
                  </a:cubicBezTo>
                  <a:cubicBezTo>
                    <a:pt x="1452821" y="179278"/>
                    <a:pt x="1447633" y="177897"/>
                    <a:pt x="1442446" y="170988"/>
                  </a:cubicBezTo>
                  <a:cubicBezTo>
                    <a:pt x="1434492" y="160625"/>
                    <a:pt x="1428958" y="151989"/>
                    <a:pt x="1419621" y="137481"/>
                  </a:cubicBezTo>
                  <a:cubicBezTo>
                    <a:pt x="1415125" y="129536"/>
                    <a:pt x="1410284" y="124700"/>
                    <a:pt x="1402330" y="124700"/>
                  </a:cubicBezTo>
                  <a:cubicBezTo>
                    <a:pt x="1402330" y="135409"/>
                    <a:pt x="1402330" y="152335"/>
                    <a:pt x="1403021" y="160625"/>
                  </a:cubicBezTo>
                  <a:cubicBezTo>
                    <a:pt x="1403021" y="165116"/>
                    <a:pt x="1405096" y="167534"/>
                    <a:pt x="1409938" y="168915"/>
                  </a:cubicBezTo>
                  <a:lnTo>
                    <a:pt x="1419621" y="170297"/>
                  </a:lnTo>
                  <a:cubicBezTo>
                    <a:pt x="1420313" y="172370"/>
                    <a:pt x="1419621" y="177206"/>
                    <a:pt x="1418584" y="178587"/>
                  </a:cubicBezTo>
                  <a:lnTo>
                    <a:pt x="1394030" y="177897"/>
                  </a:lnTo>
                  <a:lnTo>
                    <a:pt x="1364981" y="178587"/>
                  </a:lnTo>
                  <a:cubicBezTo>
                    <a:pt x="1363597" y="177551"/>
                    <a:pt x="1363597" y="171679"/>
                    <a:pt x="1364289" y="170297"/>
                  </a:cubicBezTo>
                  <a:cubicBezTo>
                    <a:pt x="1367747" y="170297"/>
                    <a:pt x="1371205" y="169606"/>
                    <a:pt x="1374664" y="168915"/>
                  </a:cubicBezTo>
                  <a:close/>
                  <a:moveTo>
                    <a:pt x="1500890" y="168570"/>
                  </a:moveTo>
                  <a:cubicBezTo>
                    <a:pt x="1506770" y="166497"/>
                    <a:pt x="1507461" y="164079"/>
                    <a:pt x="1507461" y="155098"/>
                  </a:cubicBezTo>
                  <a:lnTo>
                    <a:pt x="1507461" y="116410"/>
                  </a:lnTo>
                  <a:lnTo>
                    <a:pt x="1507115" y="83594"/>
                  </a:lnTo>
                  <a:cubicBezTo>
                    <a:pt x="1507115" y="78758"/>
                    <a:pt x="1504695" y="76686"/>
                    <a:pt x="1500545" y="75304"/>
                  </a:cubicBezTo>
                  <a:lnTo>
                    <a:pt x="1491207" y="73577"/>
                  </a:lnTo>
                  <a:cubicBezTo>
                    <a:pt x="1490862" y="71849"/>
                    <a:pt x="1491207" y="66668"/>
                    <a:pt x="1492245" y="65632"/>
                  </a:cubicBezTo>
                  <a:cubicBezTo>
                    <a:pt x="1495012" y="65632"/>
                    <a:pt x="1502620" y="66323"/>
                    <a:pt x="1516799" y="66323"/>
                  </a:cubicBezTo>
                  <a:cubicBezTo>
                    <a:pt x="1532015" y="66323"/>
                    <a:pt x="1541698" y="65632"/>
                    <a:pt x="1544119" y="65632"/>
                  </a:cubicBezTo>
                  <a:cubicBezTo>
                    <a:pt x="1545156" y="66668"/>
                    <a:pt x="1545156" y="72540"/>
                    <a:pt x="1544465" y="73577"/>
                  </a:cubicBezTo>
                  <a:lnTo>
                    <a:pt x="1534782" y="75304"/>
                  </a:lnTo>
                  <a:cubicBezTo>
                    <a:pt x="1530632" y="76340"/>
                    <a:pt x="1528903" y="78758"/>
                    <a:pt x="1528557" y="83940"/>
                  </a:cubicBezTo>
                  <a:lnTo>
                    <a:pt x="1528557" y="137827"/>
                  </a:lnTo>
                  <a:cubicBezTo>
                    <a:pt x="1528557" y="138518"/>
                    <a:pt x="1528903" y="139554"/>
                    <a:pt x="1529594" y="138863"/>
                  </a:cubicBezTo>
                  <a:cubicBezTo>
                    <a:pt x="1537548" y="131954"/>
                    <a:pt x="1570402" y="97411"/>
                    <a:pt x="1578010" y="87394"/>
                  </a:cubicBezTo>
                  <a:cubicBezTo>
                    <a:pt x="1579047" y="86358"/>
                    <a:pt x="1579393" y="85321"/>
                    <a:pt x="1579393" y="83594"/>
                  </a:cubicBezTo>
                  <a:cubicBezTo>
                    <a:pt x="1579393" y="78758"/>
                    <a:pt x="1578701" y="76686"/>
                    <a:pt x="1574206" y="75304"/>
                  </a:cubicBezTo>
                  <a:lnTo>
                    <a:pt x="1565560" y="73577"/>
                  </a:lnTo>
                  <a:cubicBezTo>
                    <a:pt x="1565214" y="72195"/>
                    <a:pt x="1565560" y="66668"/>
                    <a:pt x="1566943" y="65632"/>
                  </a:cubicBezTo>
                  <a:lnTo>
                    <a:pt x="1590805" y="66323"/>
                  </a:lnTo>
                  <a:lnTo>
                    <a:pt x="1617088" y="65632"/>
                  </a:lnTo>
                  <a:cubicBezTo>
                    <a:pt x="1617434" y="67013"/>
                    <a:pt x="1617780" y="71849"/>
                    <a:pt x="1617088" y="73231"/>
                  </a:cubicBezTo>
                  <a:lnTo>
                    <a:pt x="1606022" y="75995"/>
                  </a:lnTo>
                  <a:cubicBezTo>
                    <a:pt x="1602564" y="77376"/>
                    <a:pt x="1601180" y="80831"/>
                    <a:pt x="1601180" y="83594"/>
                  </a:cubicBezTo>
                  <a:cubicBezTo>
                    <a:pt x="1600489" y="100866"/>
                    <a:pt x="1601180" y="146462"/>
                    <a:pt x="1601872" y="159243"/>
                  </a:cubicBezTo>
                  <a:cubicBezTo>
                    <a:pt x="1601872" y="163734"/>
                    <a:pt x="1603601" y="166152"/>
                    <a:pt x="1607405" y="167534"/>
                  </a:cubicBezTo>
                  <a:cubicBezTo>
                    <a:pt x="1611555" y="168915"/>
                    <a:pt x="1616397" y="169952"/>
                    <a:pt x="1620547" y="170297"/>
                  </a:cubicBezTo>
                  <a:cubicBezTo>
                    <a:pt x="1621584" y="170988"/>
                    <a:pt x="1620547" y="177897"/>
                    <a:pt x="1619509" y="178587"/>
                  </a:cubicBezTo>
                  <a:lnTo>
                    <a:pt x="1590460" y="177897"/>
                  </a:lnTo>
                  <a:lnTo>
                    <a:pt x="1568327" y="178587"/>
                  </a:lnTo>
                  <a:cubicBezTo>
                    <a:pt x="1567289" y="177897"/>
                    <a:pt x="1567289" y="172370"/>
                    <a:pt x="1567635" y="171679"/>
                  </a:cubicBezTo>
                  <a:cubicBezTo>
                    <a:pt x="1578701" y="168225"/>
                    <a:pt x="1580431" y="166152"/>
                    <a:pt x="1580431" y="161661"/>
                  </a:cubicBezTo>
                  <a:lnTo>
                    <a:pt x="1580431" y="101902"/>
                  </a:lnTo>
                  <a:cubicBezTo>
                    <a:pt x="1580431" y="100866"/>
                    <a:pt x="1579393" y="100520"/>
                    <a:pt x="1579047" y="100866"/>
                  </a:cubicBezTo>
                  <a:cubicBezTo>
                    <a:pt x="1571439" y="109847"/>
                    <a:pt x="1538586" y="143699"/>
                    <a:pt x="1530286" y="152680"/>
                  </a:cubicBezTo>
                  <a:cubicBezTo>
                    <a:pt x="1528903" y="153716"/>
                    <a:pt x="1528903" y="155098"/>
                    <a:pt x="1528903" y="157516"/>
                  </a:cubicBezTo>
                  <a:cubicBezTo>
                    <a:pt x="1528903" y="165807"/>
                    <a:pt x="1530632" y="167188"/>
                    <a:pt x="1535819" y="168570"/>
                  </a:cubicBezTo>
                  <a:lnTo>
                    <a:pt x="1546194" y="170643"/>
                  </a:lnTo>
                  <a:cubicBezTo>
                    <a:pt x="1546540" y="171333"/>
                    <a:pt x="1545848" y="177551"/>
                    <a:pt x="1544810" y="178587"/>
                  </a:cubicBezTo>
                  <a:lnTo>
                    <a:pt x="1517144" y="177897"/>
                  </a:lnTo>
                  <a:lnTo>
                    <a:pt x="1490862" y="178587"/>
                  </a:lnTo>
                  <a:cubicBezTo>
                    <a:pt x="1489824" y="177897"/>
                    <a:pt x="1489824" y="171333"/>
                    <a:pt x="1490862" y="170297"/>
                  </a:cubicBezTo>
                  <a:cubicBezTo>
                    <a:pt x="1494320" y="170297"/>
                    <a:pt x="1498816" y="169261"/>
                    <a:pt x="1501236" y="168570"/>
                  </a:cubicBezTo>
                  <a:close/>
                  <a:moveTo>
                    <a:pt x="1673804" y="13472"/>
                  </a:moveTo>
                  <a:cubicBezTo>
                    <a:pt x="1677262" y="25907"/>
                    <a:pt x="1684870" y="31780"/>
                    <a:pt x="1698358" y="31780"/>
                  </a:cubicBezTo>
                  <a:cubicBezTo>
                    <a:pt x="1707003" y="31780"/>
                    <a:pt x="1716341" y="29016"/>
                    <a:pt x="1723603" y="17962"/>
                  </a:cubicBezTo>
                  <a:cubicBezTo>
                    <a:pt x="1725607" y="15958"/>
                    <a:pt x="1727948" y="14321"/>
                    <a:pt x="1730519" y="13126"/>
                  </a:cubicBezTo>
                  <a:cubicBezTo>
                    <a:pt x="1731557" y="13126"/>
                    <a:pt x="1732594" y="14163"/>
                    <a:pt x="1732594" y="14854"/>
                  </a:cubicBezTo>
                  <a:cubicBezTo>
                    <a:pt x="1727942" y="33520"/>
                    <a:pt x="1711044" y="46537"/>
                    <a:pt x="1691787" y="46288"/>
                  </a:cubicBezTo>
                  <a:cubicBezTo>
                    <a:pt x="1676916" y="46288"/>
                    <a:pt x="1662046" y="37997"/>
                    <a:pt x="1662046" y="24871"/>
                  </a:cubicBezTo>
                  <a:cubicBezTo>
                    <a:pt x="1662046" y="21417"/>
                    <a:pt x="1666196" y="15890"/>
                    <a:pt x="1670346" y="12781"/>
                  </a:cubicBezTo>
                  <a:cubicBezTo>
                    <a:pt x="1671037" y="12781"/>
                    <a:pt x="1673804" y="12781"/>
                    <a:pt x="1673804" y="13472"/>
                  </a:cubicBezTo>
                  <a:close/>
                  <a:moveTo>
                    <a:pt x="1641642" y="168570"/>
                  </a:moveTo>
                  <a:cubicBezTo>
                    <a:pt x="1647521" y="166497"/>
                    <a:pt x="1647867" y="164079"/>
                    <a:pt x="1647867" y="155098"/>
                  </a:cubicBezTo>
                  <a:lnTo>
                    <a:pt x="1648213" y="116410"/>
                  </a:lnTo>
                  <a:cubicBezTo>
                    <a:pt x="1648213" y="105011"/>
                    <a:pt x="1648213" y="93957"/>
                    <a:pt x="1647521" y="83594"/>
                  </a:cubicBezTo>
                  <a:cubicBezTo>
                    <a:pt x="1647521" y="78758"/>
                    <a:pt x="1645446" y="76686"/>
                    <a:pt x="1641296" y="75304"/>
                  </a:cubicBezTo>
                  <a:lnTo>
                    <a:pt x="1631959" y="73577"/>
                  </a:lnTo>
                  <a:cubicBezTo>
                    <a:pt x="1631267" y="71849"/>
                    <a:pt x="1631613" y="66668"/>
                    <a:pt x="1632651" y="65632"/>
                  </a:cubicBezTo>
                  <a:cubicBezTo>
                    <a:pt x="1635417" y="65632"/>
                    <a:pt x="1643025" y="66323"/>
                    <a:pt x="1657550" y="66323"/>
                  </a:cubicBezTo>
                  <a:cubicBezTo>
                    <a:pt x="1672766" y="66323"/>
                    <a:pt x="1682449" y="65632"/>
                    <a:pt x="1684525" y="65632"/>
                  </a:cubicBezTo>
                  <a:cubicBezTo>
                    <a:pt x="1685562" y="66668"/>
                    <a:pt x="1685562" y="72540"/>
                    <a:pt x="1685216" y="73577"/>
                  </a:cubicBezTo>
                  <a:lnTo>
                    <a:pt x="1675187" y="75304"/>
                  </a:lnTo>
                  <a:cubicBezTo>
                    <a:pt x="1671383" y="76340"/>
                    <a:pt x="1669308" y="78758"/>
                    <a:pt x="1668962" y="83940"/>
                  </a:cubicBezTo>
                  <a:lnTo>
                    <a:pt x="1668962" y="137827"/>
                  </a:lnTo>
                  <a:cubicBezTo>
                    <a:pt x="1668962" y="138518"/>
                    <a:pt x="1669654" y="139554"/>
                    <a:pt x="1670346" y="138863"/>
                  </a:cubicBezTo>
                  <a:cubicBezTo>
                    <a:pt x="1677954" y="131954"/>
                    <a:pt x="1711153" y="97411"/>
                    <a:pt x="1718761" y="87394"/>
                  </a:cubicBezTo>
                  <a:cubicBezTo>
                    <a:pt x="1719453" y="86358"/>
                    <a:pt x="1720145" y="85321"/>
                    <a:pt x="1720145" y="83594"/>
                  </a:cubicBezTo>
                  <a:cubicBezTo>
                    <a:pt x="1720145" y="78758"/>
                    <a:pt x="1719107" y="76686"/>
                    <a:pt x="1714612" y="75304"/>
                  </a:cubicBezTo>
                  <a:lnTo>
                    <a:pt x="1706312" y="73577"/>
                  </a:lnTo>
                  <a:cubicBezTo>
                    <a:pt x="1705620" y="72195"/>
                    <a:pt x="1706312" y="66668"/>
                    <a:pt x="1707349" y="65632"/>
                  </a:cubicBezTo>
                  <a:lnTo>
                    <a:pt x="1731557" y="66323"/>
                  </a:lnTo>
                  <a:lnTo>
                    <a:pt x="1757494" y="65632"/>
                  </a:lnTo>
                  <a:cubicBezTo>
                    <a:pt x="1758186" y="67013"/>
                    <a:pt x="1758186" y="71849"/>
                    <a:pt x="1757494" y="73231"/>
                  </a:cubicBezTo>
                  <a:lnTo>
                    <a:pt x="1746427" y="75995"/>
                  </a:lnTo>
                  <a:cubicBezTo>
                    <a:pt x="1742969" y="77376"/>
                    <a:pt x="1741586" y="80831"/>
                    <a:pt x="1741586" y="83594"/>
                  </a:cubicBezTo>
                  <a:cubicBezTo>
                    <a:pt x="1741240" y="100866"/>
                    <a:pt x="1741586" y="146462"/>
                    <a:pt x="1742278" y="159243"/>
                  </a:cubicBezTo>
                  <a:cubicBezTo>
                    <a:pt x="1742278" y="163734"/>
                    <a:pt x="1744353" y="166152"/>
                    <a:pt x="1747811" y="167534"/>
                  </a:cubicBezTo>
                  <a:cubicBezTo>
                    <a:pt x="1752307" y="168915"/>
                    <a:pt x="1756802" y="169952"/>
                    <a:pt x="1761298" y="170297"/>
                  </a:cubicBezTo>
                  <a:cubicBezTo>
                    <a:pt x="1761990" y="170988"/>
                    <a:pt x="1760952" y="177897"/>
                    <a:pt x="1759915" y="178587"/>
                  </a:cubicBezTo>
                  <a:lnTo>
                    <a:pt x="1730865" y="177897"/>
                  </a:lnTo>
                  <a:lnTo>
                    <a:pt x="1708732" y="178587"/>
                  </a:lnTo>
                  <a:cubicBezTo>
                    <a:pt x="1708041" y="177897"/>
                    <a:pt x="1708041" y="172370"/>
                    <a:pt x="1708386" y="171679"/>
                  </a:cubicBezTo>
                  <a:cubicBezTo>
                    <a:pt x="1719107" y="168225"/>
                    <a:pt x="1720836" y="166152"/>
                    <a:pt x="1720836" y="161661"/>
                  </a:cubicBezTo>
                  <a:lnTo>
                    <a:pt x="1720836" y="101902"/>
                  </a:lnTo>
                  <a:cubicBezTo>
                    <a:pt x="1720836" y="100866"/>
                    <a:pt x="1720145" y="100520"/>
                    <a:pt x="1719453" y="100866"/>
                  </a:cubicBezTo>
                  <a:cubicBezTo>
                    <a:pt x="1711845" y="109847"/>
                    <a:pt x="1679337" y="143699"/>
                    <a:pt x="1671037" y="152680"/>
                  </a:cubicBezTo>
                  <a:cubicBezTo>
                    <a:pt x="1669654" y="153716"/>
                    <a:pt x="1669308" y="155098"/>
                    <a:pt x="1669308" y="157516"/>
                  </a:cubicBezTo>
                  <a:cubicBezTo>
                    <a:pt x="1669308" y="165807"/>
                    <a:pt x="1671037" y="167188"/>
                    <a:pt x="1676225" y="168570"/>
                  </a:cubicBezTo>
                  <a:lnTo>
                    <a:pt x="1686599" y="170643"/>
                  </a:lnTo>
                  <a:cubicBezTo>
                    <a:pt x="1686945" y="171333"/>
                    <a:pt x="1686254" y="177551"/>
                    <a:pt x="1685562" y="178587"/>
                  </a:cubicBezTo>
                  <a:lnTo>
                    <a:pt x="1657550" y="177897"/>
                  </a:lnTo>
                  <a:lnTo>
                    <a:pt x="1631267" y="178587"/>
                  </a:lnTo>
                  <a:cubicBezTo>
                    <a:pt x="1630575" y="177897"/>
                    <a:pt x="1630575" y="171333"/>
                    <a:pt x="1631267" y="170297"/>
                  </a:cubicBezTo>
                  <a:cubicBezTo>
                    <a:pt x="1634725" y="170297"/>
                    <a:pt x="1639567" y="169261"/>
                    <a:pt x="1641642" y="168570"/>
                  </a:cubicBezTo>
                  <a:close/>
                  <a:moveTo>
                    <a:pt x="80580" y="420043"/>
                  </a:moveTo>
                  <a:cubicBezTo>
                    <a:pt x="80580" y="420734"/>
                    <a:pt x="81272" y="421770"/>
                    <a:pt x="81963" y="421770"/>
                  </a:cubicBezTo>
                  <a:cubicBezTo>
                    <a:pt x="91992" y="421425"/>
                    <a:pt x="116892" y="415553"/>
                    <a:pt x="116892" y="375828"/>
                  </a:cubicBezTo>
                  <a:cubicBezTo>
                    <a:pt x="116892" y="350957"/>
                    <a:pt x="105134" y="329195"/>
                    <a:pt x="81963" y="324704"/>
                  </a:cubicBezTo>
                  <a:cubicBezTo>
                    <a:pt x="81272" y="324704"/>
                    <a:pt x="80580" y="324704"/>
                    <a:pt x="80580" y="326086"/>
                  </a:cubicBezTo>
                  <a:close/>
                  <a:moveTo>
                    <a:pt x="59830" y="326086"/>
                  </a:moveTo>
                  <a:cubicBezTo>
                    <a:pt x="59830" y="325395"/>
                    <a:pt x="58793" y="324014"/>
                    <a:pt x="58447" y="324014"/>
                  </a:cubicBezTo>
                  <a:cubicBezTo>
                    <a:pt x="42539" y="324014"/>
                    <a:pt x="23864" y="334376"/>
                    <a:pt x="23864" y="365465"/>
                  </a:cubicBezTo>
                  <a:cubicBezTo>
                    <a:pt x="23864" y="398972"/>
                    <a:pt x="43231" y="415553"/>
                    <a:pt x="59484" y="420043"/>
                  </a:cubicBezTo>
                  <a:lnTo>
                    <a:pt x="59830" y="326086"/>
                  </a:lnTo>
                  <a:close/>
                  <a:moveTo>
                    <a:pt x="50147" y="486711"/>
                  </a:moveTo>
                  <a:cubicBezTo>
                    <a:pt x="56026" y="484639"/>
                    <a:pt x="57755" y="482221"/>
                    <a:pt x="58793" y="474967"/>
                  </a:cubicBezTo>
                  <a:lnTo>
                    <a:pt x="59484" y="432133"/>
                  </a:lnTo>
                  <a:cubicBezTo>
                    <a:pt x="29743" y="430406"/>
                    <a:pt x="2" y="413135"/>
                    <a:pt x="2" y="369956"/>
                  </a:cubicBezTo>
                  <a:cubicBezTo>
                    <a:pt x="-344" y="329540"/>
                    <a:pt x="39426" y="317105"/>
                    <a:pt x="58447" y="313996"/>
                  </a:cubicBezTo>
                  <a:lnTo>
                    <a:pt x="59484" y="311924"/>
                  </a:lnTo>
                  <a:cubicBezTo>
                    <a:pt x="59484" y="295688"/>
                    <a:pt x="59484" y="281526"/>
                    <a:pt x="58793" y="277380"/>
                  </a:cubicBezTo>
                  <a:cubicBezTo>
                    <a:pt x="58447" y="273926"/>
                    <a:pt x="57409" y="271163"/>
                    <a:pt x="42885" y="268745"/>
                  </a:cubicBezTo>
                  <a:cubicBezTo>
                    <a:pt x="42193" y="267363"/>
                    <a:pt x="42193" y="261836"/>
                    <a:pt x="42885" y="261836"/>
                  </a:cubicBezTo>
                  <a:cubicBezTo>
                    <a:pt x="55833" y="260685"/>
                    <a:pt x="68601" y="258018"/>
                    <a:pt x="80926" y="253891"/>
                  </a:cubicBezTo>
                  <a:cubicBezTo>
                    <a:pt x="81617" y="254237"/>
                    <a:pt x="81963" y="255273"/>
                    <a:pt x="81963" y="255964"/>
                  </a:cubicBezTo>
                  <a:cubicBezTo>
                    <a:pt x="80926" y="261145"/>
                    <a:pt x="80580" y="283253"/>
                    <a:pt x="80234" y="315723"/>
                  </a:cubicBezTo>
                  <a:cubicBezTo>
                    <a:pt x="83692" y="314687"/>
                    <a:pt x="88534" y="314342"/>
                    <a:pt x="92338" y="314342"/>
                  </a:cubicBezTo>
                  <a:cubicBezTo>
                    <a:pt x="116892" y="317796"/>
                    <a:pt x="140754" y="335067"/>
                    <a:pt x="140754" y="370301"/>
                  </a:cubicBezTo>
                  <a:cubicBezTo>
                    <a:pt x="140754" y="392754"/>
                    <a:pt x="129341" y="410026"/>
                    <a:pt x="116200" y="418661"/>
                  </a:cubicBezTo>
                  <a:cubicBezTo>
                    <a:pt x="105826" y="426219"/>
                    <a:pt x="93677" y="430978"/>
                    <a:pt x="80926" y="432479"/>
                  </a:cubicBezTo>
                  <a:cubicBezTo>
                    <a:pt x="80234" y="432479"/>
                    <a:pt x="79888" y="433170"/>
                    <a:pt x="79888" y="433860"/>
                  </a:cubicBezTo>
                  <a:lnTo>
                    <a:pt x="79888" y="471858"/>
                  </a:lnTo>
                  <a:cubicBezTo>
                    <a:pt x="80234" y="480839"/>
                    <a:pt x="82655" y="482911"/>
                    <a:pt x="90955" y="484639"/>
                  </a:cubicBezTo>
                  <a:lnTo>
                    <a:pt x="104096" y="486366"/>
                  </a:lnTo>
                  <a:cubicBezTo>
                    <a:pt x="104788" y="487057"/>
                    <a:pt x="104096" y="494656"/>
                    <a:pt x="103059" y="495002"/>
                  </a:cubicBezTo>
                  <a:lnTo>
                    <a:pt x="80580" y="495002"/>
                  </a:lnTo>
                  <a:cubicBezTo>
                    <a:pt x="64326" y="495002"/>
                    <a:pt x="43231" y="497420"/>
                    <a:pt x="39081" y="497765"/>
                  </a:cubicBezTo>
                  <a:cubicBezTo>
                    <a:pt x="38043" y="497074"/>
                    <a:pt x="37697" y="490166"/>
                    <a:pt x="38735" y="489475"/>
                  </a:cubicBezTo>
                  <a:lnTo>
                    <a:pt x="49801" y="486711"/>
                  </a:lnTo>
                  <a:close/>
                  <a:moveTo>
                    <a:pt x="219602" y="373410"/>
                  </a:moveTo>
                  <a:cubicBezTo>
                    <a:pt x="209227" y="376864"/>
                    <a:pt x="191244" y="382737"/>
                    <a:pt x="186057" y="386536"/>
                  </a:cubicBezTo>
                  <a:cubicBezTo>
                    <a:pt x="185020" y="386882"/>
                    <a:pt x="183290" y="392409"/>
                    <a:pt x="183290" y="395518"/>
                  </a:cubicBezTo>
                  <a:cubicBezTo>
                    <a:pt x="183290" y="406571"/>
                    <a:pt x="190899" y="414516"/>
                    <a:pt x="203003" y="414516"/>
                  </a:cubicBezTo>
                  <a:cubicBezTo>
                    <a:pt x="206461" y="414516"/>
                    <a:pt x="212686" y="413135"/>
                    <a:pt x="217181" y="410026"/>
                  </a:cubicBezTo>
                  <a:cubicBezTo>
                    <a:pt x="219256" y="408989"/>
                    <a:pt x="220294" y="406571"/>
                    <a:pt x="220640" y="403463"/>
                  </a:cubicBezTo>
                  <a:lnTo>
                    <a:pt x="220986" y="374792"/>
                  </a:lnTo>
                  <a:cubicBezTo>
                    <a:pt x="220986" y="374446"/>
                    <a:pt x="220294" y="373065"/>
                    <a:pt x="219602" y="373410"/>
                  </a:cubicBezTo>
                  <a:close/>
                  <a:moveTo>
                    <a:pt x="217181" y="338176"/>
                  </a:moveTo>
                  <a:cubicBezTo>
                    <a:pt x="212340" y="331268"/>
                    <a:pt x="204040" y="327468"/>
                    <a:pt x="195740" y="327468"/>
                  </a:cubicBezTo>
                  <a:cubicBezTo>
                    <a:pt x="189515" y="327468"/>
                    <a:pt x="185711" y="329195"/>
                    <a:pt x="184328" y="330231"/>
                  </a:cubicBezTo>
                  <a:cubicBezTo>
                    <a:pt x="181215" y="332304"/>
                    <a:pt x="176374" y="341285"/>
                    <a:pt x="172570" y="350612"/>
                  </a:cubicBezTo>
                  <a:cubicBezTo>
                    <a:pt x="171532" y="351648"/>
                    <a:pt x="163924" y="347157"/>
                    <a:pt x="164270" y="344739"/>
                  </a:cubicBezTo>
                  <a:cubicBezTo>
                    <a:pt x="164962" y="340940"/>
                    <a:pt x="169112" y="329886"/>
                    <a:pt x="171187" y="328159"/>
                  </a:cubicBezTo>
                  <a:cubicBezTo>
                    <a:pt x="182945" y="319868"/>
                    <a:pt x="200582" y="312614"/>
                    <a:pt x="207844" y="312614"/>
                  </a:cubicBezTo>
                  <a:cubicBezTo>
                    <a:pt x="220294" y="312614"/>
                    <a:pt x="229285" y="318487"/>
                    <a:pt x="235510" y="327813"/>
                  </a:cubicBezTo>
                  <a:cubicBezTo>
                    <a:pt x="240352" y="335413"/>
                    <a:pt x="242427" y="345085"/>
                    <a:pt x="242427" y="355448"/>
                  </a:cubicBezTo>
                  <a:cubicBezTo>
                    <a:pt x="242427" y="369956"/>
                    <a:pt x="241044" y="391718"/>
                    <a:pt x="241044" y="403117"/>
                  </a:cubicBezTo>
                  <a:cubicBezTo>
                    <a:pt x="241044" y="408989"/>
                    <a:pt x="243118" y="414171"/>
                    <a:pt x="251418" y="414171"/>
                  </a:cubicBezTo>
                  <a:cubicBezTo>
                    <a:pt x="256260" y="414171"/>
                    <a:pt x="258335" y="414171"/>
                    <a:pt x="261793" y="412789"/>
                  </a:cubicBezTo>
                  <a:cubicBezTo>
                    <a:pt x="261793" y="414171"/>
                    <a:pt x="261101" y="420389"/>
                    <a:pt x="260410" y="421425"/>
                  </a:cubicBezTo>
                  <a:cubicBezTo>
                    <a:pt x="254273" y="427586"/>
                    <a:pt x="245940" y="431065"/>
                    <a:pt x="237239" y="431097"/>
                  </a:cubicBezTo>
                  <a:cubicBezTo>
                    <a:pt x="229285" y="431097"/>
                    <a:pt x="224790" y="427988"/>
                    <a:pt x="223061" y="424188"/>
                  </a:cubicBezTo>
                  <a:cubicBezTo>
                    <a:pt x="221677" y="422116"/>
                    <a:pt x="221331" y="419007"/>
                    <a:pt x="220640" y="416934"/>
                  </a:cubicBezTo>
                  <a:cubicBezTo>
                    <a:pt x="220640" y="416589"/>
                    <a:pt x="219948" y="416243"/>
                    <a:pt x="219602" y="416589"/>
                  </a:cubicBezTo>
                  <a:cubicBezTo>
                    <a:pt x="209700" y="423961"/>
                    <a:pt x="198215" y="428928"/>
                    <a:pt x="186057" y="431097"/>
                  </a:cubicBezTo>
                  <a:cubicBezTo>
                    <a:pt x="180870" y="431097"/>
                    <a:pt x="174991" y="428333"/>
                    <a:pt x="170495" y="424188"/>
                  </a:cubicBezTo>
                  <a:cubicBezTo>
                    <a:pt x="164405" y="417340"/>
                    <a:pt x="161077" y="408477"/>
                    <a:pt x="161158" y="399317"/>
                  </a:cubicBezTo>
                  <a:cubicBezTo>
                    <a:pt x="161158" y="394136"/>
                    <a:pt x="164616" y="385500"/>
                    <a:pt x="165999" y="383428"/>
                  </a:cubicBezTo>
                  <a:cubicBezTo>
                    <a:pt x="175336" y="378246"/>
                    <a:pt x="208536" y="370301"/>
                    <a:pt x="219256" y="365120"/>
                  </a:cubicBezTo>
                  <a:cubicBezTo>
                    <a:pt x="219948" y="364774"/>
                    <a:pt x="220986" y="363047"/>
                    <a:pt x="220986" y="362356"/>
                  </a:cubicBezTo>
                  <a:cubicBezTo>
                    <a:pt x="221677" y="359593"/>
                    <a:pt x="220986" y="356484"/>
                    <a:pt x="220986" y="354757"/>
                  </a:cubicBezTo>
                  <a:cubicBezTo>
                    <a:pt x="220986" y="348885"/>
                    <a:pt x="220294" y="343012"/>
                    <a:pt x="217181" y="338176"/>
                  </a:cubicBezTo>
                  <a:close/>
                  <a:moveTo>
                    <a:pt x="279776" y="418661"/>
                  </a:moveTo>
                  <a:cubicBezTo>
                    <a:pt x="283926" y="417971"/>
                    <a:pt x="285655" y="415898"/>
                    <a:pt x="286001" y="411753"/>
                  </a:cubicBezTo>
                  <a:cubicBezTo>
                    <a:pt x="286693" y="407608"/>
                    <a:pt x="286693" y="385155"/>
                    <a:pt x="286693" y="369265"/>
                  </a:cubicBezTo>
                  <a:lnTo>
                    <a:pt x="286001" y="333686"/>
                  </a:lnTo>
                  <a:cubicBezTo>
                    <a:pt x="286001" y="329195"/>
                    <a:pt x="283926" y="326777"/>
                    <a:pt x="279430" y="325395"/>
                  </a:cubicBezTo>
                  <a:lnTo>
                    <a:pt x="270439" y="323668"/>
                  </a:lnTo>
                  <a:cubicBezTo>
                    <a:pt x="269747" y="321596"/>
                    <a:pt x="270093" y="316760"/>
                    <a:pt x="271130" y="315723"/>
                  </a:cubicBezTo>
                  <a:cubicBezTo>
                    <a:pt x="273897" y="315723"/>
                    <a:pt x="281505" y="316414"/>
                    <a:pt x="296030" y="316414"/>
                  </a:cubicBezTo>
                  <a:cubicBezTo>
                    <a:pt x="311246" y="316414"/>
                    <a:pt x="320584" y="315723"/>
                    <a:pt x="323004" y="315723"/>
                  </a:cubicBezTo>
                  <a:cubicBezTo>
                    <a:pt x="324042" y="316760"/>
                    <a:pt x="324042" y="322632"/>
                    <a:pt x="323350" y="323668"/>
                  </a:cubicBezTo>
                  <a:lnTo>
                    <a:pt x="313667" y="325395"/>
                  </a:lnTo>
                  <a:cubicBezTo>
                    <a:pt x="309863" y="326086"/>
                    <a:pt x="307788" y="328504"/>
                    <a:pt x="307442" y="332995"/>
                  </a:cubicBezTo>
                  <a:lnTo>
                    <a:pt x="307442" y="367538"/>
                  </a:lnTo>
                  <a:cubicBezTo>
                    <a:pt x="318509" y="367192"/>
                    <a:pt x="323696" y="365465"/>
                    <a:pt x="327154" y="361665"/>
                  </a:cubicBezTo>
                  <a:cubicBezTo>
                    <a:pt x="331304" y="357866"/>
                    <a:pt x="335800" y="348885"/>
                    <a:pt x="338913" y="342667"/>
                  </a:cubicBezTo>
                  <a:cubicBezTo>
                    <a:pt x="351362" y="315032"/>
                    <a:pt x="360354" y="312614"/>
                    <a:pt x="367616" y="312614"/>
                  </a:cubicBezTo>
                  <a:cubicBezTo>
                    <a:pt x="372112" y="312614"/>
                    <a:pt x="375570" y="314342"/>
                    <a:pt x="377991" y="317105"/>
                  </a:cubicBezTo>
                  <a:cubicBezTo>
                    <a:pt x="378337" y="319868"/>
                    <a:pt x="375916" y="332304"/>
                    <a:pt x="374533" y="336104"/>
                  </a:cubicBezTo>
                  <a:cubicBezTo>
                    <a:pt x="374533" y="336794"/>
                    <a:pt x="373495" y="337485"/>
                    <a:pt x="372804" y="336794"/>
                  </a:cubicBezTo>
                  <a:cubicBezTo>
                    <a:pt x="368654" y="335413"/>
                    <a:pt x="363120" y="333686"/>
                    <a:pt x="360700" y="333686"/>
                  </a:cubicBezTo>
                  <a:cubicBezTo>
                    <a:pt x="356204" y="333686"/>
                    <a:pt x="352400" y="335758"/>
                    <a:pt x="346175" y="347848"/>
                  </a:cubicBezTo>
                  <a:cubicBezTo>
                    <a:pt x="342765" y="355404"/>
                    <a:pt x="338216" y="362394"/>
                    <a:pt x="332688" y="368574"/>
                  </a:cubicBezTo>
                  <a:cubicBezTo>
                    <a:pt x="336838" y="369956"/>
                    <a:pt x="340987" y="374446"/>
                    <a:pt x="343062" y="377555"/>
                  </a:cubicBezTo>
                  <a:cubicBezTo>
                    <a:pt x="350671" y="387573"/>
                    <a:pt x="358625" y="400008"/>
                    <a:pt x="365887" y="409680"/>
                  </a:cubicBezTo>
                  <a:cubicBezTo>
                    <a:pt x="372804" y="418316"/>
                    <a:pt x="376608" y="419352"/>
                    <a:pt x="390441" y="420043"/>
                  </a:cubicBezTo>
                  <a:cubicBezTo>
                    <a:pt x="391478" y="421770"/>
                    <a:pt x="390787" y="426952"/>
                    <a:pt x="390095" y="427988"/>
                  </a:cubicBezTo>
                  <a:cubicBezTo>
                    <a:pt x="386637" y="428679"/>
                    <a:pt x="376262" y="429370"/>
                    <a:pt x="365887" y="429370"/>
                  </a:cubicBezTo>
                  <a:cubicBezTo>
                    <a:pt x="357933" y="429370"/>
                    <a:pt x="352746" y="427643"/>
                    <a:pt x="347558" y="421079"/>
                  </a:cubicBezTo>
                  <a:cubicBezTo>
                    <a:pt x="339604" y="410717"/>
                    <a:pt x="334071" y="402081"/>
                    <a:pt x="325079" y="387573"/>
                  </a:cubicBezTo>
                  <a:cubicBezTo>
                    <a:pt x="320238" y="379628"/>
                    <a:pt x="315396" y="374792"/>
                    <a:pt x="307788" y="374792"/>
                  </a:cubicBezTo>
                  <a:lnTo>
                    <a:pt x="307788" y="410717"/>
                  </a:lnTo>
                  <a:cubicBezTo>
                    <a:pt x="308480" y="415207"/>
                    <a:pt x="310209" y="417625"/>
                    <a:pt x="314705" y="418661"/>
                  </a:cubicBezTo>
                  <a:cubicBezTo>
                    <a:pt x="318163" y="419698"/>
                    <a:pt x="321275" y="420043"/>
                    <a:pt x="325079" y="420389"/>
                  </a:cubicBezTo>
                  <a:cubicBezTo>
                    <a:pt x="325425" y="422461"/>
                    <a:pt x="324734" y="427297"/>
                    <a:pt x="323696" y="428679"/>
                  </a:cubicBezTo>
                  <a:lnTo>
                    <a:pt x="299142" y="427643"/>
                  </a:lnTo>
                  <a:cubicBezTo>
                    <a:pt x="288768" y="427643"/>
                    <a:pt x="272168" y="428679"/>
                    <a:pt x="270093" y="428679"/>
                  </a:cubicBezTo>
                  <a:cubicBezTo>
                    <a:pt x="268710" y="427643"/>
                    <a:pt x="268710" y="421770"/>
                    <a:pt x="269401" y="420389"/>
                  </a:cubicBezTo>
                  <a:cubicBezTo>
                    <a:pt x="272860" y="420389"/>
                    <a:pt x="276318" y="419698"/>
                    <a:pt x="279776" y="418661"/>
                  </a:cubicBezTo>
                  <a:close/>
                  <a:moveTo>
                    <a:pt x="388366" y="315723"/>
                  </a:moveTo>
                  <a:cubicBezTo>
                    <a:pt x="393207" y="315723"/>
                    <a:pt x="403582" y="316760"/>
                    <a:pt x="415686" y="316760"/>
                  </a:cubicBezTo>
                  <a:cubicBezTo>
                    <a:pt x="427790" y="316760"/>
                    <a:pt x="439894" y="315723"/>
                    <a:pt x="444390" y="315723"/>
                  </a:cubicBezTo>
                  <a:cubicBezTo>
                    <a:pt x="445427" y="316760"/>
                    <a:pt x="445773" y="322632"/>
                    <a:pt x="445081" y="324014"/>
                  </a:cubicBezTo>
                  <a:lnTo>
                    <a:pt x="434707" y="326086"/>
                  </a:lnTo>
                  <a:cubicBezTo>
                    <a:pt x="432286" y="327122"/>
                    <a:pt x="431940" y="329886"/>
                    <a:pt x="432286" y="330922"/>
                  </a:cubicBezTo>
                  <a:cubicBezTo>
                    <a:pt x="437127" y="347157"/>
                    <a:pt x="455456" y="394827"/>
                    <a:pt x="457531" y="398627"/>
                  </a:cubicBezTo>
                  <a:lnTo>
                    <a:pt x="458569" y="398627"/>
                  </a:lnTo>
                  <a:cubicBezTo>
                    <a:pt x="468560" y="378095"/>
                    <a:pt x="476328" y="356556"/>
                    <a:pt x="481739" y="334376"/>
                  </a:cubicBezTo>
                  <a:cubicBezTo>
                    <a:pt x="482431" y="331268"/>
                    <a:pt x="482431" y="327813"/>
                    <a:pt x="476897" y="326086"/>
                  </a:cubicBezTo>
                  <a:cubicBezTo>
                    <a:pt x="472925" y="325071"/>
                    <a:pt x="468877" y="324378"/>
                    <a:pt x="464793" y="324014"/>
                  </a:cubicBezTo>
                  <a:cubicBezTo>
                    <a:pt x="463756" y="322286"/>
                    <a:pt x="464793" y="317105"/>
                    <a:pt x="465831" y="315723"/>
                  </a:cubicBezTo>
                  <a:cubicBezTo>
                    <a:pt x="469289" y="315723"/>
                    <a:pt x="480010" y="316760"/>
                    <a:pt x="490039" y="316760"/>
                  </a:cubicBezTo>
                  <a:cubicBezTo>
                    <a:pt x="500414" y="316760"/>
                    <a:pt x="508368" y="316069"/>
                    <a:pt x="516322" y="315723"/>
                  </a:cubicBezTo>
                  <a:cubicBezTo>
                    <a:pt x="517359" y="317105"/>
                    <a:pt x="517359" y="322632"/>
                    <a:pt x="516322" y="324014"/>
                  </a:cubicBezTo>
                  <a:cubicBezTo>
                    <a:pt x="512172" y="324704"/>
                    <a:pt x="509405" y="325050"/>
                    <a:pt x="506293" y="326086"/>
                  </a:cubicBezTo>
                  <a:cubicBezTo>
                    <a:pt x="501105" y="327813"/>
                    <a:pt x="497993" y="331613"/>
                    <a:pt x="495226" y="338867"/>
                  </a:cubicBezTo>
                  <a:cubicBezTo>
                    <a:pt x="474808" y="393658"/>
                    <a:pt x="449700" y="446590"/>
                    <a:pt x="420182" y="497074"/>
                  </a:cubicBezTo>
                  <a:lnTo>
                    <a:pt x="418107" y="498110"/>
                  </a:lnTo>
                  <a:cubicBezTo>
                    <a:pt x="414303" y="497420"/>
                    <a:pt x="406003" y="492929"/>
                    <a:pt x="403582" y="490511"/>
                  </a:cubicBezTo>
                  <a:cubicBezTo>
                    <a:pt x="403236" y="489820"/>
                    <a:pt x="402890" y="486711"/>
                    <a:pt x="403236" y="486020"/>
                  </a:cubicBezTo>
                  <a:cubicBezTo>
                    <a:pt x="412574" y="474621"/>
                    <a:pt x="434361" y="446641"/>
                    <a:pt x="444735" y="424534"/>
                  </a:cubicBezTo>
                  <a:lnTo>
                    <a:pt x="442315" y="419352"/>
                  </a:lnTo>
                  <a:cubicBezTo>
                    <a:pt x="433599" y="396561"/>
                    <a:pt x="424607" y="373876"/>
                    <a:pt x="415340" y="351303"/>
                  </a:cubicBezTo>
                  <a:cubicBezTo>
                    <a:pt x="408078" y="332995"/>
                    <a:pt x="404965" y="327813"/>
                    <a:pt x="397011" y="325741"/>
                  </a:cubicBezTo>
                  <a:lnTo>
                    <a:pt x="387328" y="324014"/>
                  </a:lnTo>
                  <a:cubicBezTo>
                    <a:pt x="386637" y="322286"/>
                    <a:pt x="387328" y="316414"/>
                    <a:pt x="388366" y="315723"/>
                  </a:cubicBezTo>
                  <a:close/>
                  <a:moveTo>
                    <a:pt x="518051" y="407262"/>
                  </a:moveTo>
                  <a:cubicBezTo>
                    <a:pt x="523930" y="395172"/>
                    <a:pt x="538800" y="357175"/>
                    <a:pt x="546409" y="335758"/>
                  </a:cubicBezTo>
                  <a:cubicBezTo>
                    <a:pt x="547792" y="331958"/>
                    <a:pt x="548138" y="329886"/>
                    <a:pt x="545717" y="324704"/>
                  </a:cubicBezTo>
                  <a:cubicBezTo>
                    <a:pt x="545717" y="324014"/>
                    <a:pt x="545717" y="323323"/>
                    <a:pt x="546409" y="322632"/>
                  </a:cubicBezTo>
                  <a:cubicBezTo>
                    <a:pt x="549521" y="320214"/>
                    <a:pt x="561279" y="312614"/>
                    <a:pt x="563008" y="312614"/>
                  </a:cubicBezTo>
                  <a:lnTo>
                    <a:pt x="565083" y="313996"/>
                  </a:lnTo>
                  <a:cubicBezTo>
                    <a:pt x="574421" y="339903"/>
                    <a:pt x="594824" y="391372"/>
                    <a:pt x="601741" y="405881"/>
                  </a:cubicBezTo>
                  <a:cubicBezTo>
                    <a:pt x="607620" y="417280"/>
                    <a:pt x="608657" y="418316"/>
                    <a:pt x="623874" y="420389"/>
                  </a:cubicBezTo>
                  <a:cubicBezTo>
                    <a:pt x="624220" y="421425"/>
                    <a:pt x="623874" y="427643"/>
                    <a:pt x="622836" y="428679"/>
                  </a:cubicBezTo>
                  <a:lnTo>
                    <a:pt x="594824" y="427643"/>
                  </a:lnTo>
                  <a:cubicBezTo>
                    <a:pt x="586179" y="427643"/>
                    <a:pt x="576496" y="428333"/>
                    <a:pt x="570962" y="428679"/>
                  </a:cubicBezTo>
                  <a:cubicBezTo>
                    <a:pt x="570271" y="427988"/>
                    <a:pt x="569579" y="421770"/>
                    <a:pt x="570271" y="420734"/>
                  </a:cubicBezTo>
                  <a:cubicBezTo>
                    <a:pt x="572346" y="420043"/>
                    <a:pt x="576496" y="419352"/>
                    <a:pt x="578570" y="417971"/>
                  </a:cubicBezTo>
                  <a:cubicBezTo>
                    <a:pt x="579954" y="417280"/>
                    <a:pt x="580991" y="415553"/>
                    <a:pt x="579954" y="412789"/>
                  </a:cubicBezTo>
                  <a:lnTo>
                    <a:pt x="553671" y="347157"/>
                  </a:lnTo>
                  <a:cubicBezTo>
                    <a:pt x="553671" y="346467"/>
                    <a:pt x="552633" y="346812"/>
                    <a:pt x="552288" y="347157"/>
                  </a:cubicBezTo>
                  <a:cubicBezTo>
                    <a:pt x="549867" y="353030"/>
                    <a:pt x="536034" y="392063"/>
                    <a:pt x="532576" y="403463"/>
                  </a:cubicBezTo>
                  <a:cubicBezTo>
                    <a:pt x="529117" y="414516"/>
                    <a:pt x="530501" y="416934"/>
                    <a:pt x="536034" y="418316"/>
                  </a:cubicBezTo>
                  <a:lnTo>
                    <a:pt x="545717" y="420389"/>
                  </a:lnTo>
                  <a:cubicBezTo>
                    <a:pt x="546409" y="421079"/>
                    <a:pt x="545717" y="427988"/>
                    <a:pt x="545025" y="428679"/>
                  </a:cubicBezTo>
                  <a:lnTo>
                    <a:pt x="519088" y="427643"/>
                  </a:lnTo>
                  <a:cubicBezTo>
                    <a:pt x="511480" y="427643"/>
                    <a:pt x="502834" y="428679"/>
                    <a:pt x="497647" y="428679"/>
                  </a:cubicBezTo>
                  <a:cubicBezTo>
                    <a:pt x="496609" y="427643"/>
                    <a:pt x="496609" y="421425"/>
                    <a:pt x="497301" y="420389"/>
                  </a:cubicBezTo>
                  <a:cubicBezTo>
                    <a:pt x="511826" y="418316"/>
                    <a:pt x="513901" y="415898"/>
                    <a:pt x="518051" y="407608"/>
                  </a:cubicBezTo>
                  <a:close/>
                  <a:moveTo>
                    <a:pt x="665027" y="410717"/>
                  </a:moveTo>
                  <a:cubicBezTo>
                    <a:pt x="665373" y="416243"/>
                    <a:pt x="674365" y="421079"/>
                    <a:pt x="679898" y="421079"/>
                  </a:cubicBezTo>
                  <a:cubicBezTo>
                    <a:pt x="694077" y="421079"/>
                    <a:pt x="704106" y="410371"/>
                    <a:pt x="704106" y="393445"/>
                  </a:cubicBezTo>
                  <a:cubicBezTo>
                    <a:pt x="704106" y="373065"/>
                    <a:pt x="689581" y="364083"/>
                    <a:pt x="664681" y="364774"/>
                  </a:cubicBezTo>
                  <a:lnTo>
                    <a:pt x="664681" y="411062"/>
                  </a:lnTo>
                  <a:close/>
                  <a:moveTo>
                    <a:pt x="636324" y="419007"/>
                  </a:moveTo>
                  <a:cubicBezTo>
                    <a:pt x="642548" y="417625"/>
                    <a:pt x="643240" y="414171"/>
                    <a:pt x="643240" y="407953"/>
                  </a:cubicBezTo>
                  <a:cubicBezTo>
                    <a:pt x="643932" y="397590"/>
                    <a:pt x="643932" y="381355"/>
                    <a:pt x="643932" y="365811"/>
                  </a:cubicBezTo>
                  <a:lnTo>
                    <a:pt x="643586" y="333340"/>
                  </a:lnTo>
                  <a:cubicBezTo>
                    <a:pt x="643240" y="328504"/>
                    <a:pt x="641165" y="326432"/>
                    <a:pt x="637015" y="325395"/>
                  </a:cubicBezTo>
                  <a:lnTo>
                    <a:pt x="627332" y="323668"/>
                  </a:lnTo>
                  <a:cubicBezTo>
                    <a:pt x="626986" y="321596"/>
                    <a:pt x="627332" y="316760"/>
                    <a:pt x="628369" y="315723"/>
                  </a:cubicBezTo>
                  <a:cubicBezTo>
                    <a:pt x="631136" y="315723"/>
                    <a:pt x="638744" y="316414"/>
                    <a:pt x="652923" y="316414"/>
                  </a:cubicBezTo>
                  <a:cubicBezTo>
                    <a:pt x="668140" y="316414"/>
                    <a:pt x="677477" y="315723"/>
                    <a:pt x="679898" y="315723"/>
                  </a:cubicBezTo>
                  <a:cubicBezTo>
                    <a:pt x="680589" y="316760"/>
                    <a:pt x="680935" y="322632"/>
                    <a:pt x="679898" y="323668"/>
                  </a:cubicBezTo>
                  <a:lnTo>
                    <a:pt x="670906" y="325395"/>
                  </a:lnTo>
                  <a:cubicBezTo>
                    <a:pt x="667448" y="326086"/>
                    <a:pt x="665027" y="327813"/>
                    <a:pt x="664681" y="334376"/>
                  </a:cubicBezTo>
                  <a:lnTo>
                    <a:pt x="664681" y="356484"/>
                  </a:lnTo>
                  <a:cubicBezTo>
                    <a:pt x="670560" y="355793"/>
                    <a:pt x="681973" y="355448"/>
                    <a:pt x="687160" y="355448"/>
                  </a:cubicBezTo>
                  <a:cubicBezTo>
                    <a:pt x="706526" y="355448"/>
                    <a:pt x="726239" y="365465"/>
                    <a:pt x="726239" y="389991"/>
                  </a:cubicBezTo>
                  <a:cubicBezTo>
                    <a:pt x="726239" y="403808"/>
                    <a:pt x="718284" y="415898"/>
                    <a:pt x="706526" y="422461"/>
                  </a:cubicBezTo>
                  <a:cubicBezTo>
                    <a:pt x="698572" y="426952"/>
                    <a:pt x="685777" y="429370"/>
                    <a:pt x="670906" y="429370"/>
                  </a:cubicBezTo>
                  <a:lnTo>
                    <a:pt x="626640" y="428679"/>
                  </a:lnTo>
                  <a:cubicBezTo>
                    <a:pt x="625603" y="427643"/>
                    <a:pt x="625603" y="421770"/>
                    <a:pt x="626640" y="420734"/>
                  </a:cubicBezTo>
                  <a:cubicBezTo>
                    <a:pt x="630099" y="420043"/>
                    <a:pt x="633211" y="420043"/>
                    <a:pt x="636324" y="419007"/>
                  </a:cubicBezTo>
                  <a:close/>
                  <a:moveTo>
                    <a:pt x="762896" y="418661"/>
                  </a:moveTo>
                  <a:cubicBezTo>
                    <a:pt x="769467" y="416934"/>
                    <a:pt x="770850" y="413480"/>
                    <a:pt x="771196" y="403808"/>
                  </a:cubicBezTo>
                  <a:lnTo>
                    <a:pt x="771542" y="328850"/>
                  </a:lnTo>
                  <a:cubicBezTo>
                    <a:pt x="771542" y="327813"/>
                    <a:pt x="770850" y="326432"/>
                    <a:pt x="769813" y="326432"/>
                  </a:cubicBezTo>
                  <a:lnTo>
                    <a:pt x="754596" y="326432"/>
                  </a:lnTo>
                  <a:cubicBezTo>
                    <a:pt x="752521" y="326777"/>
                    <a:pt x="749063" y="328504"/>
                    <a:pt x="746988" y="331613"/>
                  </a:cubicBezTo>
                  <a:cubicBezTo>
                    <a:pt x="744221" y="336104"/>
                    <a:pt x="740417" y="344049"/>
                    <a:pt x="737305" y="352684"/>
                  </a:cubicBezTo>
                  <a:cubicBezTo>
                    <a:pt x="736613" y="353375"/>
                    <a:pt x="729351" y="351993"/>
                    <a:pt x="729005" y="350612"/>
                  </a:cubicBezTo>
                  <a:cubicBezTo>
                    <a:pt x="730734" y="342321"/>
                    <a:pt x="732463" y="323323"/>
                    <a:pt x="733501" y="314687"/>
                  </a:cubicBezTo>
                  <a:cubicBezTo>
                    <a:pt x="733501" y="313996"/>
                    <a:pt x="736267" y="313651"/>
                    <a:pt x="736613" y="313996"/>
                  </a:cubicBezTo>
                  <a:cubicBezTo>
                    <a:pt x="740072" y="315723"/>
                    <a:pt x="745259" y="316414"/>
                    <a:pt x="753213" y="316414"/>
                  </a:cubicBezTo>
                  <a:lnTo>
                    <a:pt x="815116" y="316414"/>
                  </a:lnTo>
                  <a:cubicBezTo>
                    <a:pt x="821889" y="316704"/>
                    <a:pt x="828664" y="315888"/>
                    <a:pt x="835174" y="313996"/>
                  </a:cubicBezTo>
                  <a:cubicBezTo>
                    <a:pt x="835866" y="313996"/>
                    <a:pt x="837249" y="314342"/>
                    <a:pt x="837941" y="315032"/>
                  </a:cubicBezTo>
                  <a:cubicBezTo>
                    <a:pt x="835520" y="322632"/>
                    <a:pt x="833791" y="340940"/>
                    <a:pt x="833099" y="351648"/>
                  </a:cubicBezTo>
                  <a:cubicBezTo>
                    <a:pt x="832062" y="353030"/>
                    <a:pt x="825491" y="353030"/>
                    <a:pt x="824799" y="351648"/>
                  </a:cubicBezTo>
                  <a:cubicBezTo>
                    <a:pt x="823970" y="345175"/>
                    <a:pt x="822463" y="338808"/>
                    <a:pt x="820303" y="332649"/>
                  </a:cubicBezTo>
                  <a:cubicBezTo>
                    <a:pt x="819266" y="329886"/>
                    <a:pt x="816845" y="327122"/>
                    <a:pt x="813387" y="327122"/>
                  </a:cubicBezTo>
                  <a:cubicBezTo>
                    <a:pt x="809929" y="327122"/>
                    <a:pt x="798862" y="326432"/>
                    <a:pt x="794021" y="327122"/>
                  </a:cubicBezTo>
                  <a:cubicBezTo>
                    <a:pt x="793329" y="327122"/>
                    <a:pt x="792637" y="328159"/>
                    <a:pt x="792637" y="328850"/>
                  </a:cubicBezTo>
                  <a:cubicBezTo>
                    <a:pt x="792637" y="357866"/>
                    <a:pt x="792637" y="398972"/>
                    <a:pt x="793675" y="409680"/>
                  </a:cubicBezTo>
                  <a:cubicBezTo>
                    <a:pt x="793675" y="413135"/>
                    <a:pt x="795404" y="416589"/>
                    <a:pt x="800245" y="418316"/>
                  </a:cubicBezTo>
                  <a:lnTo>
                    <a:pt x="814424" y="420389"/>
                  </a:lnTo>
                  <a:cubicBezTo>
                    <a:pt x="815462" y="421770"/>
                    <a:pt x="814770" y="427643"/>
                    <a:pt x="813387" y="428679"/>
                  </a:cubicBezTo>
                  <a:lnTo>
                    <a:pt x="779496" y="427643"/>
                  </a:lnTo>
                  <a:lnTo>
                    <a:pt x="749409" y="428679"/>
                  </a:lnTo>
                  <a:cubicBezTo>
                    <a:pt x="748717" y="427643"/>
                    <a:pt x="748371" y="421425"/>
                    <a:pt x="749409" y="420389"/>
                  </a:cubicBezTo>
                  <a:lnTo>
                    <a:pt x="763242" y="418661"/>
                  </a:lnTo>
                  <a:close/>
                  <a:moveTo>
                    <a:pt x="871140" y="355793"/>
                  </a:moveTo>
                  <a:cubicBezTo>
                    <a:pt x="871140" y="356484"/>
                    <a:pt x="871832" y="357866"/>
                    <a:pt x="872523" y="357866"/>
                  </a:cubicBezTo>
                  <a:cubicBezTo>
                    <a:pt x="881515" y="358211"/>
                    <a:pt x="914714" y="357175"/>
                    <a:pt x="920247" y="356139"/>
                  </a:cubicBezTo>
                  <a:cubicBezTo>
                    <a:pt x="920939" y="355448"/>
                    <a:pt x="921631" y="354757"/>
                    <a:pt x="921631" y="353375"/>
                  </a:cubicBezTo>
                  <a:cubicBezTo>
                    <a:pt x="920247" y="339558"/>
                    <a:pt x="911256" y="323323"/>
                    <a:pt x="896039" y="323323"/>
                  </a:cubicBezTo>
                  <a:cubicBezTo>
                    <a:pt x="882206" y="323323"/>
                    <a:pt x="872523" y="335758"/>
                    <a:pt x="871140" y="355793"/>
                  </a:cubicBezTo>
                  <a:close/>
                  <a:moveTo>
                    <a:pt x="946184" y="402426"/>
                  </a:moveTo>
                  <a:cubicBezTo>
                    <a:pt x="946184" y="404499"/>
                    <a:pt x="945147" y="409335"/>
                    <a:pt x="944455" y="410026"/>
                  </a:cubicBezTo>
                  <a:cubicBezTo>
                    <a:pt x="932351" y="423843"/>
                    <a:pt x="912639" y="431097"/>
                    <a:pt x="899498" y="431097"/>
                  </a:cubicBezTo>
                  <a:cubicBezTo>
                    <a:pt x="885319" y="431097"/>
                    <a:pt x="873906" y="426261"/>
                    <a:pt x="865607" y="417625"/>
                  </a:cubicBezTo>
                  <a:cubicBezTo>
                    <a:pt x="854519" y="405355"/>
                    <a:pt x="848685" y="389235"/>
                    <a:pt x="849353" y="372719"/>
                  </a:cubicBezTo>
                  <a:cubicBezTo>
                    <a:pt x="849353" y="348194"/>
                    <a:pt x="859728" y="331268"/>
                    <a:pt x="874252" y="321941"/>
                  </a:cubicBezTo>
                  <a:cubicBezTo>
                    <a:pt x="882898" y="316414"/>
                    <a:pt x="895694" y="312614"/>
                    <a:pt x="904685" y="312614"/>
                  </a:cubicBezTo>
                  <a:cubicBezTo>
                    <a:pt x="932005" y="312614"/>
                    <a:pt x="941689" y="336794"/>
                    <a:pt x="944109" y="352684"/>
                  </a:cubicBezTo>
                  <a:cubicBezTo>
                    <a:pt x="944109" y="353721"/>
                    <a:pt x="945493" y="355102"/>
                    <a:pt x="948259" y="355793"/>
                  </a:cubicBezTo>
                  <a:cubicBezTo>
                    <a:pt x="948259" y="356829"/>
                    <a:pt x="946876" y="361665"/>
                    <a:pt x="946184" y="362356"/>
                  </a:cubicBezTo>
                  <a:cubicBezTo>
                    <a:pt x="934080" y="365811"/>
                    <a:pt x="896039" y="367883"/>
                    <a:pt x="872177" y="368574"/>
                  </a:cubicBezTo>
                  <a:cubicBezTo>
                    <a:pt x="871140" y="368574"/>
                    <a:pt x="870448" y="370301"/>
                    <a:pt x="870448" y="371683"/>
                  </a:cubicBezTo>
                  <a:cubicBezTo>
                    <a:pt x="871140" y="381010"/>
                    <a:pt x="875290" y="392754"/>
                    <a:pt x="882206" y="400354"/>
                  </a:cubicBezTo>
                  <a:cubicBezTo>
                    <a:pt x="890506" y="408989"/>
                    <a:pt x="900189" y="412444"/>
                    <a:pt x="912639" y="412444"/>
                  </a:cubicBezTo>
                  <a:cubicBezTo>
                    <a:pt x="924051" y="412444"/>
                    <a:pt x="934426" y="408989"/>
                    <a:pt x="944801" y="400699"/>
                  </a:cubicBezTo>
                  <a:lnTo>
                    <a:pt x="946184" y="402426"/>
                  </a:lnTo>
                  <a:close/>
                  <a:moveTo>
                    <a:pt x="993908" y="418661"/>
                  </a:moveTo>
                  <a:cubicBezTo>
                    <a:pt x="1000479" y="416934"/>
                    <a:pt x="1001862" y="413480"/>
                    <a:pt x="1002208" y="403808"/>
                  </a:cubicBezTo>
                  <a:lnTo>
                    <a:pt x="1002554" y="328850"/>
                  </a:lnTo>
                  <a:cubicBezTo>
                    <a:pt x="1002554" y="327813"/>
                    <a:pt x="1001862" y="326432"/>
                    <a:pt x="1000825" y="326432"/>
                  </a:cubicBezTo>
                  <a:lnTo>
                    <a:pt x="985609" y="326432"/>
                  </a:lnTo>
                  <a:cubicBezTo>
                    <a:pt x="983534" y="326777"/>
                    <a:pt x="980075" y="328504"/>
                    <a:pt x="978000" y="331613"/>
                  </a:cubicBezTo>
                  <a:cubicBezTo>
                    <a:pt x="974888" y="336104"/>
                    <a:pt x="971084" y="344049"/>
                    <a:pt x="968317" y="352684"/>
                  </a:cubicBezTo>
                  <a:cubicBezTo>
                    <a:pt x="967280" y="353375"/>
                    <a:pt x="960363" y="351993"/>
                    <a:pt x="959672" y="350612"/>
                  </a:cubicBezTo>
                  <a:cubicBezTo>
                    <a:pt x="961747" y="342321"/>
                    <a:pt x="963476" y="323323"/>
                    <a:pt x="964167" y="314687"/>
                  </a:cubicBezTo>
                  <a:cubicBezTo>
                    <a:pt x="964167" y="313996"/>
                    <a:pt x="967280" y="313651"/>
                    <a:pt x="967626" y="313996"/>
                  </a:cubicBezTo>
                  <a:cubicBezTo>
                    <a:pt x="971084" y="315723"/>
                    <a:pt x="976271" y="316414"/>
                    <a:pt x="983879" y="316414"/>
                  </a:cubicBezTo>
                  <a:lnTo>
                    <a:pt x="1046128" y="316414"/>
                  </a:lnTo>
                  <a:cubicBezTo>
                    <a:pt x="1052902" y="316704"/>
                    <a:pt x="1059677" y="315888"/>
                    <a:pt x="1066186" y="313996"/>
                  </a:cubicBezTo>
                  <a:cubicBezTo>
                    <a:pt x="1066878" y="313996"/>
                    <a:pt x="1068261" y="314342"/>
                    <a:pt x="1068953" y="315032"/>
                  </a:cubicBezTo>
                  <a:cubicBezTo>
                    <a:pt x="1066319" y="327081"/>
                    <a:pt x="1064700" y="339329"/>
                    <a:pt x="1064111" y="351648"/>
                  </a:cubicBezTo>
                  <a:cubicBezTo>
                    <a:pt x="1063074" y="353030"/>
                    <a:pt x="1056503" y="353030"/>
                    <a:pt x="1055466" y="351648"/>
                  </a:cubicBezTo>
                  <a:cubicBezTo>
                    <a:pt x="1054749" y="345188"/>
                    <a:pt x="1053358" y="338820"/>
                    <a:pt x="1051316" y="332649"/>
                  </a:cubicBezTo>
                  <a:cubicBezTo>
                    <a:pt x="1050278" y="329886"/>
                    <a:pt x="1047857" y="327122"/>
                    <a:pt x="1044053" y="327122"/>
                  </a:cubicBezTo>
                  <a:cubicBezTo>
                    <a:pt x="1040595" y="327122"/>
                    <a:pt x="1029529" y="326432"/>
                    <a:pt x="1025033" y="327122"/>
                  </a:cubicBezTo>
                  <a:cubicBezTo>
                    <a:pt x="1024341" y="327122"/>
                    <a:pt x="1023650" y="328159"/>
                    <a:pt x="1023650" y="328850"/>
                  </a:cubicBezTo>
                  <a:cubicBezTo>
                    <a:pt x="1023650" y="357866"/>
                    <a:pt x="1023650" y="398972"/>
                    <a:pt x="1024687" y="409680"/>
                  </a:cubicBezTo>
                  <a:cubicBezTo>
                    <a:pt x="1024687" y="413135"/>
                    <a:pt x="1026416" y="416589"/>
                    <a:pt x="1031258" y="418316"/>
                  </a:cubicBezTo>
                  <a:lnTo>
                    <a:pt x="1045437" y="420389"/>
                  </a:lnTo>
                  <a:cubicBezTo>
                    <a:pt x="1046474" y="421770"/>
                    <a:pt x="1045437" y="427643"/>
                    <a:pt x="1044399" y="428679"/>
                  </a:cubicBezTo>
                  <a:lnTo>
                    <a:pt x="1010508" y="427643"/>
                  </a:lnTo>
                  <a:lnTo>
                    <a:pt x="980421" y="428679"/>
                  </a:lnTo>
                  <a:cubicBezTo>
                    <a:pt x="979384" y="427643"/>
                    <a:pt x="979384" y="421425"/>
                    <a:pt x="980421" y="420389"/>
                  </a:cubicBezTo>
                  <a:cubicBezTo>
                    <a:pt x="985954" y="420043"/>
                    <a:pt x="990796" y="419352"/>
                    <a:pt x="993908" y="418661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2" name="Полилиния 177">
              <a:extLst>
                <a:ext uri="{FF2B5EF4-FFF2-40B4-BE49-F238E27FC236}">
                  <a16:creationId xmlns:a16="http://schemas.microsoft.com/office/drawing/2014/main" id="{0EBA8D0E-DF6E-44E9-8F4E-B0FE57CC9C71}"/>
                </a:ext>
              </a:extLst>
            </p:cNvPr>
            <p:cNvSpPr/>
            <p:nvPr/>
          </p:nvSpPr>
          <p:spPr>
            <a:xfrm>
              <a:off x="1111651" y="8401326"/>
              <a:ext cx="493148" cy="194043"/>
            </a:xfrm>
            <a:custGeom>
              <a:avLst/>
              <a:gdLst>
                <a:gd name="connsiteX0" fmla="*/ 153893 w 493148"/>
                <a:gd name="connsiteY0" fmla="*/ 43870 h 194043"/>
                <a:gd name="connsiteX1" fmla="*/ 152510 w 493148"/>
                <a:gd name="connsiteY1" fmla="*/ 43870 h 194043"/>
                <a:gd name="connsiteX2" fmla="*/ 149743 w 493148"/>
                <a:gd name="connsiteY2" fmla="*/ 50087 h 194043"/>
                <a:gd name="connsiteX3" fmla="*/ 145247 w 493148"/>
                <a:gd name="connsiteY3" fmla="*/ 62177 h 194043"/>
                <a:gd name="connsiteX4" fmla="*/ 134872 w 493148"/>
                <a:gd name="connsiteY4" fmla="*/ 88776 h 194043"/>
                <a:gd name="connsiteX5" fmla="*/ 129339 w 493148"/>
                <a:gd name="connsiteY5" fmla="*/ 101902 h 194043"/>
                <a:gd name="connsiteX6" fmla="*/ 122423 w 493148"/>
                <a:gd name="connsiteY6" fmla="*/ 118483 h 194043"/>
                <a:gd name="connsiteX7" fmla="*/ 115852 w 493148"/>
                <a:gd name="connsiteY7" fmla="*/ 134718 h 194043"/>
                <a:gd name="connsiteX8" fmla="*/ 110319 w 493148"/>
                <a:gd name="connsiteY8" fmla="*/ 148190 h 194043"/>
                <a:gd name="connsiteX9" fmla="*/ 106860 w 493148"/>
                <a:gd name="connsiteY9" fmla="*/ 155789 h 194043"/>
                <a:gd name="connsiteX10" fmla="*/ 102019 w 493148"/>
                <a:gd name="connsiteY10" fmla="*/ 164079 h 194043"/>
                <a:gd name="connsiteX11" fmla="*/ 93373 w 493148"/>
                <a:gd name="connsiteY11" fmla="*/ 166497 h 194043"/>
                <a:gd name="connsiteX12" fmla="*/ 84382 w 493148"/>
                <a:gd name="connsiteY12" fmla="*/ 166497 h 194043"/>
                <a:gd name="connsiteX13" fmla="*/ 75390 w 493148"/>
                <a:gd name="connsiteY13" fmla="*/ 164079 h 194043"/>
                <a:gd name="connsiteX14" fmla="*/ 70203 w 493148"/>
                <a:gd name="connsiteY14" fmla="*/ 155789 h 194043"/>
                <a:gd name="connsiteX15" fmla="*/ 66745 w 493148"/>
                <a:gd name="connsiteY15" fmla="*/ 147844 h 194043"/>
                <a:gd name="connsiteX16" fmla="*/ 54641 w 493148"/>
                <a:gd name="connsiteY16" fmla="*/ 118483 h 194043"/>
                <a:gd name="connsiteX17" fmla="*/ 38733 w 493148"/>
                <a:gd name="connsiteY17" fmla="*/ 80831 h 194043"/>
                <a:gd name="connsiteX18" fmla="*/ 24900 w 493148"/>
                <a:gd name="connsiteY18" fmla="*/ 46288 h 194043"/>
                <a:gd name="connsiteX19" fmla="*/ 23516 w 493148"/>
                <a:gd name="connsiteY19" fmla="*/ 46288 h 194043"/>
                <a:gd name="connsiteX20" fmla="*/ 23516 w 493148"/>
                <a:gd name="connsiteY20" fmla="*/ 183769 h 194043"/>
                <a:gd name="connsiteX21" fmla="*/ 22133 w 493148"/>
                <a:gd name="connsiteY21" fmla="*/ 187569 h 194043"/>
                <a:gd name="connsiteX22" fmla="*/ 18329 w 493148"/>
                <a:gd name="connsiteY22" fmla="*/ 188605 h 194043"/>
                <a:gd name="connsiteX23" fmla="*/ 4842 w 493148"/>
                <a:gd name="connsiteY23" fmla="*/ 188605 h 194043"/>
                <a:gd name="connsiteX24" fmla="*/ 1383 w 493148"/>
                <a:gd name="connsiteY24" fmla="*/ 187569 h 194043"/>
                <a:gd name="connsiteX25" fmla="*/ 0 w 493148"/>
                <a:gd name="connsiteY25" fmla="*/ 184114 h 194043"/>
                <a:gd name="connsiteX26" fmla="*/ 0 w 493148"/>
                <a:gd name="connsiteY26" fmla="*/ 13472 h 194043"/>
                <a:gd name="connsiteX27" fmla="*/ 2767 w 493148"/>
                <a:gd name="connsiteY27" fmla="*/ 3800 h 194043"/>
                <a:gd name="connsiteX28" fmla="*/ 13141 w 493148"/>
                <a:gd name="connsiteY28" fmla="*/ 345 h 194043"/>
                <a:gd name="connsiteX29" fmla="*/ 20058 w 493148"/>
                <a:gd name="connsiteY29" fmla="*/ 345 h 194043"/>
                <a:gd name="connsiteX30" fmla="*/ 29395 w 493148"/>
                <a:gd name="connsiteY30" fmla="*/ 2073 h 194043"/>
                <a:gd name="connsiteX31" fmla="*/ 35274 w 493148"/>
                <a:gd name="connsiteY31" fmla="*/ 10708 h 194043"/>
                <a:gd name="connsiteX32" fmla="*/ 72278 w 493148"/>
                <a:gd name="connsiteY32" fmla="*/ 102593 h 194043"/>
                <a:gd name="connsiteX33" fmla="*/ 75044 w 493148"/>
                <a:gd name="connsiteY33" fmla="*/ 109847 h 194043"/>
                <a:gd name="connsiteX34" fmla="*/ 88186 w 493148"/>
                <a:gd name="connsiteY34" fmla="*/ 143354 h 194043"/>
                <a:gd name="connsiteX35" fmla="*/ 89223 w 493148"/>
                <a:gd name="connsiteY35" fmla="*/ 143354 h 194043"/>
                <a:gd name="connsiteX36" fmla="*/ 91990 w 493148"/>
                <a:gd name="connsiteY36" fmla="*/ 136445 h 194043"/>
                <a:gd name="connsiteX37" fmla="*/ 108935 w 493148"/>
                <a:gd name="connsiteY37" fmla="*/ 93612 h 194043"/>
                <a:gd name="connsiteX38" fmla="*/ 115852 w 493148"/>
                <a:gd name="connsiteY38" fmla="*/ 76340 h 194043"/>
                <a:gd name="connsiteX39" fmla="*/ 142135 w 493148"/>
                <a:gd name="connsiteY39" fmla="*/ 10708 h 194043"/>
                <a:gd name="connsiteX40" fmla="*/ 148014 w 493148"/>
                <a:gd name="connsiteY40" fmla="*/ 2073 h 194043"/>
                <a:gd name="connsiteX41" fmla="*/ 157005 w 493148"/>
                <a:gd name="connsiteY41" fmla="*/ 0 h 194043"/>
                <a:gd name="connsiteX42" fmla="*/ 163922 w 493148"/>
                <a:gd name="connsiteY42" fmla="*/ 0 h 194043"/>
                <a:gd name="connsiteX43" fmla="*/ 174643 w 493148"/>
                <a:gd name="connsiteY43" fmla="*/ 3454 h 194043"/>
                <a:gd name="connsiteX44" fmla="*/ 177409 w 493148"/>
                <a:gd name="connsiteY44" fmla="*/ 13817 h 194043"/>
                <a:gd name="connsiteX45" fmla="*/ 177409 w 493148"/>
                <a:gd name="connsiteY45" fmla="*/ 183769 h 194043"/>
                <a:gd name="connsiteX46" fmla="*/ 176372 w 493148"/>
                <a:gd name="connsiteY46" fmla="*/ 187569 h 194043"/>
                <a:gd name="connsiteX47" fmla="*/ 172222 w 493148"/>
                <a:gd name="connsiteY47" fmla="*/ 188605 h 194043"/>
                <a:gd name="connsiteX48" fmla="*/ 159080 w 493148"/>
                <a:gd name="connsiteY48" fmla="*/ 188605 h 194043"/>
                <a:gd name="connsiteX49" fmla="*/ 154930 w 493148"/>
                <a:gd name="connsiteY49" fmla="*/ 187569 h 194043"/>
                <a:gd name="connsiteX50" fmla="*/ 153893 w 493148"/>
                <a:gd name="connsiteY50" fmla="*/ 184114 h 194043"/>
                <a:gd name="connsiteX51" fmla="*/ 242425 w 493148"/>
                <a:gd name="connsiteY51" fmla="*/ 183423 h 194043"/>
                <a:gd name="connsiteX52" fmla="*/ 241387 w 493148"/>
                <a:gd name="connsiteY52" fmla="*/ 187569 h 194043"/>
                <a:gd name="connsiteX53" fmla="*/ 236891 w 493148"/>
                <a:gd name="connsiteY53" fmla="*/ 188605 h 194043"/>
                <a:gd name="connsiteX54" fmla="*/ 223750 w 493148"/>
                <a:gd name="connsiteY54" fmla="*/ 188605 h 194043"/>
                <a:gd name="connsiteX55" fmla="*/ 219254 w 493148"/>
                <a:gd name="connsiteY55" fmla="*/ 187569 h 194043"/>
                <a:gd name="connsiteX56" fmla="*/ 217871 w 493148"/>
                <a:gd name="connsiteY56" fmla="*/ 183423 h 194043"/>
                <a:gd name="connsiteX57" fmla="*/ 217871 w 493148"/>
                <a:gd name="connsiteY57" fmla="*/ 46288 h 194043"/>
                <a:gd name="connsiteX58" fmla="*/ 220292 w 493148"/>
                <a:gd name="connsiteY58" fmla="*/ 28671 h 194043"/>
                <a:gd name="connsiteX59" fmla="*/ 241733 w 493148"/>
                <a:gd name="connsiteY59" fmla="*/ 3800 h 194043"/>
                <a:gd name="connsiteX60" fmla="*/ 263520 w 493148"/>
                <a:gd name="connsiteY60" fmla="*/ 345 h 194043"/>
                <a:gd name="connsiteX61" fmla="*/ 335452 w 493148"/>
                <a:gd name="connsiteY61" fmla="*/ 345 h 194043"/>
                <a:gd name="connsiteX62" fmla="*/ 339602 w 493148"/>
                <a:gd name="connsiteY62" fmla="*/ 1382 h 194043"/>
                <a:gd name="connsiteX63" fmla="*/ 340639 w 493148"/>
                <a:gd name="connsiteY63" fmla="*/ 5527 h 194043"/>
                <a:gd name="connsiteX64" fmla="*/ 340639 w 493148"/>
                <a:gd name="connsiteY64" fmla="*/ 16581 h 194043"/>
                <a:gd name="connsiteX65" fmla="*/ 339602 w 493148"/>
                <a:gd name="connsiteY65" fmla="*/ 21071 h 194043"/>
                <a:gd name="connsiteX66" fmla="*/ 335452 w 493148"/>
                <a:gd name="connsiteY66" fmla="*/ 22453 h 194043"/>
                <a:gd name="connsiteX67" fmla="*/ 263866 w 493148"/>
                <a:gd name="connsiteY67" fmla="*/ 22453 h 194043"/>
                <a:gd name="connsiteX68" fmla="*/ 247266 w 493148"/>
                <a:gd name="connsiteY68" fmla="*/ 27289 h 194043"/>
                <a:gd name="connsiteX69" fmla="*/ 242425 w 493148"/>
                <a:gd name="connsiteY69" fmla="*/ 42488 h 194043"/>
                <a:gd name="connsiteX70" fmla="*/ 432629 w 493148"/>
                <a:gd name="connsiteY70" fmla="*/ 160971 h 194043"/>
                <a:gd name="connsiteX71" fmla="*/ 424675 w 493148"/>
                <a:gd name="connsiteY71" fmla="*/ 177206 h 194043"/>
                <a:gd name="connsiteX72" fmla="*/ 415338 w 493148"/>
                <a:gd name="connsiteY72" fmla="*/ 187569 h 194043"/>
                <a:gd name="connsiteX73" fmla="*/ 403234 w 493148"/>
                <a:gd name="connsiteY73" fmla="*/ 192405 h 194043"/>
                <a:gd name="connsiteX74" fmla="*/ 379026 w 493148"/>
                <a:gd name="connsiteY74" fmla="*/ 193441 h 194043"/>
                <a:gd name="connsiteX75" fmla="*/ 366922 w 493148"/>
                <a:gd name="connsiteY75" fmla="*/ 191023 h 194043"/>
                <a:gd name="connsiteX76" fmla="*/ 363464 w 493148"/>
                <a:gd name="connsiteY76" fmla="*/ 189296 h 194043"/>
                <a:gd name="connsiteX77" fmla="*/ 363464 w 493148"/>
                <a:gd name="connsiteY77" fmla="*/ 186532 h 194043"/>
                <a:gd name="connsiteX78" fmla="*/ 366231 w 493148"/>
                <a:gd name="connsiteY78" fmla="*/ 173061 h 194043"/>
                <a:gd name="connsiteX79" fmla="*/ 367614 w 493148"/>
                <a:gd name="connsiteY79" fmla="*/ 170643 h 194043"/>
                <a:gd name="connsiteX80" fmla="*/ 371072 w 493148"/>
                <a:gd name="connsiteY80" fmla="*/ 170643 h 194043"/>
                <a:gd name="connsiteX81" fmla="*/ 388363 w 493148"/>
                <a:gd name="connsiteY81" fmla="*/ 172024 h 194043"/>
                <a:gd name="connsiteX82" fmla="*/ 401505 w 493148"/>
                <a:gd name="connsiteY82" fmla="*/ 168570 h 194043"/>
                <a:gd name="connsiteX83" fmla="*/ 410496 w 493148"/>
                <a:gd name="connsiteY83" fmla="*/ 155789 h 194043"/>
                <a:gd name="connsiteX84" fmla="*/ 417413 w 493148"/>
                <a:gd name="connsiteY84" fmla="*/ 136790 h 194043"/>
                <a:gd name="connsiteX85" fmla="*/ 413263 w 493148"/>
                <a:gd name="connsiteY85" fmla="*/ 136790 h 194043"/>
                <a:gd name="connsiteX86" fmla="*/ 406346 w 493148"/>
                <a:gd name="connsiteY86" fmla="*/ 135754 h 194043"/>
                <a:gd name="connsiteX87" fmla="*/ 400467 w 493148"/>
                <a:gd name="connsiteY87" fmla="*/ 127464 h 194043"/>
                <a:gd name="connsiteX88" fmla="*/ 348593 w 493148"/>
                <a:gd name="connsiteY88" fmla="*/ 3109 h 194043"/>
                <a:gd name="connsiteX89" fmla="*/ 351014 w 493148"/>
                <a:gd name="connsiteY89" fmla="*/ 0 h 194043"/>
                <a:gd name="connsiteX90" fmla="*/ 370035 w 493148"/>
                <a:gd name="connsiteY90" fmla="*/ 0 h 194043"/>
                <a:gd name="connsiteX91" fmla="*/ 373493 w 493148"/>
                <a:gd name="connsiteY91" fmla="*/ 1036 h 194043"/>
                <a:gd name="connsiteX92" fmla="*/ 375222 w 493148"/>
                <a:gd name="connsiteY92" fmla="*/ 3800 h 194043"/>
                <a:gd name="connsiteX93" fmla="*/ 403234 w 493148"/>
                <a:gd name="connsiteY93" fmla="*/ 73922 h 194043"/>
                <a:gd name="connsiteX94" fmla="*/ 421909 w 493148"/>
                <a:gd name="connsiteY94" fmla="*/ 120901 h 194043"/>
                <a:gd name="connsiteX95" fmla="*/ 423984 w 493148"/>
                <a:gd name="connsiteY95" fmla="*/ 120901 h 194043"/>
                <a:gd name="connsiteX96" fmla="*/ 441967 w 493148"/>
                <a:gd name="connsiteY96" fmla="*/ 72195 h 194043"/>
                <a:gd name="connsiteX97" fmla="*/ 467904 w 493148"/>
                <a:gd name="connsiteY97" fmla="*/ 3109 h 194043"/>
                <a:gd name="connsiteX98" fmla="*/ 469979 w 493148"/>
                <a:gd name="connsiteY98" fmla="*/ 691 h 194043"/>
                <a:gd name="connsiteX99" fmla="*/ 473437 w 493148"/>
                <a:gd name="connsiteY99" fmla="*/ 0 h 194043"/>
                <a:gd name="connsiteX100" fmla="*/ 490382 w 493148"/>
                <a:gd name="connsiteY100" fmla="*/ 0 h 194043"/>
                <a:gd name="connsiteX101" fmla="*/ 493149 w 493148"/>
                <a:gd name="connsiteY101" fmla="*/ 1036 h 194043"/>
                <a:gd name="connsiteX102" fmla="*/ 493149 w 493148"/>
                <a:gd name="connsiteY102" fmla="*/ 3454 h 19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493148" h="194043">
                  <a:moveTo>
                    <a:pt x="153893" y="43870"/>
                  </a:moveTo>
                  <a:lnTo>
                    <a:pt x="152510" y="43870"/>
                  </a:lnTo>
                  <a:lnTo>
                    <a:pt x="149743" y="50087"/>
                  </a:lnTo>
                  <a:lnTo>
                    <a:pt x="145247" y="62177"/>
                  </a:lnTo>
                  <a:cubicBezTo>
                    <a:pt x="141685" y="71003"/>
                    <a:pt x="138226" y="79869"/>
                    <a:pt x="134872" y="88776"/>
                  </a:cubicBezTo>
                  <a:lnTo>
                    <a:pt x="129339" y="101902"/>
                  </a:lnTo>
                  <a:lnTo>
                    <a:pt x="122423" y="118483"/>
                  </a:lnTo>
                  <a:lnTo>
                    <a:pt x="115852" y="134718"/>
                  </a:lnTo>
                  <a:lnTo>
                    <a:pt x="110319" y="148190"/>
                  </a:lnTo>
                  <a:cubicBezTo>
                    <a:pt x="109180" y="150729"/>
                    <a:pt x="108027" y="153262"/>
                    <a:pt x="106860" y="155789"/>
                  </a:cubicBezTo>
                  <a:cubicBezTo>
                    <a:pt x="105477" y="159934"/>
                    <a:pt x="103748" y="162698"/>
                    <a:pt x="102019" y="164079"/>
                  </a:cubicBezTo>
                  <a:cubicBezTo>
                    <a:pt x="100290" y="165807"/>
                    <a:pt x="97177" y="166497"/>
                    <a:pt x="93373" y="166497"/>
                  </a:cubicBezTo>
                  <a:lnTo>
                    <a:pt x="84382" y="166497"/>
                  </a:lnTo>
                  <a:cubicBezTo>
                    <a:pt x="80232" y="166497"/>
                    <a:pt x="77465" y="165807"/>
                    <a:pt x="75390" y="164079"/>
                  </a:cubicBezTo>
                  <a:cubicBezTo>
                    <a:pt x="73315" y="162698"/>
                    <a:pt x="71932" y="159934"/>
                    <a:pt x="70203" y="155789"/>
                  </a:cubicBezTo>
                  <a:lnTo>
                    <a:pt x="66745" y="147844"/>
                  </a:lnTo>
                  <a:cubicBezTo>
                    <a:pt x="62421" y="138178"/>
                    <a:pt x="58384" y="128387"/>
                    <a:pt x="54641" y="118483"/>
                  </a:cubicBezTo>
                  <a:cubicBezTo>
                    <a:pt x="49181" y="105999"/>
                    <a:pt x="43878" y="93447"/>
                    <a:pt x="38733" y="80831"/>
                  </a:cubicBezTo>
                  <a:lnTo>
                    <a:pt x="24900" y="46288"/>
                  </a:lnTo>
                  <a:lnTo>
                    <a:pt x="23516" y="46288"/>
                  </a:lnTo>
                  <a:lnTo>
                    <a:pt x="23516" y="183769"/>
                  </a:lnTo>
                  <a:cubicBezTo>
                    <a:pt x="23516" y="185841"/>
                    <a:pt x="23170" y="187223"/>
                    <a:pt x="22133" y="187569"/>
                  </a:cubicBezTo>
                  <a:cubicBezTo>
                    <a:pt x="21441" y="188259"/>
                    <a:pt x="20404" y="188605"/>
                    <a:pt x="18329" y="188605"/>
                  </a:cubicBezTo>
                  <a:lnTo>
                    <a:pt x="4842" y="188605"/>
                  </a:lnTo>
                  <a:cubicBezTo>
                    <a:pt x="3617" y="188571"/>
                    <a:pt x="2424" y="188214"/>
                    <a:pt x="1383" y="187569"/>
                  </a:cubicBezTo>
                  <a:cubicBezTo>
                    <a:pt x="346" y="187223"/>
                    <a:pt x="0" y="185841"/>
                    <a:pt x="0" y="184114"/>
                  </a:cubicBezTo>
                  <a:lnTo>
                    <a:pt x="0" y="13472"/>
                  </a:lnTo>
                  <a:cubicBezTo>
                    <a:pt x="0" y="9327"/>
                    <a:pt x="692" y="6218"/>
                    <a:pt x="2767" y="3800"/>
                  </a:cubicBezTo>
                  <a:cubicBezTo>
                    <a:pt x="4496" y="1382"/>
                    <a:pt x="7954" y="345"/>
                    <a:pt x="13141" y="345"/>
                  </a:cubicBezTo>
                  <a:lnTo>
                    <a:pt x="20058" y="345"/>
                  </a:lnTo>
                  <a:cubicBezTo>
                    <a:pt x="24208" y="345"/>
                    <a:pt x="27320" y="691"/>
                    <a:pt x="29395" y="2073"/>
                  </a:cubicBezTo>
                  <a:cubicBezTo>
                    <a:pt x="31470" y="3454"/>
                    <a:pt x="33199" y="6218"/>
                    <a:pt x="35274" y="10708"/>
                  </a:cubicBezTo>
                  <a:lnTo>
                    <a:pt x="72278" y="102593"/>
                  </a:lnTo>
                  <a:cubicBezTo>
                    <a:pt x="72278" y="103629"/>
                    <a:pt x="73661" y="106047"/>
                    <a:pt x="75044" y="109847"/>
                  </a:cubicBezTo>
                  <a:cubicBezTo>
                    <a:pt x="79213" y="121098"/>
                    <a:pt x="83594" y="132269"/>
                    <a:pt x="88186" y="143354"/>
                  </a:cubicBezTo>
                  <a:lnTo>
                    <a:pt x="89223" y="143354"/>
                  </a:lnTo>
                  <a:lnTo>
                    <a:pt x="91990" y="136445"/>
                  </a:lnTo>
                  <a:cubicBezTo>
                    <a:pt x="97854" y="122253"/>
                    <a:pt x="103503" y="107974"/>
                    <a:pt x="108935" y="93612"/>
                  </a:cubicBezTo>
                  <a:lnTo>
                    <a:pt x="115852" y="76340"/>
                  </a:lnTo>
                  <a:cubicBezTo>
                    <a:pt x="124435" y="54392"/>
                    <a:pt x="133197" y="32514"/>
                    <a:pt x="142135" y="10708"/>
                  </a:cubicBezTo>
                  <a:cubicBezTo>
                    <a:pt x="143864" y="6218"/>
                    <a:pt x="145593" y="3454"/>
                    <a:pt x="148014" y="2073"/>
                  </a:cubicBezTo>
                  <a:cubicBezTo>
                    <a:pt x="150089" y="691"/>
                    <a:pt x="153201" y="0"/>
                    <a:pt x="157005" y="0"/>
                  </a:cubicBezTo>
                  <a:lnTo>
                    <a:pt x="163922" y="0"/>
                  </a:lnTo>
                  <a:cubicBezTo>
                    <a:pt x="169455" y="0"/>
                    <a:pt x="172913" y="1382"/>
                    <a:pt x="174643" y="3454"/>
                  </a:cubicBezTo>
                  <a:cubicBezTo>
                    <a:pt x="176372" y="6218"/>
                    <a:pt x="177409" y="9327"/>
                    <a:pt x="177409" y="13817"/>
                  </a:cubicBezTo>
                  <a:lnTo>
                    <a:pt x="177409" y="183769"/>
                  </a:lnTo>
                  <a:cubicBezTo>
                    <a:pt x="177409" y="185841"/>
                    <a:pt x="177063" y="187223"/>
                    <a:pt x="176372" y="187569"/>
                  </a:cubicBezTo>
                  <a:cubicBezTo>
                    <a:pt x="175680" y="188259"/>
                    <a:pt x="174297" y="188605"/>
                    <a:pt x="172222" y="188605"/>
                  </a:cubicBezTo>
                  <a:lnTo>
                    <a:pt x="159080" y="188605"/>
                  </a:lnTo>
                  <a:cubicBezTo>
                    <a:pt x="157622" y="188706"/>
                    <a:pt x="156169" y="188343"/>
                    <a:pt x="154930" y="187569"/>
                  </a:cubicBezTo>
                  <a:cubicBezTo>
                    <a:pt x="154239" y="187223"/>
                    <a:pt x="153893" y="185841"/>
                    <a:pt x="153893" y="184114"/>
                  </a:cubicBezTo>
                  <a:close/>
                  <a:moveTo>
                    <a:pt x="242425" y="183423"/>
                  </a:moveTo>
                  <a:cubicBezTo>
                    <a:pt x="242425" y="185496"/>
                    <a:pt x="242079" y="186878"/>
                    <a:pt x="241387" y="187569"/>
                  </a:cubicBezTo>
                  <a:cubicBezTo>
                    <a:pt x="240350" y="188259"/>
                    <a:pt x="238966" y="188605"/>
                    <a:pt x="236891" y="188605"/>
                  </a:cubicBezTo>
                  <a:lnTo>
                    <a:pt x="223750" y="188605"/>
                  </a:lnTo>
                  <a:cubicBezTo>
                    <a:pt x="221675" y="188605"/>
                    <a:pt x="220292" y="188259"/>
                    <a:pt x="219254" y="187569"/>
                  </a:cubicBezTo>
                  <a:cubicBezTo>
                    <a:pt x="218563" y="186878"/>
                    <a:pt x="217871" y="185496"/>
                    <a:pt x="217871" y="183423"/>
                  </a:cubicBezTo>
                  <a:lnTo>
                    <a:pt x="217871" y="46288"/>
                  </a:lnTo>
                  <a:cubicBezTo>
                    <a:pt x="217871" y="40070"/>
                    <a:pt x="218563" y="34198"/>
                    <a:pt x="220292" y="28671"/>
                  </a:cubicBezTo>
                  <a:cubicBezTo>
                    <a:pt x="223110" y="17466"/>
                    <a:pt x="231058" y="8247"/>
                    <a:pt x="241733" y="3800"/>
                  </a:cubicBezTo>
                  <a:cubicBezTo>
                    <a:pt x="248690" y="1199"/>
                    <a:pt x="256099" y="25"/>
                    <a:pt x="263520" y="345"/>
                  </a:cubicBezTo>
                  <a:lnTo>
                    <a:pt x="335452" y="345"/>
                  </a:lnTo>
                  <a:cubicBezTo>
                    <a:pt x="337873" y="345"/>
                    <a:pt x="338910" y="345"/>
                    <a:pt x="339602" y="1382"/>
                  </a:cubicBezTo>
                  <a:cubicBezTo>
                    <a:pt x="340294" y="2418"/>
                    <a:pt x="340639" y="3800"/>
                    <a:pt x="340639" y="5527"/>
                  </a:cubicBezTo>
                  <a:lnTo>
                    <a:pt x="340639" y="16581"/>
                  </a:lnTo>
                  <a:cubicBezTo>
                    <a:pt x="340639" y="18999"/>
                    <a:pt x="340639" y="20035"/>
                    <a:pt x="339602" y="21071"/>
                  </a:cubicBezTo>
                  <a:cubicBezTo>
                    <a:pt x="339256" y="22108"/>
                    <a:pt x="337873" y="22453"/>
                    <a:pt x="335452" y="22453"/>
                  </a:cubicBezTo>
                  <a:lnTo>
                    <a:pt x="263866" y="22453"/>
                  </a:lnTo>
                  <a:cubicBezTo>
                    <a:pt x="256258" y="22453"/>
                    <a:pt x="250724" y="23835"/>
                    <a:pt x="247266" y="27289"/>
                  </a:cubicBezTo>
                  <a:cubicBezTo>
                    <a:pt x="243808" y="30743"/>
                    <a:pt x="242425" y="35579"/>
                    <a:pt x="242425" y="42488"/>
                  </a:cubicBezTo>
                  <a:close/>
                  <a:moveTo>
                    <a:pt x="432629" y="160971"/>
                  </a:moveTo>
                  <a:cubicBezTo>
                    <a:pt x="430208" y="167534"/>
                    <a:pt x="427442" y="173061"/>
                    <a:pt x="424675" y="177206"/>
                  </a:cubicBezTo>
                  <a:cubicBezTo>
                    <a:pt x="421909" y="181351"/>
                    <a:pt x="418796" y="184805"/>
                    <a:pt x="415338" y="187569"/>
                  </a:cubicBezTo>
                  <a:cubicBezTo>
                    <a:pt x="411880" y="189641"/>
                    <a:pt x="407730" y="191368"/>
                    <a:pt x="403234" y="192405"/>
                  </a:cubicBezTo>
                  <a:cubicBezTo>
                    <a:pt x="395287" y="194156"/>
                    <a:pt x="387094" y="194507"/>
                    <a:pt x="379026" y="193441"/>
                  </a:cubicBezTo>
                  <a:cubicBezTo>
                    <a:pt x="374921" y="193038"/>
                    <a:pt x="370867" y="192228"/>
                    <a:pt x="366922" y="191023"/>
                  </a:cubicBezTo>
                  <a:lnTo>
                    <a:pt x="363464" y="189296"/>
                  </a:lnTo>
                  <a:lnTo>
                    <a:pt x="363464" y="186532"/>
                  </a:lnTo>
                  <a:lnTo>
                    <a:pt x="366231" y="173061"/>
                  </a:lnTo>
                  <a:cubicBezTo>
                    <a:pt x="366576" y="171679"/>
                    <a:pt x="367268" y="170988"/>
                    <a:pt x="367614" y="170643"/>
                  </a:cubicBezTo>
                  <a:lnTo>
                    <a:pt x="371072" y="170643"/>
                  </a:lnTo>
                  <a:cubicBezTo>
                    <a:pt x="376819" y="171298"/>
                    <a:pt x="382586" y="171759"/>
                    <a:pt x="388363" y="172024"/>
                  </a:cubicBezTo>
                  <a:cubicBezTo>
                    <a:pt x="393551" y="172024"/>
                    <a:pt x="397701" y="170643"/>
                    <a:pt x="401505" y="168570"/>
                  </a:cubicBezTo>
                  <a:cubicBezTo>
                    <a:pt x="404963" y="166152"/>
                    <a:pt x="407730" y="161661"/>
                    <a:pt x="410496" y="155789"/>
                  </a:cubicBezTo>
                  <a:lnTo>
                    <a:pt x="417413" y="136790"/>
                  </a:lnTo>
                  <a:lnTo>
                    <a:pt x="413263" y="136790"/>
                  </a:lnTo>
                  <a:cubicBezTo>
                    <a:pt x="410496" y="136790"/>
                    <a:pt x="408076" y="136790"/>
                    <a:pt x="406346" y="135754"/>
                  </a:cubicBezTo>
                  <a:cubicBezTo>
                    <a:pt x="404271" y="134718"/>
                    <a:pt x="402197" y="132300"/>
                    <a:pt x="400467" y="127464"/>
                  </a:cubicBezTo>
                  <a:lnTo>
                    <a:pt x="348593" y="3109"/>
                  </a:lnTo>
                  <a:cubicBezTo>
                    <a:pt x="347556" y="1036"/>
                    <a:pt x="348593" y="0"/>
                    <a:pt x="351014" y="0"/>
                  </a:cubicBezTo>
                  <a:lnTo>
                    <a:pt x="370035" y="0"/>
                  </a:lnTo>
                  <a:cubicBezTo>
                    <a:pt x="371764" y="0"/>
                    <a:pt x="373147" y="345"/>
                    <a:pt x="373493" y="1036"/>
                  </a:cubicBezTo>
                  <a:lnTo>
                    <a:pt x="375222" y="3800"/>
                  </a:lnTo>
                  <a:lnTo>
                    <a:pt x="403234" y="73922"/>
                  </a:lnTo>
                  <a:lnTo>
                    <a:pt x="421909" y="120901"/>
                  </a:lnTo>
                  <a:lnTo>
                    <a:pt x="423984" y="120901"/>
                  </a:lnTo>
                  <a:lnTo>
                    <a:pt x="441967" y="72195"/>
                  </a:lnTo>
                  <a:lnTo>
                    <a:pt x="467904" y="3109"/>
                  </a:lnTo>
                  <a:cubicBezTo>
                    <a:pt x="468595" y="1727"/>
                    <a:pt x="469287" y="1036"/>
                    <a:pt x="469979" y="691"/>
                  </a:cubicBezTo>
                  <a:lnTo>
                    <a:pt x="473437" y="0"/>
                  </a:lnTo>
                  <a:lnTo>
                    <a:pt x="490382" y="0"/>
                  </a:lnTo>
                  <a:cubicBezTo>
                    <a:pt x="491766" y="0"/>
                    <a:pt x="492803" y="345"/>
                    <a:pt x="493149" y="1036"/>
                  </a:cubicBezTo>
                  <a:lnTo>
                    <a:pt x="493149" y="3454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3" name="Полилиния 178">
              <a:extLst>
                <a:ext uri="{FF2B5EF4-FFF2-40B4-BE49-F238E27FC236}">
                  <a16:creationId xmlns:a16="http://schemas.microsoft.com/office/drawing/2014/main" id="{C317977A-9125-4452-B0B6-9EDCBC69BA4D}"/>
                </a:ext>
              </a:extLst>
            </p:cNvPr>
            <p:cNvSpPr/>
            <p:nvPr/>
          </p:nvSpPr>
          <p:spPr>
            <a:xfrm>
              <a:off x="1092755" y="8684233"/>
              <a:ext cx="1929652" cy="368574"/>
            </a:xfrm>
            <a:custGeom>
              <a:avLst/>
              <a:gdLst>
                <a:gd name="connsiteX0" fmla="*/ 15091 w 1929652"/>
                <a:gd name="connsiteY0" fmla="*/ 105702 h 368574"/>
                <a:gd name="connsiteX1" fmla="*/ 22008 w 1929652"/>
                <a:gd name="connsiteY1" fmla="*/ 92575 h 368574"/>
                <a:gd name="connsiteX2" fmla="*/ 22008 w 1929652"/>
                <a:gd name="connsiteY2" fmla="*/ 53542 h 368574"/>
                <a:gd name="connsiteX3" fmla="*/ 21316 w 1929652"/>
                <a:gd name="connsiteY3" fmla="*/ 20726 h 368574"/>
                <a:gd name="connsiteX4" fmla="*/ 15091 w 1929652"/>
                <a:gd name="connsiteY4" fmla="*/ 12781 h 368574"/>
                <a:gd name="connsiteX5" fmla="*/ 5754 w 1929652"/>
                <a:gd name="connsiteY5" fmla="*/ 11054 h 368574"/>
                <a:gd name="connsiteX6" fmla="*/ 6446 w 1929652"/>
                <a:gd name="connsiteY6" fmla="*/ 2763 h 368574"/>
                <a:gd name="connsiteX7" fmla="*/ 31345 w 1929652"/>
                <a:gd name="connsiteY7" fmla="*/ 3454 h 368574"/>
                <a:gd name="connsiteX8" fmla="*/ 58320 w 1929652"/>
                <a:gd name="connsiteY8" fmla="*/ 2763 h 368574"/>
                <a:gd name="connsiteX9" fmla="*/ 59011 w 1929652"/>
                <a:gd name="connsiteY9" fmla="*/ 11054 h 368574"/>
                <a:gd name="connsiteX10" fmla="*/ 48982 w 1929652"/>
                <a:gd name="connsiteY10" fmla="*/ 12781 h 368574"/>
                <a:gd name="connsiteX11" fmla="*/ 42757 w 1929652"/>
                <a:gd name="connsiteY11" fmla="*/ 21417 h 368574"/>
                <a:gd name="connsiteX12" fmla="*/ 42757 w 1929652"/>
                <a:gd name="connsiteY12" fmla="*/ 74958 h 368574"/>
                <a:gd name="connsiteX13" fmla="*/ 44141 w 1929652"/>
                <a:gd name="connsiteY13" fmla="*/ 76340 h 368574"/>
                <a:gd name="connsiteX14" fmla="*/ 92556 w 1929652"/>
                <a:gd name="connsiteY14" fmla="*/ 24526 h 368574"/>
                <a:gd name="connsiteX15" fmla="*/ 93940 w 1929652"/>
                <a:gd name="connsiteY15" fmla="*/ 21071 h 368574"/>
                <a:gd name="connsiteX16" fmla="*/ 88407 w 1929652"/>
                <a:gd name="connsiteY16" fmla="*/ 12781 h 368574"/>
                <a:gd name="connsiteX17" fmla="*/ 80107 w 1929652"/>
                <a:gd name="connsiteY17" fmla="*/ 11054 h 368574"/>
                <a:gd name="connsiteX18" fmla="*/ 81144 w 1929652"/>
                <a:gd name="connsiteY18" fmla="*/ 2763 h 368574"/>
                <a:gd name="connsiteX19" fmla="*/ 105352 w 1929652"/>
                <a:gd name="connsiteY19" fmla="*/ 3454 h 368574"/>
                <a:gd name="connsiteX20" fmla="*/ 131289 w 1929652"/>
                <a:gd name="connsiteY20" fmla="*/ 2763 h 368574"/>
                <a:gd name="connsiteX21" fmla="*/ 131289 w 1929652"/>
                <a:gd name="connsiteY21" fmla="*/ 10708 h 368574"/>
                <a:gd name="connsiteX22" fmla="*/ 120223 w 1929652"/>
                <a:gd name="connsiteY22" fmla="*/ 13126 h 368574"/>
                <a:gd name="connsiteX23" fmla="*/ 115381 w 1929652"/>
                <a:gd name="connsiteY23" fmla="*/ 20726 h 368574"/>
                <a:gd name="connsiteX24" fmla="*/ 116073 w 1929652"/>
                <a:gd name="connsiteY24" fmla="*/ 96720 h 368574"/>
                <a:gd name="connsiteX25" fmla="*/ 121606 w 1929652"/>
                <a:gd name="connsiteY25" fmla="*/ 105011 h 368574"/>
                <a:gd name="connsiteX26" fmla="*/ 135093 w 1929652"/>
                <a:gd name="connsiteY26" fmla="*/ 107774 h 368574"/>
                <a:gd name="connsiteX27" fmla="*/ 133710 w 1929652"/>
                <a:gd name="connsiteY27" fmla="*/ 115719 h 368574"/>
                <a:gd name="connsiteX28" fmla="*/ 104660 w 1929652"/>
                <a:gd name="connsiteY28" fmla="*/ 115028 h 368574"/>
                <a:gd name="connsiteX29" fmla="*/ 82528 w 1929652"/>
                <a:gd name="connsiteY29" fmla="*/ 115719 h 368574"/>
                <a:gd name="connsiteX30" fmla="*/ 82182 w 1929652"/>
                <a:gd name="connsiteY30" fmla="*/ 108810 h 368574"/>
                <a:gd name="connsiteX31" fmla="*/ 94631 w 1929652"/>
                <a:gd name="connsiteY31" fmla="*/ 98793 h 368574"/>
                <a:gd name="connsiteX32" fmla="*/ 94631 w 1929652"/>
                <a:gd name="connsiteY32" fmla="*/ 39034 h 368574"/>
                <a:gd name="connsiteX33" fmla="*/ 93248 w 1929652"/>
                <a:gd name="connsiteY33" fmla="*/ 38343 h 368574"/>
                <a:gd name="connsiteX34" fmla="*/ 44832 w 1929652"/>
                <a:gd name="connsiteY34" fmla="*/ 90157 h 368574"/>
                <a:gd name="connsiteX35" fmla="*/ 43103 w 1929652"/>
                <a:gd name="connsiteY35" fmla="*/ 94648 h 368574"/>
                <a:gd name="connsiteX36" fmla="*/ 50020 w 1929652"/>
                <a:gd name="connsiteY36" fmla="*/ 106047 h 368574"/>
                <a:gd name="connsiteX37" fmla="*/ 60395 w 1929652"/>
                <a:gd name="connsiteY37" fmla="*/ 108120 h 368574"/>
                <a:gd name="connsiteX38" fmla="*/ 59357 w 1929652"/>
                <a:gd name="connsiteY38" fmla="*/ 115719 h 368574"/>
                <a:gd name="connsiteX39" fmla="*/ 31345 w 1929652"/>
                <a:gd name="connsiteY39" fmla="*/ 115028 h 368574"/>
                <a:gd name="connsiteX40" fmla="*/ 5062 w 1929652"/>
                <a:gd name="connsiteY40" fmla="*/ 115719 h 368574"/>
                <a:gd name="connsiteX41" fmla="*/ 5062 w 1929652"/>
                <a:gd name="connsiteY41" fmla="*/ 107774 h 368574"/>
                <a:gd name="connsiteX42" fmla="*/ 15437 w 1929652"/>
                <a:gd name="connsiteY42" fmla="*/ 105702 h 368574"/>
                <a:gd name="connsiteX43" fmla="*/ 160339 w 1929652"/>
                <a:gd name="connsiteY43" fmla="*/ 93957 h 368574"/>
                <a:gd name="connsiteX44" fmla="*/ 162759 w 1929652"/>
                <a:gd name="connsiteY44" fmla="*/ 21071 h 368574"/>
                <a:gd name="connsiteX45" fmla="*/ 155843 w 1929652"/>
                <a:gd name="connsiteY45" fmla="*/ 12435 h 368574"/>
                <a:gd name="connsiteX46" fmla="*/ 146160 w 1929652"/>
                <a:gd name="connsiteY46" fmla="*/ 11054 h 368574"/>
                <a:gd name="connsiteX47" fmla="*/ 147197 w 1929652"/>
                <a:gd name="connsiteY47" fmla="*/ 2763 h 368574"/>
                <a:gd name="connsiteX48" fmla="*/ 171405 w 1929652"/>
                <a:gd name="connsiteY48" fmla="*/ 3454 h 368574"/>
                <a:gd name="connsiteX49" fmla="*/ 183855 w 1929652"/>
                <a:gd name="connsiteY49" fmla="*/ 3109 h 368574"/>
                <a:gd name="connsiteX50" fmla="*/ 188005 w 1929652"/>
                <a:gd name="connsiteY50" fmla="*/ 13472 h 368574"/>
                <a:gd name="connsiteX51" fmla="*/ 220512 w 1929652"/>
                <a:gd name="connsiteY51" fmla="*/ 79449 h 368574"/>
                <a:gd name="connsiteX52" fmla="*/ 221550 w 1929652"/>
                <a:gd name="connsiteY52" fmla="*/ 79449 h 368574"/>
                <a:gd name="connsiteX53" fmla="*/ 256824 w 1929652"/>
                <a:gd name="connsiteY53" fmla="*/ 3454 h 368574"/>
                <a:gd name="connsiteX54" fmla="*/ 267891 w 1929652"/>
                <a:gd name="connsiteY54" fmla="*/ 3454 h 368574"/>
                <a:gd name="connsiteX55" fmla="*/ 292099 w 1929652"/>
                <a:gd name="connsiteY55" fmla="*/ 2763 h 368574"/>
                <a:gd name="connsiteX56" fmla="*/ 292099 w 1929652"/>
                <a:gd name="connsiteY56" fmla="*/ 10708 h 368574"/>
                <a:gd name="connsiteX57" fmla="*/ 281032 w 1929652"/>
                <a:gd name="connsiteY57" fmla="*/ 13126 h 368574"/>
                <a:gd name="connsiteX58" fmla="*/ 275845 w 1929652"/>
                <a:gd name="connsiteY58" fmla="*/ 20380 h 368574"/>
                <a:gd name="connsiteX59" fmla="*/ 276536 w 1929652"/>
                <a:gd name="connsiteY59" fmla="*/ 96030 h 368574"/>
                <a:gd name="connsiteX60" fmla="*/ 284836 w 1929652"/>
                <a:gd name="connsiteY60" fmla="*/ 105702 h 368574"/>
                <a:gd name="connsiteX61" fmla="*/ 294519 w 1929652"/>
                <a:gd name="connsiteY61" fmla="*/ 107774 h 368574"/>
                <a:gd name="connsiteX62" fmla="*/ 293136 w 1929652"/>
                <a:gd name="connsiteY62" fmla="*/ 115719 h 368574"/>
                <a:gd name="connsiteX63" fmla="*/ 266507 w 1929652"/>
                <a:gd name="connsiteY63" fmla="*/ 115028 h 368574"/>
                <a:gd name="connsiteX64" fmla="*/ 240916 w 1929652"/>
                <a:gd name="connsiteY64" fmla="*/ 115719 h 368574"/>
                <a:gd name="connsiteX65" fmla="*/ 240225 w 1929652"/>
                <a:gd name="connsiteY65" fmla="*/ 108120 h 368574"/>
                <a:gd name="connsiteX66" fmla="*/ 254749 w 1929652"/>
                <a:gd name="connsiteY66" fmla="*/ 99829 h 368574"/>
                <a:gd name="connsiteX67" fmla="*/ 255441 w 1929652"/>
                <a:gd name="connsiteY67" fmla="*/ 31434 h 368574"/>
                <a:gd name="connsiteX68" fmla="*/ 254749 w 1929652"/>
                <a:gd name="connsiteY68" fmla="*/ 31434 h 368574"/>
                <a:gd name="connsiteX69" fmla="*/ 217746 w 1929652"/>
                <a:gd name="connsiteY69" fmla="*/ 112610 h 368574"/>
                <a:gd name="connsiteX70" fmla="*/ 210829 w 1929652"/>
                <a:gd name="connsiteY70" fmla="*/ 114683 h 368574"/>
                <a:gd name="connsiteX71" fmla="*/ 173480 w 1929652"/>
                <a:gd name="connsiteY71" fmla="*/ 29362 h 368574"/>
                <a:gd name="connsiteX72" fmla="*/ 172097 w 1929652"/>
                <a:gd name="connsiteY72" fmla="*/ 29707 h 368574"/>
                <a:gd name="connsiteX73" fmla="*/ 172097 w 1929652"/>
                <a:gd name="connsiteY73" fmla="*/ 94648 h 368574"/>
                <a:gd name="connsiteX74" fmla="*/ 180396 w 1929652"/>
                <a:gd name="connsiteY74" fmla="*/ 105356 h 368574"/>
                <a:gd name="connsiteX75" fmla="*/ 191463 w 1929652"/>
                <a:gd name="connsiteY75" fmla="*/ 107774 h 368574"/>
                <a:gd name="connsiteX76" fmla="*/ 191117 w 1929652"/>
                <a:gd name="connsiteY76" fmla="*/ 115719 h 368574"/>
                <a:gd name="connsiteX77" fmla="*/ 166218 w 1929652"/>
                <a:gd name="connsiteY77" fmla="*/ 115028 h 368574"/>
                <a:gd name="connsiteX78" fmla="*/ 143047 w 1929652"/>
                <a:gd name="connsiteY78" fmla="*/ 115719 h 368574"/>
                <a:gd name="connsiteX79" fmla="*/ 143047 w 1929652"/>
                <a:gd name="connsiteY79" fmla="*/ 107774 h 368574"/>
                <a:gd name="connsiteX80" fmla="*/ 159993 w 1929652"/>
                <a:gd name="connsiteY80" fmla="*/ 93957 h 368574"/>
                <a:gd name="connsiteX81" fmla="*/ 330831 w 1929652"/>
                <a:gd name="connsiteY81" fmla="*/ 42833 h 368574"/>
                <a:gd name="connsiteX82" fmla="*/ 332560 w 1929652"/>
                <a:gd name="connsiteY82" fmla="*/ 44906 h 368574"/>
                <a:gd name="connsiteX83" fmla="*/ 380284 w 1929652"/>
                <a:gd name="connsiteY83" fmla="*/ 43179 h 368574"/>
                <a:gd name="connsiteX84" fmla="*/ 381668 w 1929652"/>
                <a:gd name="connsiteY84" fmla="*/ 40761 h 368574"/>
                <a:gd name="connsiteX85" fmla="*/ 355731 w 1929652"/>
                <a:gd name="connsiteY85" fmla="*/ 10708 h 368574"/>
                <a:gd name="connsiteX86" fmla="*/ 330831 w 1929652"/>
                <a:gd name="connsiteY86" fmla="*/ 42833 h 368574"/>
                <a:gd name="connsiteX87" fmla="*/ 405876 w 1929652"/>
                <a:gd name="connsiteY87" fmla="*/ 89812 h 368574"/>
                <a:gd name="connsiteX88" fmla="*/ 404492 w 1929652"/>
                <a:gd name="connsiteY88" fmla="*/ 97411 h 368574"/>
                <a:gd name="connsiteX89" fmla="*/ 359535 w 1929652"/>
                <a:gd name="connsiteY89" fmla="*/ 118137 h 368574"/>
                <a:gd name="connsiteX90" fmla="*/ 325298 w 1929652"/>
                <a:gd name="connsiteY90" fmla="*/ 105011 h 368574"/>
                <a:gd name="connsiteX91" fmla="*/ 309390 w 1929652"/>
                <a:gd name="connsiteY91" fmla="*/ 60105 h 368574"/>
                <a:gd name="connsiteX92" fmla="*/ 333944 w 1929652"/>
                <a:gd name="connsiteY92" fmla="*/ 9327 h 368574"/>
                <a:gd name="connsiteX93" fmla="*/ 364376 w 1929652"/>
                <a:gd name="connsiteY93" fmla="*/ 0 h 368574"/>
                <a:gd name="connsiteX94" fmla="*/ 403801 w 1929652"/>
                <a:gd name="connsiteY94" fmla="*/ 39724 h 368574"/>
                <a:gd name="connsiteX95" fmla="*/ 408296 w 1929652"/>
                <a:gd name="connsiteY95" fmla="*/ 43179 h 368574"/>
                <a:gd name="connsiteX96" fmla="*/ 405876 w 1929652"/>
                <a:gd name="connsiteY96" fmla="*/ 49397 h 368574"/>
                <a:gd name="connsiteX97" fmla="*/ 332214 w 1929652"/>
                <a:gd name="connsiteY97" fmla="*/ 55614 h 368574"/>
                <a:gd name="connsiteX98" fmla="*/ 330485 w 1929652"/>
                <a:gd name="connsiteY98" fmla="*/ 58723 h 368574"/>
                <a:gd name="connsiteX99" fmla="*/ 341898 w 1929652"/>
                <a:gd name="connsiteY99" fmla="*/ 87394 h 368574"/>
                <a:gd name="connsiteX100" fmla="*/ 372676 w 1929652"/>
                <a:gd name="connsiteY100" fmla="*/ 99829 h 368574"/>
                <a:gd name="connsiteX101" fmla="*/ 404838 w 1929652"/>
                <a:gd name="connsiteY101" fmla="*/ 88085 h 368574"/>
                <a:gd name="connsiteX102" fmla="*/ 405876 w 1929652"/>
                <a:gd name="connsiteY102" fmla="*/ 89812 h 368574"/>
                <a:gd name="connsiteX103" fmla="*/ 430083 w 1929652"/>
                <a:gd name="connsiteY103" fmla="*/ 106047 h 368574"/>
                <a:gd name="connsiteX104" fmla="*/ 437346 w 1929652"/>
                <a:gd name="connsiteY104" fmla="*/ 95339 h 368574"/>
                <a:gd name="connsiteX105" fmla="*/ 437692 w 1929652"/>
                <a:gd name="connsiteY105" fmla="*/ 56305 h 368574"/>
                <a:gd name="connsiteX106" fmla="*/ 437346 w 1929652"/>
                <a:gd name="connsiteY106" fmla="*/ 21071 h 368574"/>
                <a:gd name="connsiteX107" fmla="*/ 431121 w 1929652"/>
                <a:gd name="connsiteY107" fmla="*/ 12435 h 368574"/>
                <a:gd name="connsiteX108" fmla="*/ 421438 w 1929652"/>
                <a:gd name="connsiteY108" fmla="*/ 11054 h 368574"/>
                <a:gd name="connsiteX109" fmla="*/ 422129 w 1929652"/>
                <a:gd name="connsiteY109" fmla="*/ 2763 h 368574"/>
                <a:gd name="connsiteX110" fmla="*/ 447029 w 1929652"/>
                <a:gd name="connsiteY110" fmla="*/ 3454 h 368574"/>
                <a:gd name="connsiteX111" fmla="*/ 473658 w 1929652"/>
                <a:gd name="connsiteY111" fmla="*/ 2763 h 368574"/>
                <a:gd name="connsiteX112" fmla="*/ 473658 w 1929652"/>
                <a:gd name="connsiteY112" fmla="*/ 11054 h 368574"/>
                <a:gd name="connsiteX113" fmla="*/ 464666 w 1929652"/>
                <a:gd name="connsiteY113" fmla="*/ 12435 h 368574"/>
                <a:gd name="connsiteX114" fmla="*/ 458787 w 1929652"/>
                <a:gd name="connsiteY114" fmla="*/ 20035 h 368574"/>
                <a:gd name="connsiteX115" fmla="*/ 458787 w 1929652"/>
                <a:gd name="connsiteY115" fmla="*/ 50433 h 368574"/>
                <a:gd name="connsiteX116" fmla="*/ 460170 w 1929652"/>
                <a:gd name="connsiteY116" fmla="*/ 51815 h 368574"/>
                <a:gd name="connsiteX117" fmla="*/ 508586 w 1929652"/>
                <a:gd name="connsiteY117" fmla="*/ 51815 h 368574"/>
                <a:gd name="connsiteX118" fmla="*/ 509969 w 1929652"/>
                <a:gd name="connsiteY118" fmla="*/ 50433 h 368574"/>
                <a:gd name="connsiteX119" fmla="*/ 509278 w 1929652"/>
                <a:gd name="connsiteY119" fmla="*/ 20726 h 368574"/>
                <a:gd name="connsiteX120" fmla="*/ 503399 w 1929652"/>
                <a:gd name="connsiteY120" fmla="*/ 12781 h 368574"/>
                <a:gd name="connsiteX121" fmla="*/ 493370 w 1929652"/>
                <a:gd name="connsiteY121" fmla="*/ 11054 h 368574"/>
                <a:gd name="connsiteX122" fmla="*/ 494407 w 1929652"/>
                <a:gd name="connsiteY122" fmla="*/ 2763 h 368574"/>
                <a:gd name="connsiteX123" fmla="*/ 521036 w 1929652"/>
                <a:gd name="connsiteY123" fmla="*/ 3454 h 368574"/>
                <a:gd name="connsiteX124" fmla="*/ 547665 w 1929652"/>
                <a:gd name="connsiteY124" fmla="*/ 2763 h 368574"/>
                <a:gd name="connsiteX125" fmla="*/ 547665 w 1929652"/>
                <a:gd name="connsiteY125" fmla="*/ 10708 h 368574"/>
                <a:gd name="connsiteX126" fmla="*/ 539365 w 1929652"/>
                <a:gd name="connsiteY126" fmla="*/ 12435 h 368574"/>
                <a:gd name="connsiteX127" fmla="*/ 531411 w 1929652"/>
                <a:gd name="connsiteY127" fmla="*/ 21417 h 368574"/>
                <a:gd name="connsiteX128" fmla="*/ 531411 w 1929652"/>
                <a:gd name="connsiteY128" fmla="*/ 56651 h 368574"/>
                <a:gd name="connsiteX129" fmla="*/ 531757 w 1929652"/>
                <a:gd name="connsiteY129" fmla="*/ 95684 h 368574"/>
                <a:gd name="connsiteX130" fmla="*/ 540748 w 1929652"/>
                <a:gd name="connsiteY130" fmla="*/ 105702 h 368574"/>
                <a:gd name="connsiteX131" fmla="*/ 550777 w 1929652"/>
                <a:gd name="connsiteY131" fmla="*/ 107774 h 368574"/>
                <a:gd name="connsiteX132" fmla="*/ 549739 w 1929652"/>
                <a:gd name="connsiteY132" fmla="*/ 115719 h 368574"/>
                <a:gd name="connsiteX133" fmla="*/ 522073 w 1929652"/>
                <a:gd name="connsiteY133" fmla="*/ 115028 h 368574"/>
                <a:gd name="connsiteX134" fmla="*/ 494407 w 1929652"/>
                <a:gd name="connsiteY134" fmla="*/ 115719 h 368574"/>
                <a:gd name="connsiteX135" fmla="*/ 494407 w 1929652"/>
                <a:gd name="connsiteY135" fmla="*/ 108120 h 368574"/>
                <a:gd name="connsiteX136" fmla="*/ 503745 w 1929652"/>
                <a:gd name="connsiteY136" fmla="*/ 106047 h 368574"/>
                <a:gd name="connsiteX137" fmla="*/ 509969 w 1929652"/>
                <a:gd name="connsiteY137" fmla="*/ 97411 h 368574"/>
                <a:gd name="connsiteX138" fmla="*/ 508932 w 1929652"/>
                <a:gd name="connsiteY138" fmla="*/ 62868 h 368574"/>
                <a:gd name="connsiteX139" fmla="*/ 460516 w 1929652"/>
                <a:gd name="connsiteY139" fmla="*/ 62868 h 368574"/>
                <a:gd name="connsiteX140" fmla="*/ 459133 w 1929652"/>
                <a:gd name="connsiteY140" fmla="*/ 63905 h 368574"/>
                <a:gd name="connsiteX141" fmla="*/ 459133 w 1929652"/>
                <a:gd name="connsiteY141" fmla="*/ 96030 h 368574"/>
                <a:gd name="connsiteX142" fmla="*/ 466395 w 1929652"/>
                <a:gd name="connsiteY142" fmla="*/ 106047 h 368574"/>
                <a:gd name="connsiteX143" fmla="*/ 476078 w 1929652"/>
                <a:gd name="connsiteY143" fmla="*/ 108120 h 368574"/>
                <a:gd name="connsiteX144" fmla="*/ 475041 w 1929652"/>
                <a:gd name="connsiteY144" fmla="*/ 115719 h 368574"/>
                <a:gd name="connsiteX145" fmla="*/ 447375 w 1929652"/>
                <a:gd name="connsiteY145" fmla="*/ 115028 h 368574"/>
                <a:gd name="connsiteX146" fmla="*/ 421092 w 1929652"/>
                <a:gd name="connsiteY146" fmla="*/ 115719 h 368574"/>
                <a:gd name="connsiteX147" fmla="*/ 421092 w 1929652"/>
                <a:gd name="connsiteY147" fmla="*/ 107774 h 368574"/>
                <a:gd name="connsiteX148" fmla="*/ 572218 w 1929652"/>
                <a:gd name="connsiteY148" fmla="*/ 105702 h 368574"/>
                <a:gd name="connsiteX149" fmla="*/ 578443 w 1929652"/>
                <a:gd name="connsiteY149" fmla="*/ 92575 h 368574"/>
                <a:gd name="connsiteX150" fmla="*/ 578789 w 1929652"/>
                <a:gd name="connsiteY150" fmla="*/ 53542 h 368574"/>
                <a:gd name="connsiteX151" fmla="*/ 578443 w 1929652"/>
                <a:gd name="connsiteY151" fmla="*/ 20726 h 368574"/>
                <a:gd name="connsiteX152" fmla="*/ 571872 w 1929652"/>
                <a:gd name="connsiteY152" fmla="*/ 12781 h 368574"/>
                <a:gd name="connsiteX153" fmla="*/ 562535 w 1929652"/>
                <a:gd name="connsiteY153" fmla="*/ 11054 h 368574"/>
                <a:gd name="connsiteX154" fmla="*/ 563227 w 1929652"/>
                <a:gd name="connsiteY154" fmla="*/ 2763 h 368574"/>
                <a:gd name="connsiteX155" fmla="*/ 588126 w 1929652"/>
                <a:gd name="connsiteY155" fmla="*/ 3454 h 368574"/>
                <a:gd name="connsiteX156" fmla="*/ 615101 w 1929652"/>
                <a:gd name="connsiteY156" fmla="*/ 2763 h 368574"/>
                <a:gd name="connsiteX157" fmla="*/ 615792 w 1929652"/>
                <a:gd name="connsiteY157" fmla="*/ 11054 h 368574"/>
                <a:gd name="connsiteX158" fmla="*/ 606109 w 1929652"/>
                <a:gd name="connsiteY158" fmla="*/ 12781 h 368574"/>
                <a:gd name="connsiteX159" fmla="*/ 599884 w 1929652"/>
                <a:gd name="connsiteY159" fmla="*/ 21417 h 368574"/>
                <a:gd name="connsiteX160" fmla="*/ 599539 w 1929652"/>
                <a:gd name="connsiteY160" fmla="*/ 74958 h 368574"/>
                <a:gd name="connsiteX161" fmla="*/ 600922 w 1929652"/>
                <a:gd name="connsiteY161" fmla="*/ 76340 h 368574"/>
                <a:gd name="connsiteX162" fmla="*/ 649338 w 1929652"/>
                <a:gd name="connsiteY162" fmla="*/ 24526 h 368574"/>
                <a:gd name="connsiteX163" fmla="*/ 650721 w 1929652"/>
                <a:gd name="connsiteY163" fmla="*/ 21071 h 368574"/>
                <a:gd name="connsiteX164" fmla="*/ 645534 w 1929652"/>
                <a:gd name="connsiteY164" fmla="*/ 12781 h 368574"/>
                <a:gd name="connsiteX165" fmla="*/ 636888 w 1929652"/>
                <a:gd name="connsiteY165" fmla="*/ 11054 h 368574"/>
                <a:gd name="connsiteX166" fmla="*/ 637925 w 1929652"/>
                <a:gd name="connsiteY166" fmla="*/ 2763 h 368574"/>
                <a:gd name="connsiteX167" fmla="*/ 662133 w 1929652"/>
                <a:gd name="connsiteY167" fmla="*/ 3454 h 368574"/>
                <a:gd name="connsiteX168" fmla="*/ 688070 w 1929652"/>
                <a:gd name="connsiteY168" fmla="*/ 2763 h 368574"/>
                <a:gd name="connsiteX169" fmla="*/ 688070 w 1929652"/>
                <a:gd name="connsiteY169" fmla="*/ 10708 h 368574"/>
                <a:gd name="connsiteX170" fmla="*/ 677350 w 1929652"/>
                <a:gd name="connsiteY170" fmla="*/ 13126 h 368574"/>
                <a:gd name="connsiteX171" fmla="*/ 672508 w 1929652"/>
                <a:gd name="connsiteY171" fmla="*/ 20726 h 368574"/>
                <a:gd name="connsiteX172" fmla="*/ 672854 w 1929652"/>
                <a:gd name="connsiteY172" fmla="*/ 96720 h 368574"/>
                <a:gd name="connsiteX173" fmla="*/ 678733 w 1929652"/>
                <a:gd name="connsiteY173" fmla="*/ 105011 h 368574"/>
                <a:gd name="connsiteX174" fmla="*/ 691874 w 1929652"/>
                <a:gd name="connsiteY174" fmla="*/ 107774 h 368574"/>
                <a:gd name="connsiteX175" fmla="*/ 690837 w 1929652"/>
                <a:gd name="connsiteY175" fmla="*/ 115719 h 368574"/>
                <a:gd name="connsiteX176" fmla="*/ 661787 w 1929652"/>
                <a:gd name="connsiteY176" fmla="*/ 115028 h 368574"/>
                <a:gd name="connsiteX177" fmla="*/ 639309 w 1929652"/>
                <a:gd name="connsiteY177" fmla="*/ 115719 h 368574"/>
                <a:gd name="connsiteX178" fmla="*/ 638963 w 1929652"/>
                <a:gd name="connsiteY178" fmla="*/ 108810 h 368574"/>
                <a:gd name="connsiteX179" fmla="*/ 651413 w 1929652"/>
                <a:gd name="connsiteY179" fmla="*/ 98793 h 368574"/>
                <a:gd name="connsiteX180" fmla="*/ 651413 w 1929652"/>
                <a:gd name="connsiteY180" fmla="*/ 39034 h 368574"/>
                <a:gd name="connsiteX181" fmla="*/ 650029 w 1929652"/>
                <a:gd name="connsiteY181" fmla="*/ 38343 h 368574"/>
                <a:gd name="connsiteX182" fmla="*/ 601614 w 1929652"/>
                <a:gd name="connsiteY182" fmla="*/ 90157 h 368574"/>
                <a:gd name="connsiteX183" fmla="*/ 599884 w 1929652"/>
                <a:gd name="connsiteY183" fmla="*/ 94648 h 368574"/>
                <a:gd name="connsiteX184" fmla="*/ 606801 w 1929652"/>
                <a:gd name="connsiteY184" fmla="*/ 106047 h 368574"/>
                <a:gd name="connsiteX185" fmla="*/ 617176 w 1929652"/>
                <a:gd name="connsiteY185" fmla="*/ 108120 h 368574"/>
                <a:gd name="connsiteX186" fmla="*/ 616138 w 1929652"/>
                <a:gd name="connsiteY186" fmla="*/ 115719 h 368574"/>
                <a:gd name="connsiteX187" fmla="*/ 588472 w 1929652"/>
                <a:gd name="connsiteY187" fmla="*/ 115028 h 368574"/>
                <a:gd name="connsiteX188" fmla="*/ 561843 w 1929652"/>
                <a:gd name="connsiteY188" fmla="*/ 115719 h 368574"/>
                <a:gd name="connsiteX189" fmla="*/ 561843 w 1929652"/>
                <a:gd name="connsiteY189" fmla="*/ 107774 h 368574"/>
                <a:gd name="connsiteX190" fmla="*/ 572218 w 1929652"/>
                <a:gd name="connsiteY190" fmla="*/ 105702 h 368574"/>
                <a:gd name="connsiteX191" fmla="*/ 10596 w 1929652"/>
                <a:gd name="connsiteY191" fmla="*/ 191368 h 368574"/>
                <a:gd name="connsiteX192" fmla="*/ 62124 w 1929652"/>
                <a:gd name="connsiteY192" fmla="*/ 192059 h 368574"/>
                <a:gd name="connsiteX193" fmla="*/ 67311 w 1929652"/>
                <a:gd name="connsiteY193" fmla="*/ 208294 h 368574"/>
                <a:gd name="connsiteX194" fmla="*/ 120914 w 1929652"/>
                <a:gd name="connsiteY194" fmla="*/ 321596 h 368574"/>
                <a:gd name="connsiteX195" fmla="*/ 121952 w 1929652"/>
                <a:gd name="connsiteY195" fmla="*/ 321596 h 368574"/>
                <a:gd name="connsiteX196" fmla="*/ 176592 w 1929652"/>
                <a:gd name="connsiteY196" fmla="*/ 206913 h 368574"/>
                <a:gd name="connsiteX197" fmla="*/ 181434 w 1929652"/>
                <a:gd name="connsiteY197" fmla="*/ 192059 h 368574"/>
                <a:gd name="connsiteX198" fmla="*/ 231233 w 1929652"/>
                <a:gd name="connsiteY198" fmla="*/ 191368 h 368574"/>
                <a:gd name="connsiteX199" fmla="*/ 231233 w 1929652"/>
                <a:gd name="connsiteY199" fmla="*/ 198968 h 368574"/>
                <a:gd name="connsiteX200" fmla="*/ 212904 w 1929652"/>
                <a:gd name="connsiteY200" fmla="*/ 202422 h 368574"/>
                <a:gd name="connsiteX201" fmla="*/ 204950 w 1929652"/>
                <a:gd name="connsiteY201" fmla="*/ 213476 h 368574"/>
                <a:gd name="connsiteX202" fmla="*/ 208408 w 1929652"/>
                <a:gd name="connsiteY202" fmla="*/ 339558 h 368574"/>
                <a:gd name="connsiteX203" fmla="*/ 219129 w 1929652"/>
                <a:gd name="connsiteY203" fmla="*/ 355448 h 368574"/>
                <a:gd name="connsiteX204" fmla="*/ 234691 w 1929652"/>
                <a:gd name="connsiteY204" fmla="*/ 357866 h 368574"/>
                <a:gd name="connsiteX205" fmla="*/ 234691 w 1929652"/>
                <a:gd name="connsiteY205" fmla="*/ 365811 h 368574"/>
                <a:gd name="connsiteX206" fmla="*/ 196996 w 1929652"/>
                <a:gd name="connsiteY206" fmla="*/ 365120 h 368574"/>
                <a:gd name="connsiteX207" fmla="*/ 159301 w 1929652"/>
                <a:gd name="connsiteY207" fmla="*/ 365811 h 368574"/>
                <a:gd name="connsiteX208" fmla="*/ 159301 w 1929652"/>
                <a:gd name="connsiteY208" fmla="*/ 357866 h 368574"/>
                <a:gd name="connsiteX209" fmla="*/ 174517 w 1929652"/>
                <a:gd name="connsiteY209" fmla="*/ 354411 h 368574"/>
                <a:gd name="connsiteX210" fmla="*/ 182126 w 1929652"/>
                <a:gd name="connsiteY210" fmla="*/ 342667 h 368574"/>
                <a:gd name="connsiteX211" fmla="*/ 181088 w 1929652"/>
                <a:gd name="connsiteY211" fmla="*/ 225221 h 368574"/>
                <a:gd name="connsiteX212" fmla="*/ 179705 w 1929652"/>
                <a:gd name="connsiteY212" fmla="*/ 225221 h 368574"/>
                <a:gd name="connsiteX213" fmla="*/ 116419 w 1929652"/>
                <a:gd name="connsiteY213" fmla="*/ 365465 h 368574"/>
                <a:gd name="connsiteX214" fmla="*/ 108119 w 1929652"/>
                <a:gd name="connsiteY214" fmla="*/ 365811 h 368574"/>
                <a:gd name="connsiteX215" fmla="*/ 48982 w 1929652"/>
                <a:gd name="connsiteY215" fmla="*/ 224875 h 368574"/>
                <a:gd name="connsiteX216" fmla="*/ 47599 w 1929652"/>
                <a:gd name="connsiteY216" fmla="*/ 225566 h 368574"/>
                <a:gd name="connsiteX217" fmla="*/ 42066 w 1929652"/>
                <a:gd name="connsiteY217" fmla="*/ 336104 h 368574"/>
                <a:gd name="connsiteX218" fmla="*/ 51403 w 1929652"/>
                <a:gd name="connsiteY218" fmla="*/ 354757 h 368574"/>
                <a:gd name="connsiteX219" fmla="*/ 68694 w 1929652"/>
                <a:gd name="connsiteY219" fmla="*/ 357866 h 368574"/>
                <a:gd name="connsiteX220" fmla="*/ 68003 w 1929652"/>
                <a:gd name="connsiteY220" fmla="*/ 365811 h 368574"/>
                <a:gd name="connsiteX221" fmla="*/ 34803 w 1929652"/>
                <a:gd name="connsiteY221" fmla="*/ 365120 h 368574"/>
                <a:gd name="connsiteX222" fmla="*/ 912 w 1929652"/>
                <a:gd name="connsiteY222" fmla="*/ 365811 h 368574"/>
                <a:gd name="connsiteX223" fmla="*/ 912 w 1929652"/>
                <a:gd name="connsiteY223" fmla="*/ 357866 h 368574"/>
                <a:gd name="connsiteX224" fmla="*/ 14745 w 1929652"/>
                <a:gd name="connsiteY224" fmla="*/ 355448 h 368574"/>
                <a:gd name="connsiteX225" fmla="*/ 27195 w 1929652"/>
                <a:gd name="connsiteY225" fmla="*/ 335413 h 368574"/>
                <a:gd name="connsiteX226" fmla="*/ 37224 w 1929652"/>
                <a:gd name="connsiteY226" fmla="*/ 215549 h 368574"/>
                <a:gd name="connsiteX227" fmla="*/ 29270 w 1929652"/>
                <a:gd name="connsiteY227" fmla="*/ 203113 h 368574"/>
                <a:gd name="connsiteX228" fmla="*/ 9904 w 1929652"/>
                <a:gd name="connsiteY228" fmla="*/ 198968 h 368574"/>
                <a:gd name="connsiteX229" fmla="*/ 10250 w 1929652"/>
                <a:gd name="connsiteY229" fmla="*/ 191368 h 368574"/>
                <a:gd name="connsiteX230" fmla="*/ 279303 w 1929652"/>
                <a:gd name="connsiteY230" fmla="*/ 339903 h 368574"/>
                <a:gd name="connsiteX231" fmla="*/ 284145 w 1929652"/>
                <a:gd name="connsiteY231" fmla="*/ 352339 h 368574"/>
                <a:gd name="connsiteX232" fmla="*/ 279649 w 1929652"/>
                <a:gd name="connsiteY232" fmla="*/ 363393 h 368574"/>
                <a:gd name="connsiteX233" fmla="*/ 267545 w 1929652"/>
                <a:gd name="connsiteY233" fmla="*/ 368229 h 368574"/>
                <a:gd name="connsiteX234" fmla="*/ 257516 w 1929652"/>
                <a:gd name="connsiteY234" fmla="*/ 364084 h 368574"/>
                <a:gd name="connsiteX235" fmla="*/ 252674 w 1929652"/>
                <a:gd name="connsiteY235" fmla="*/ 351993 h 368574"/>
                <a:gd name="connsiteX236" fmla="*/ 257862 w 1929652"/>
                <a:gd name="connsiteY236" fmla="*/ 339903 h 368574"/>
                <a:gd name="connsiteX237" fmla="*/ 268928 w 1929652"/>
                <a:gd name="connsiteY237" fmla="*/ 335413 h 368574"/>
                <a:gd name="connsiteX238" fmla="*/ 279303 w 1929652"/>
                <a:gd name="connsiteY238" fmla="*/ 339903 h 368574"/>
                <a:gd name="connsiteX239" fmla="*/ 420054 w 1929652"/>
                <a:gd name="connsiteY239" fmla="*/ 317450 h 368574"/>
                <a:gd name="connsiteX240" fmla="*/ 369218 w 1929652"/>
                <a:gd name="connsiteY240" fmla="*/ 275999 h 368574"/>
                <a:gd name="connsiteX241" fmla="*/ 355385 w 1929652"/>
                <a:gd name="connsiteY241" fmla="*/ 276690 h 368574"/>
                <a:gd name="connsiteX242" fmla="*/ 354002 w 1929652"/>
                <a:gd name="connsiteY242" fmla="*/ 277726 h 368574"/>
                <a:gd name="connsiteX243" fmla="*/ 355039 w 1929652"/>
                <a:gd name="connsiteY243" fmla="*/ 341285 h 368574"/>
                <a:gd name="connsiteX244" fmla="*/ 361610 w 1929652"/>
                <a:gd name="connsiteY244" fmla="*/ 351993 h 368574"/>
                <a:gd name="connsiteX245" fmla="*/ 383051 w 1929652"/>
                <a:gd name="connsiteY245" fmla="*/ 356139 h 368574"/>
                <a:gd name="connsiteX246" fmla="*/ 420054 w 1929652"/>
                <a:gd name="connsiteY246" fmla="*/ 317450 h 368574"/>
                <a:gd name="connsiteX247" fmla="*/ 357114 w 1929652"/>
                <a:gd name="connsiteY247" fmla="*/ 202077 h 368574"/>
                <a:gd name="connsiteX248" fmla="*/ 355039 w 1929652"/>
                <a:gd name="connsiteY248" fmla="*/ 206567 h 368574"/>
                <a:gd name="connsiteX249" fmla="*/ 354002 w 1929652"/>
                <a:gd name="connsiteY249" fmla="*/ 264600 h 368574"/>
                <a:gd name="connsiteX250" fmla="*/ 355385 w 1929652"/>
                <a:gd name="connsiteY250" fmla="*/ 265981 h 368574"/>
                <a:gd name="connsiteX251" fmla="*/ 372676 w 1929652"/>
                <a:gd name="connsiteY251" fmla="*/ 266672 h 368574"/>
                <a:gd name="connsiteX252" fmla="*/ 395847 w 1929652"/>
                <a:gd name="connsiteY252" fmla="*/ 263218 h 368574"/>
                <a:gd name="connsiteX253" fmla="*/ 408988 w 1929652"/>
                <a:gd name="connsiteY253" fmla="*/ 236965 h 368574"/>
                <a:gd name="connsiteX254" fmla="*/ 367143 w 1929652"/>
                <a:gd name="connsiteY254" fmla="*/ 201386 h 368574"/>
                <a:gd name="connsiteX255" fmla="*/ 357114 w 1929652"/>
                <a:gd name="connsiteY255" fmla="*/ 202077 h 368574"/>
                <a:gd name="connsiteX256" fmla="*/ 306623 w 1929652"/>
                <a:gd name="connsiteY256" fmla="*/ 191368 h 368574"/>
                <a:gd name="connsiteX257" fmla="*/ 338785 w 1929652"/>
                <a:gd name="connsiteY257" fmla="*/ 192059 h 368574"/>
                <a:gd name="connsiteX258" fmla="*/ 384088 w 1929652"/>
                <a:gd name="connsiteY258" fmla="*/ 191368 h 368574"/>
                <a:gd name="connsiteX259" fmla="*/ 433888 w 1929652"/>
                <a:gd name="connsiteY259" fmla="*/ 230747 h 368574"/>
                <a:gd name="connsiteX260" fmla="*/ 406221 w 1929652"/>
                <a:gd name="connsiteY260" fmla="*/ 267018 h 368574"/>
                <a:gd name="connsiteX261" fmla="*/ 406221 w 1929652"/>
                <a:gd name="connsiteY261" fmla="*/ 268054 h 368574"/>
                <a:gd name="connsiteX262" fmla="*/ 446337 w 1929652"/>
                <a:gd name="connsiteY262" fmla="*/ 311233 h 368574"/>
                <a:gd name="connsiteX263" fmla="*/ 411063 w 1929652"/>
                <a:gd name="connsiteY263" fmla="*/ 359593 h 368574"/>
                <a:gd name="connsiteX264" fmla="*/ 367489 w 1929652"/>
                <a:gd name="connsiteY264" fmla="*/ 366501 h 368574"/>
                <a:gd name="connsiteX265" fmla="*/ 303165 w 1929652"/>
                <a:gd name="connsiteY265" fmla="*/ 365811 h 368574"/>
                <a:gd name="connsiteX266" fmla="*/ 303165 w 1929652"/>
                <a:gd name="connsiteY266" fmla="*/ 357866 h 368574"/>
                <a:gd name="connsiteX267" fmla="*/ 320802 w 1929652"/>
                <a:gd name="connsiteY267" fmla="*/ 355448 h 368574"/>
                <a:gd name="connsiteX268" fmla="*/ 329794 w 1929652"/>
                <a:gd name="connsiteY268" fmla="*/ 341285 h 368574"/>
                <a:gd name="connsiteX269" fmla="*/ 330485 w 1929652"/>
                <a:gd name="connsiteY269" fmla="*/ 277381 h 368574"/>
                <a:gd name="connsiteX270" fmla="*/ 330485 w 1929652"/>
                <a:gd name="connsiteY270" fmla="*/ 213130 h 368574"/>
                <a:gd name="connsiteX271" fmla="*/ 322531 w 1929652"/>
                <a:gd name="connsiteY271" fmla="*/ 201386 h 368574"/>
                <a:gd name="connsiteX272" fmla="*/ 306277 w 1929652"/>
                <a:gd name="connsiteY272" fmla="*/ 198622 h 368574"/>
                <a:gd name="connsiteX273" fmla="*/ 306277 w 1929652"/>
                <a:gd name="connsiteY273" fmla="*/ 191023 h 368574"/>
                <a:gd name="connsiteX274" fmla="*/ 491295 w 1929652"/>
                <a:gd name="connsiteY274" fmla="*/ 339903 h 368574"/>
                <a:gd name="connsiteX275" fmla="*/ 496482 w 1929652"/>
                <a:gd name="connsiteY275" fmla="*/ 352339 h 368574"/>
                <a:gd name="connsiteX276" fmla="*/ 491986 w 1929652"/>
                <a:gd name="connsiteY276" fmla="*/ 363393 h 368574"/>
                <a:gd name="connsiteX277" fmla="*/ 479882 w 1929652"/>
                <a:gd name="connsiteY277" fmla="*/ 368229 h 368574"/>
                <a:gd name="connsiteX278" fmla="*/ 469508 w 1929652"/>
                <a:gd name="connsiteY278" fmla="*/ 364084 h 368574"/>
                <a:gd name="connsiteX279" fmla="*/ 464666 w 1929652"/>
                <a:gd name="connsiteY279" fmla="*/ 351993 h 368574"/>
                <a:gd name="connsiteX280" fmla="*/ 469853 w 1929652"/>
                <a:gd name="connsiteY280" fmla="*/ 339903 h 368574"/>
                <a:gd name="connsiteX281" fmla="*/ 480920 w 1929652"/>
                <a:gd name="connsiteY281" fmla="*/ 335413 h 368574"/>
                <a:gd name="connsiteX282" fmla="*/ 491295 w 1929652"/>
                <a:gd name="connsiteY282" fmla="*/ 339903 h 368574"/>
                <a:gd name="connsiteX283" fmla="*/ 589510 w 1929652"/>
                <a:gd name="connsiteY283" fmla="*/ 331613 h 368574"/>
                <a:gd name="connsiteX284" fmla="*/ 636888 w 1929652"/>
                <a:gd name="connsiteY284" fmla="*/ 208294 h 368574"/>
                <a:gd name="connsiteX285" fmla="*/ 641384 w 1929652"/>
                <a:gd name="connsiteY285" fmla="*/ 191714 h 368574"/>
                <a:gd name="connsiteX286" fmla="*/ 650721 w 1929652"/>
                <a:gd name="connsiteY286" fmla="*/ 192059 h 368574"/>
                <a:gd name="connsiteX287" fmla="*/ 660058 w 1929652"/>
                <a:gd name="connsiteY287" fmla="*/ 192059 h 368574"/>
                <a:gd name="connsiteX288" fmla="*/ 664554 w 1929652"/>
                <a:gd name="connsiteY288" fmla="*/ 206567 h 368574"/>
                <a:gd name="connsiteX289" fmla="*/ 711241 w 1929652"/>
                <a:gd name="connsiteY289" fmla="*/ 335067 h 368574"/>
                <a:gd name="connsiteX290" fmla="*/ 741673 w 1929652"/>
                <a:gd name="connsiteY290" fmla="*/ 357866 h 368574"/>
                <a:gd name="connsiteX291" fmla="*/ 740982 w 1929652"/>
                <a:gd name="connsiteY291" fmla="*/ 365811 h 368574"/>
                <a:gd name="connsiteX292" fmla="*/ 706745 w 1929652"/>
                <a:gd name="connsiteY292" fmla="*/ 365120 h 368574"/>
                <a:gd name="connsiteX293" fmla="*/ 669741 w 1929652"/>
                <a:gd name="connsiteY293" fmla="*/ 365811 h 368574"/>
                <a:gd name="connsiteX294" fmla="*/ 669741 w 1929652"/>
                <a:gd name="connsiteY294" fmla="*/ 357866 h 368574"/>
                <a:gd name="connsiteX295" fmla="*/ 684958 w 1929652"/>
                <a:gd name="connsiteY295" fmla="*/ 354411 h 368574"/>
                <a:gd name="connsiteX296" fmla="*/ 688416 w 1929652"/>
                <a:gd name="connsiteY296" fmla="*/ 347503 h 368574"/>
                <a:gd name="connsiteX297" fmla="*/ 644842 w 1929652"/>
                <a:gd name="connsiteY297" fmla="*/ 221421 h 368574"/>
                <a:gd name="connsiteX298" fmla="*/ 643459 w 1929652"/>
                <a:gd name="connsiteY298" fmla="*/ 221766 h 368574"/>
                <a:gd name="connsiteX299" fmla="*/ 601959 w 1929652"/>
                <a:gd name="connsiteY299" fmla="*/ 338522 h 368574"/>
                <a:gd name="connsiteX300" fmla="*/ 609568 w 1929652"/>
                <a:gd name="connsiteY300" fmla="*/ 355793 h 368574"/>
                <a:gd name="connsiteX301" fmla="*/ 623401 w 1929652"/>
                <a:gd name="connsiteY301" fmla="*/ 357866 h 368574"/>
                <a:gd name="connsiteX302" fmla="*/ 622709 w 1929652"/>
                <a:gd name="connsiteY302" fmla="*/ 365811 h 368574"/>
                <a:gd name="connsiteX303" fmla="*/ 586743 w 1929652"/>
                <a:gd name="connsiteY303" fmla="*/ 365120 h 368574"/>
                <a:gd name="connsiteX304" fmla="*/ 556656 w 1929652"/>
                <a:gd name="connsiteY304" fmla="*/ 365811 h 368574"/>
                <a:gd name="connsiteX305" fmla="*/ 556656 w 1929652"/>
                <a:gd name="connsiteY305" fmla="*/ 357866 h 368574"/>
                <a:gd name="connsiteX306" fmla="*/ 589510 w 1929652"/>
                <a:gd name="connsiteY306" fmla="*/ 331613 h 368574"/>
                <a:gd name="connsiteX307" fmla="*/ 785593 w 1929652"/>
                <a:gd name="connsiteY307" fmla="*/ 264945 h 368574"/>
                <a:gd name="connsiteX308" fmla="*/ 771414 w 1929652"/>
                <a:gd name="connsiteY308" fmla="*/ 301215 h 368574"/>
                <a:gd name="connsiteX309" fmla="*/ 810493 w 1929652"/>
                <a:gd name="connsiteY309" fmla="*/ 356829 h 368574"/>
                <a:gd name="connsiteX310" fmla="*/ 827784 w 1929652"/>
                <a:gd name="connsiteY310" fmla="*/ 350957 h 368574"/>
                <a:gd name="connsiteX311" fmla="*/ 838159 w 1929652"/>
                <a:gd name="connsiteY311" fmla="*/ 315378 h 368574"/>
                <a:gd name="connsiteX312" fmla="*/ 799081 w 1929652"/>
                <a:gd name="connsiteY312" fmla="*/ 261145 h 368574"/>
                <a:gd name="connsiteX313" fmla="*/ 785593 w 1929652"/>
                <a:gd name="connsiteY313" fmla="*/ 264600 h 368574"/>
                <a:gd name="connsiteX314" fmla="*/ 862367 w 1929652"/>
                <a:gd name="connsiteY314" fmla="*/ 306397 h 368574"/>
                <a:gd name="connsiteX315" fmla="*/ 836084 w 1929652"/>
                <a:gd name="connsiteY315" fmla="*/ 358211 h 368574"/>
                <a:gd name="connsiteX316" fmla="*/ 803230 w 1929652"/>
                <a:gd name="connsiteY316" fmla="*/ 368574 h 368574"/>
                <a:gd name="connsiteX317" fmla="*/ 747207 w 1929652"/>
                <a:gd name="connsiteY317" fmla="*/ 308124 h 368574"/>
                <a:gd name="connsiteX318" fmla="*/ 771760 w 1929652"/>
                <a:gd name="connsiteY318" fmla="*/ 261145 h 368574"/>
                <a:gd name="connsiteX319" fmla="*/ 808764 w 1929652"/>
                <a:gd name="connsiteY319" fmla="*/ 250092 h 368574"/>
                <a:gd name="connsiteX320" fmla="*/ 862367 w 1929652"/>
                <a:gd name="connsiteY320" fmla="*/ 306397 h 368574"/>
                <a:gd name="connsiteX321" fmla="*/ 895220 w 1929652"/>
                <a:gd name="connsiteY321" fmla="*/ 344048 h 368574"/>
                <a:gd name="connsiteX322" fmla="*/ 897641 w 1929652"/>
                <a:gd name="connsiteY322" fmla="*/ 271163 h 368574"/>
                <a:gd name="connsiteX323" fmla="*/ 890725 w 1929652"/>
                <a:gd name="connsiteY323" fmla="*/ 262527 h 368574"/>
                <a:gd name="connsiteX324" fmla="*/ 881041 w 1929652"/>
                <a:gd name="connsiteY324" fmla="*/ 260800 h 368574"/>
                <a:gd name="connsiteX325" fmla="*/ 882079 w 1929652"/>
                <a:gd name="connsiteY325" fmla="*/ 252855 h 368574"/>
                <a:gd name="connsiteX326" fmla="*/ 906287 w 1929652"/>
                <a:gd name="connsiteY326" fmla="*/ 253546 h 368574"/>
                <a:gd name="connsiteX327" fmla="*/ 918737 w 1929652"/>
                <a:gd name="connsiteY327" fmla="*/ 253200 h 368574"/>
                <a:gd name="connsiteX328" fmla="*/ 922887 w 1929652"/>
                <a:gd name="connsiteY328" fmla="*/ 263563 h 368574"/>
                <a:gd name="connsiteX329" fmla="*/ 955394 w 1929652"/>
                <a:gd name="connsiteY329" fmla="*/ 329540 h 368574"/>
                <a:gd name="connsiteX330" fmla="*/ 956778 w 1929652"/>
                <a:gd name="connsiteY330" fmla="*/ 329540 h 368574"/>
                <a:gd name="connsiteX331" fmla="*/ 991360 w 1929652"/>
                <a:gd name="connsiteY331" fmla="*/ 253546 h 368574"/>
                <a:gd name="connsiteX332" fmla="*/ 1002773 w 1929652"/>
                <a:gd name="connsiteY332" fmla="*/ 253546 h 368574"/>
                <a:gd name="connsiteX333" fmla="*/ 1026980 w 1929652"/>
                <a:gd name="connsiteY333" fmla="*/ 252855 h 368574"/>
                <a:gd name="connsiteX334" fmla="*/ 1026980 w 1929652"/>
                <a:gd name="connsiteY334" fmla="*/ 260800 h 368574"/>
                <a:gd name="connsiteX335" fmla="*/ 1015914 w 1929652"/>
                <a:gd name="connsiteY335" fmla="*/ 263218 h 368574"/>
                <a:gd name="connsiteX336" fmla="*/ 1010727 w 1929652"/>
                <a:gd name="connsiteY336" fmla="*/ 270472 h 368574"/>
                <a:gd name="connsiteX337" fmla="*/ 1011418 w 1929652"/>
                <a:gd name="connsiteY337" fmla="*/ 345776 h 368574"/>
                <a:gd name="connsiteX338" fmla="*/ 1019718 w 1929652"/>
                <a:gd name="connsiteY338" fmla="*/ 355793 h 368574"/>
                <a:gd name="connsiteX339" fmla="*/ 1029401 w 1929652"/>
                <a:gd name="connsiteY339" fmla="*/ 357866 h 368574"/>
                <a:gd name="connsiteX340" fmla="*/ 1028018 w 1929652"/>
                <a:gd name="connsiteY340" fmla="*/ 365811 h 368574"/>
                <a:gd name="connsiteX341" fmla="*/ 1001389 w 1929652"/>
                <a:gd name="connsiteY341" fmla="*/ 365120 h 368574"/>
                <a:gd name="connsiteX342" fmla="*/ 975798 w 1929652"/>
                <a:gd name="connsiteY342" fmla="*/ 365811 h 368574"/>
                <a:gd name="connsiteX343" fmla="*/ 975106 w 1929652"/>
                <a:gd name="connsiteY343" fmla="*/ 357866 h 368574"/>
                <a:gd name="connsiteX344" fmla="*/ 989631 w 1929652"/>
                <a:gd name="connsiteY344" fmla="*/ 349921 h 368574"/>
                <a:gd name="connsiteX345" fmla="*/ 990323 w 1929652"/>
                <a:gd name="connsiteY345" fmla="*/ 281526 h 368574"/>
                <a:gd name="connsiteX346" fmla="*/ 989631 w 1929652"/>
                <a:gd name="connsiteY346" fmla="*/ 281526 h 368574"/>
                <a:gd name="connsiteX347" fmla="*/ 952974 w 1929652"/>
                <a:gd name="connsiteY347" fmla="*/ 362702 h 368574"/>
                <a:gd name="connsiteX348" fmla="*/ 946057 w 1929652"/>
                <a:gd name="connsiteY348" fmla="*/ 364774 h 368574"/>
                <a:gd name="connsiteX349" fmla="*/ 908708 w 1929652"/>
                <a:gd name="connsiteY349" fmla="*/ 279453 h 368574"/>
                <a:gd name="connsiteX350" fmla="*/ 907324 w 1929652"/>
                <a:gd name="connsiteY350" fmla="*/ 279798 h 368574"/>
                <a:gd name="connsiteX351" fmla="*/ 907324 w 1929652"/>
                <a:gd name="connsiteY351" fmla="*/ 344739 h 368574"/>
                <a:gd name="connsiteX352" fmla="*/ 915624 w 1929652"/>
                <a:gd name="connsiteY352" fmla="*/ 355448 h 368574"/>
                <a:gd name="connsiteX353" fmla="*/ 926691 w 1929652"/>
                <a:gd name="connsiteY353" fmla="*/ 357866 h 368574"/>
                <a:gd name="connsiteX354" fmla="*/ 926345 w 1929652"/>
                <a:gd name="connsiteY354" fmla="*/ 365811 h 368574"/>
                <a:gd name="connsiteX355" fmla="*/ 901445 w 1929652"/>
                <a:gd name="connsiteY355" fmla="*/ 365120 h 368574"/>
                <a:gd name="connsiteX356" fmla="*/ 878275 w 1929652"/>
                <a:gd name="connsiteY356" fmla="*/ 365811 h 368574"/>
                <a:gd name="connsiteX357" fmla="*/ 878275 w 1929652"/>
                <a:gd name="connsiteY357" fmla="*/ 357866 h 368574"/>
                <a:gd name="connsiteX358" fmla="*/ 895220 w 1929652"/>
                <a:gd name="connsiteY358" fmla="*/ 344048 h 368574"/>
                <a:gd name="connsiteX359" fmla="*/ 1082313 w 1929652"/>
                <a:gd name="connsiteY359" fmla="*/ 264945 h 368574"/>
                <a:gd name="connsiteX360" fmla="*/ 1068480 w 1929652"/>
                <a:gd name="connsiteY360" fmla="*/ 301215 h 368574"/>
                <a:gd name="connsiteX361" fmla="*/ 1107212 w 1929652"/>
                <a:gd name="connsiteY361" fmla="*/ 356829 h 368574"/>
                <a:gd name="connsiteX362" fmla="*/ 1124504 w 1929652"/>
                <a:gd name="connsiteY362" fmla="*/ 350957 h 368574"/>
                <a:gd name="connsiteX363" fmla="*/ 1134878 w 1929652"/>
                <a:gd name="connsiteY363" fmla="*/ 315378 h 368574"/>
                <a:gd name="connsiteX364" fmla="*/ 1096146 w 1929652"/>
                <a:gd name="connsiteY364" fmla="*/ 261145 h 368574"/>
                <a:gd name="connsiteX365" fmla="*/ 1082313 w 1929652"/>
                <a:gd name="connsiteY365" fmla="*/ 264600 h 368574"/>
                <a:gd name="connsiteX366" fmla="*/ 1159086 w 1929652"/>
                <a:gd name="connsiteY366" fmla="*/ 306397 h 368574"/>
                <a:gd name="connsiteX367" fmla="*/ 1132803 w 1929652"/>
                <a:gd name="connsiteY367" fmla="*/ 358211 h 368574"/>
                <a:gd name="connsiteX368" fmla="*/ 1100296 w 1929652"/>
                <a:gd name="connsiteY368" fmla="*/ 368574 h 368574"/>
                <a:gd name="connsiteX369" fmla="*/ 1044272 w 1929652"/>
                <a:gd name="connsiteY369" fmla="*/ 308124 h 368574"/>
                <a:gd name="connsiteX370" fmla="*/ 1068480 w 1929652"/>
                <a:gd name="connsiteY370" fmla="*/ 261145 h 368574"/>
                <a:gd name="connsiteX371" fmla="*/ 1105483 w 1929652"/>
                <a:gd name="connsiteY371" fmla="*/ 250092 h 368574"/>
                <a:gd name="connsiteX372" fmla="*/ 1159086 w 1929652"/>
                <a:gd name="connsiteY372" fmla="*/ 306397 h 368574"/>
                <a:gd name="connsiteX373" fmla="*/ 1186752 w 1929652"/>
                <a:gd name="connsiteY373" fmla="*/ 356139 h 368574"/>
                <a:gd name="connsiteX374" fmla="*/ 1194015 w 1929652"/>
                <a:gd name="connsiteY374" fmla="*/ 345430 h 368574"/>
                <a:gd name="connsiteX375" fmla="*/ 1194015 w 1929652"/>
                <a:gd name="connsiteY375" fmla="*/ 306397 h 368574"/>
                <a:gd name="connsiteX376" fmla="*/ 1194015 w 1929652"/>
                <a:gd name="connsiteY376" fmla="*/ 271163 h 368574"/>
                <a:gd name="connsiteX377" fmla="*/ 1187444 w 1929652"/>
                <a:gd name="connsiteY377" fmla="*/ 262527 h 368574"/>
                <a:gd name="connsiteX378" fmla="*/ 1178107 w 1929652"/>
                <a:gd name="connsiteY378" fmla="*/ 260800 h 368574"/>
                <a:gd name="connsiteX379" fmla="*/ 1178798 w 1929652"/>
                <a:gd name="connsiteY379" fmla="*/ 252855 h 368574"/>
                <a:gd name="connsiteX380" fmla="*/ 1203698 w 1929652"/>
                <a:gd name="connsiteY380" fmla="*/ 253546 h 368574"/>
                <a:gd name="connsiteX381" fmla="*/ 1229981 w 1929652"/>
                <a:gd name="connsiteY381" fmla="*/ 252855 h 368574"/>
                <a:gd name="connsiteX382" fmla="*/ 1230327 w 1929652"/>
                <a:gd name="connsiteY382" fmla="*/ 260800 h 368574"/>
                <a:gd name="connsiteX383" fmla="*/ 1221335 w 1929652"/>
                <a:gd name="connsiteY383" fmla="*/ 262527 h 368574"/>
                <a:gd name="connsiteX384" fmla="*/ 1215456 w 1929652"/>
                <a:gd name="connsiteY384" fmla="*/ 270126 h 368574"/>
                <a:gd name="connsiteX385" fmla="*/ 1215456 w 1929652"/>
                <a:gd name="connsiteY385" fmla="*/ 300179 h 368574"/>
                <a:gd name="connsiteX386" fmla="*/ 1216839 w 1929652"/>
                <a:gd name="connsiteY386" fmla="*/ 301906 h 368574"/>
                <a:gd name="connsiteX387" fmla="*/ 1265255 w 1929652"/>
                <a:gd name="connsiteY387" fmla="*/ 301906 h 368574"/>
                <a:gd name="connsiteX388" fmla="*/ 1266293 w 1929652"/>
                <a:gd name="connsiteY388" fmla="*/ 300179 h 368574"/>
                <a:gd name="connsiteX389" fmla="*/ 1265947 w 1929652"/>
                <a:gd name="connsiteY389" fmla="*/ 270817 h 368574"/>
                <a:gd name="connsiteX390" fmla="*/ 1260068 w 1929652"/>
                <a:gd name="connsiteY390" fmla="*/ 262872 h 368574"/>
                <a:gd name="connsiteX391" fmla="*/ 1250039 w 1929652"/>
                <a:gd name="connsiteY391" fmla="*/ 260800 h 368574"/>
                <a:gd name="connsiteX392" fmla="*/ 1251076 w 1929652"/>
                <a:gd name="connsiteY392" fmla="*/ 252855 h 368574"/>
                <a:gd name="connsiteX393" fmla="*/ 1277705 w 1929652"/>
                <a:gd name="connsiteY393" fmla="*/ 253546 h 368574"/>
                <a:gd name="connsiteX394" fmla="*/ 1304334 w 1929652"/>
                <a:gd name="connsiteY394" fmla="*/ 252855 h 368574"/>
                <a:gd name="connsiteX395" fmla="*/ 1304334 w 1929652"/>
                <a:gd name="connsiteY395" fmla="*/ 260800 h 368574"/>
                <a:gd name="connsiteX396" fmla="*/ 1296034 w 1929652"/>
                <a:gd name="connsiteY396" fmla="*/ 262527 h 368574"/>
                <a:gd name="connsiteX397" fmla="*/ 1288080 w 1929652"/>
                <a:gd name="connsiteY397" fmla="*/ 271508 h 368574"/>
                <a:gd name="connsiteX398" fmla="*/ 1288080 w 1929652"/>
                <a:gd name="connsiteY398" fmla="*/ 306397 h 368574"/>
                <a:gd name="connsiteX399" fmla="*/ 1288426 w 1929652"/>
                <a:gd name="connsiteY399" fmla="*/ 345776 h 368574"/>
                <a:gd name="connsiteX400" fmla="*/ 1297071 w 1929652"/>
                <a:gd name="connsiteY400" fmla="*/ 355793 h 368574"/>
                <a:gd name="connsiteX401" fmla="*/ 1307446 w 1929652"/>
                <a:gd name="connsiteY401" fmla="*/ 357866 h 368574"/>
                <a:gd name="connsiteX402" fmla="*/ 1306063 w 1929652"/>
                <a:gd name="connsiteY402" fmla="*/ 365811 h 368574"/>
                <a:gd name="connsiteX403" fmla="*/ 1278397 w 1929652"/>
                <a:gd name="connsiteY403" fmla="*/ 365120 h 368574"/>
                <a:gd name="connsiteX404" fmla="*/ 1250730 w 1929652"/>
                <a:gd name="connsiteY404" fmla="*/ 365811 h 368574"/>
                <a:gd name="connsiteX405" fmla="*/ 1250730 w 1929652"/>
                <a:gd name="connsiteY405" fmla="*/ 357866 h 368574"/>
                <a:gd name="connsiteX406" fmla="*/ 1260414 w 1929652"/>
                <a:gd name="connsiteY406" fmla="*/ 356139 h 368574"/>
                <a:gd name="connsiteX407" fmla="*/ 1266293 w 1929652"/>
                <a:gd name="connsiteY407" fmla="*/ 347503 h 368574"/>
                <a:gd name="connsiteX408" fmla="*/ 1265601 w 1929652"/>
                <a:gd name="connsiteY408" fmla="*/ 312960 h 368574"/>
                <a:gd name="connsiteX409" fmla="*/ 1217185 w 1929652"/>
                <a:gd name="connsiteY409" fmla="*/ 312960 h 368574"/>
                <a:gd name="connsiteX410" fmla="*/ 1215802 w 1929652"/>
                <a:gd name="connsiteY410" fmla="*/ 313996 h 368574"/>
                <a:gd name="connsiteX411" fmla="*/ 1215802 w 1929652"/>
                <a:gd name="connsiteY411" fmla="*/ 345776 h 368574"/>
                <a:gd name="connsiteX412" fmla="*/ 1223064 w 1929652"/>
                <a:gd name="connsiteY412" fmla="*/ 356139 h 368574"/>
                <a:gd name="connsiteX413" fmla="*/ 1232747 w 1929652"/>
                <a:gd name="connsiteY413" fmla="*/ 357866 h 368574"/>
                <a:gd name="connsiteX414" fmla="*/ 1231364 w 1929652"/>
                <a:gd name="connsiteY414" fmla="*/ 365811 h 368574"/>
                <a:gd name="connsiteX415" fmla="*/ 1204044 w 1929652"/>
                <a:gd name="connsiteY415" fmla="*/ 365120 h 368574"/>
                <a:gd name="connsiteX416" fmla="*/ 1177761 w 1929652"/>
                <a:gd name="connsiteY416" fmla="*/ 365811 h 368574"/>
                <a:gd name="connsiteX417" fmla="*/ 1177761 w 1929652"/>
                <a:gd name="connsiteY417" fmla="*/ 357866 h 368574"/>
                <a:gd name="connsiteX418" fmla="*/ 1360703 w 1929652"/>
                <a:gd name="connsiteY418" fmla="*/ 264945 h 368574"/>
                <a:gd name="connsiteX419" fmla="*/ 1346524 w 1929652"/>
                <a:gd name="connsiteY419" fmla="*/ 301215 h 368574"/>
                <a:gd name="connsiteX420" fmla="*/ 1385603 w 1929652"/>
                <a:gd name="connsiteY420" fmla="*/ 356829 h 368574"/>
                <a:gd name="connsiteX421" fmla="*/ 1402894 w 1929652"/>
                <a:gd name="connsiteY421" fmla="*/ 350957 h 368574"/>
                <a:gd name="connsiteX422" fmla="*/ 1413269 w 1929652"/>
                <a:gd name="connsiteY422" fmla="*/ 315378 h 368574"/>
                <a:gd name="connsiteX423" fmla="*/ 1374191 w 1929652"/>
                <a:gd name="connsiteY423" fmla="*/ 261145 h 368574"/>
                <a:gd name="connsiteX424" fmla="*/ 1360703 w 1929652"/>
                <a:gd name="connsiteY424" fmla="*/ 264600 h 368574"/>
                <a:gd name="connsiteX425" fmla="*/ 1437477 w 1929652"/>
                <a:gd name="connsiteY425" fmla="*/ 306397 h 368574"/>
                <a:gd name="connsiteX426" fmla="*/ 1411194 w 1929652"/>
                <a:gd name="connsiteY426" fmla="*/ 358211 h 368574"/>
                <a:gd name="connsiteX427" fmla="*/ 1378686 w 1929652"/>
                <a:gd name="connsiteY427" fmla="*/ 368574 h 368574"/>
                <a:gd name="connsiteX428" fmla="*/ 1322662 w 1929652"/>
                <a:gd name="connsiteY428" fmla="*/ 308124 h 368574"/>
                <a:gd name="connsiteX429" fmla="*/ 1346870 w 1929652"/>
                <a:gd name="connsiteY429" fmla="*/ 261145 h 368574"/>
                <a:gd name="connsiteX430" fmla="*/ 1383874 w 1929652"/>
                <a:gd name="connsiteY430" fmla="*/ 250092 h 368574"/>
                <a:gd name="connsiteX431" fmla="*/ 1437477 w 1929652"/>
                <a:gd name="connsiteY431" fmla="*/ 306397 h 368574"/>
                <a:gd name="connsiteX432" fmla="*/ 1512521 w 1929652"/>
                <a:gd name="connsiteY432" fmla="*/ 368574 h 368574"/>
                <a:gd name="connsiteX433" fmla="*/ 1472060 w 1929652"/>
                <a:gd name="connsiteY433" fmla="*/ 348884 h 368574"/>
                <a:gd name="connsiteX434" fmla="*/ 1460993 w 1929652"/>
                <a:gd name="connsiteY434" fmla="*/ 311233 h 368574"/>
                <a:gd name="connsiteX435" fmla="*/ 1489697 w 1929652"/>
                <a:gd name="connsiteY435" fmla="*/ 261491 h 368574"/>
                <a:gd name="connsiteX436" fmla="*/ 1525317 w 1929652"/>
                <a:gd name="connsiteY436" fmla="*/ 250092 h 368574"/>
                <a:gd name="connsiteX437" fmla="*/ 1548487 w 1929652"/>
                <a:gd name="connsiteY437" fmla="*/ 254237 h 368574"/>
                <a:gd name="connsiteX438" fmla="*/ 1556787 w 1929652"/>
                <a:gd name="connsiteY438" fmla="*/ 261491 h 368574"/>
                <a:gd name="connsiteX439" fmla="*/ 1556441 w 1929652"/>
                <a:gd name="connsiteY439" fmla="*/ 265981 h 368574"/>
                <a:gd name="connsiteX440" fmla="*/ 1546758 w 1929652"/>
                <a:gd name="connsiteY440" fmla="*/ 277726 h 368574"/>
                <a:gd name="connsiteX441" fmla="*/ 1543991 w 1929652"/>
                <a:gd name="connsiteY441" fmla="*/ 277726 h 368574"/>
                <a:gd name="connsiteX442" fmla="*/ 1512867 w 1929652"/>
                <a:gd name="connsiteY442" fmla="*/ 262527 h 368574"/>
                <a:gd name="connsiteX443" fmla="*/ 1482780 w 1929652"/>
                <a:gd name="connsiteY443" fmla="*/ 300524 h 368574"/>
                <a:gd name="connsiteX444" fmla="*/ 1493155 w 1929652"/>
                <a:gd name="connsiteY444" fmla="*/ 335067 h 368574"/>
                <a:gd name="connsiteX445" fmla="*/ 1524971 w 1929652"/>
                <a:gd name="connsiteY445" fmla="*/ 349921 h 368574"/>
                <a:gd name="connsiteX446" fmla="*/ 1557133 w 1929652"/>
                <a:gd name="connsiteY446" fmla="*/ 336104 h 368574"/>
                <a:gd name="connsiteX447" fmla="*/ 1558516 w 1929652"/>
                <a:gd name="connsiteY447" fmla="*/ 338176 h 368574"/>
                <a:gd name="connsiteX448" fmla="*/ 1557133 w 1929652"/>
                <a:gd name="connsiteY448" fmla="*/ 346121 h 368574"/>
                <a:gd name="connsiteX449" fmla="*/ 1512175 w 1929652"/>
                <a:gd name="connsiteY449" fmla="*/ 368574 h 368574"/>
                <a:gd name="connsiteX450" fmla="*/ 1611773 w 1929652"/>
                <a:gd name="connsiteY450" fmla="*/ 264945 h 368574"/>
                <a:gd name="connsiteX451" fmla="*/ 1597249 w 1929652"/>
                <a:gd name="connsiteY451" fmla="*/ 301215 h 368574"/>
                <a:gd name="connsiteX452" fmla="*/ 1636673 w 1929652"/>
                <a:gd name="connsiteY452" fmla="*/ 356829 h 368574"/>
                <a:gd name="connsiteX453" fmla="*/ 1653964 w 1929652"/>
                <a:gd name="connsiteY453" fmla="*/ 350957 h 368574"/>
                <a:gd name="connsiteX454" fmla="*/ 1664339 w 1929652"/>
                <a:gd name="connsiteY454" fmla="*/ 315378 h 368574"/>
                <a:gd name="connsiteX455" fmla="*/ 1625261 w 1929652"/>
                <a:gd name="connsiteY455" fmla="*/ 261145 h 368574"/>
                <a:gd name="connsiteX456" fmla="*/ 1611773 w 1929652"/>
                <a:gd name="connsiteY456" fmla="*/ 264600 h 368574"/>
                <a:gd name="connsiteX457" fmla="*/ 1688547 w 1929652"/>
                <a:gd name="connsiteY457" fmla="*/ 306397 h 368574"/>
                <a:gd name="connsiteX458" fmla="*/ 1662264 w 1929652"/>
                <a:gd name="connsiteY458" fmla="*/ 358211 h 368574"/>
                <a:gd name="connsiteX459" fmla="*/ 1629411 w 1929652"/>
                <a:gd name="connsiteY459" fmla="*/ 368574 h 368574"/>
                <a:gd name="connsiteX460" fmla="*/ 1573387 w 1929652"/>
                <a:gd name="connsiteY460" fmla="*/ 308124 h 368574"/>
                <a:gd name="connsiteX461" fmla="*/ 1597940 w 1929652"/>
                <a:gd name="connsiteY461" fmla="*/ 261145 h 368574"/>
                <a:gd name="connsiteX462" fmla="*/ 1634944 w 1929652"/>
                <a:gd name="connsiteY462" fmla="*/ 250092 h 368574"/>
                <a:gd name="connsiteX463" fmla="*/ 1688547 w 1929652"/>
                <a:gd name="connsiteY463" fmla="*/ 306397 h 368574"/>
                <a:gd name="connsiteX464" fmla="*/ 1745608 w 1929652"/>
                <a:gd name="connsiteY464" fmla="*/ 310196 h 368574"/>
                <a:gd name="connsiteX465" fmla="*/ 1744225 w 1929652"/>
                <a:gd name="connsiteY465" fmla="*/ 311578 h 368574"/>
                <a:gd name="connsiteX466" fmla="*/ 1744225 w 1929652"/>
                <a:gd name="connsiteY466" fmla="*/ 346121 h 368574"/>
                <a:gd name="connsiteX467" fmla="*/ 1749067 w 1929652"/>
                <a:gd name="connsiteY467" fmla="*/ 354411 h 368574"/>
                <a:gd name="connsiteX468" fmla="*/ 1762208 w 1929652"/>
                <a:gd name="connsiteY468" fmla="*/ 357520 h 368574"/>
                <a:gd name="connsiteX469" fmla="*/ 1786416 w 1929652"/>
                <a:gd name="connsiteY469" fmla="*/ 335067 h 368574"/>
                <a:gd name="connsiteX470" fmla="*/ 1745608 w 1929652"/>
                <a:gd name="connsiteY470" fmla="*/ 310196 h 368574"/>
                <a:gd name="connsiteX471" fmla="*/ 1782266 w 1929652"/>
                <a:gd name="connsiteY471" fmla="*/ 283944 h 368574"/>
                <a:gd name="connsiteX472" fmla="*/ 1746992 w 1929652"/>
                <a:gd name="connsiteY472" fmla="*/ 261145 h 368574"/>
                <a:gd name="connsiteX473" fmla="*/ 1744571 w 1929652"/>
                <a:gd name="connsiteY473" fmla="*/ 262872 h 368574"/>
                <a:gd name="connsiteX474" fmla="*/ 1744225 w 1929652"/>
                <a:gd name="connsiteY474" fmla="*/ 300179 h 368574"/>
                <a:gd name="connsiteX475" fmla="*/ 1745263 w 1929652"/>
                <a:gd name="connsiteY475" fmla="*/ 301561 h 368574"/>
                <a:gd name="connsiteX476" fmla="*/ 1759096 w 1929652"/>
                <a:gd name="connsiteY476" fmla="*/ 301561 h 368574"/>
                <a:gd name="connsiteX477" fmla="*/ 1775004 w 1929652"/>
                <a:gd name="connsiteY477" fmla="*/ 298797 h 368574"/>
                <a:gd name="connsiteX478" fmla="*/ 1781920 w 1929652"/>
                <a:gd name="connsiteY478" fmla="*/ 283944 h 368574"/>
                <a:gd name="connsiteX479" fmla="*/ 1717251 w 1929652"/>
                <a:gd name="connsiteY479" fmla="*/ 355793 h 368574"/>
                <a:gd name="connsiteX480" fmla="*/ 1723476 w 1929652"/>
                <a:gd name="connsiteY480" fmla="*/ 348884 h 368574"/>
                <a:gd name="connsiteX481" fmla="*/ 1723476 w 1929652"/>
                <a:gd name="connsiteY481" fmla="*/ 306051 h 368574"/>
                <a:gd name="connsiteX482" fmla="*/ 1723476 w 1929652"/>
                <a:gd name="connsiteY482" fmla="*/ 271854 h 368574"/>
                <a:gd name="connsiteX483" fmla="*/ 1720017 w 1929652"/>
                <a:gd name="connsiteY483" fmla="*/ 264945 h 368574"/>
                <a:gd name="connsiteX484" fmla="*/ 1707222 w 1929652"/>
                <a:gd name="connsiteY484" fmla="*/ 260800 h 368574"/>
                <a:gd name="connsiteX485" fmla="*/ 1707222 w 1929652"/>
                <a:gd name="connsiteY485" fmla="*/ 253891 h 368574"/>
                <a:gd name="connsiteX486" fmla="*/ 1765666 w 1929652"/>
                <a:gd name="connsiteY486" fmla="*/ 251819 h 368574"/>
                <a:gd name="connsiteX487" fmla="*/ 1803362 w 1929652"/>
                <a:gd name="connsiteY487" fmla="*/ 278417 h 368574"/>
                <a:gd name="connsiteX488" fmla="*/ 1783649 w 1929652"/>
                <a:gd name="connsiteY488" fmla="*/ 302597 h 368574"/>
                <a:gd name="connsiteX489" fmla="*/ 1783649 w 1929652"/>
                <a:gd name="connsiteY489" fmla="*/ 303288 h 368574"/>
                <a:gd name="connsiteX490" fmla="*/ 1809932 w 1929652"/>
                <a:gd name="connsiteY490" fmla="*/ 330922 h 368574"/>
                <a:gd name="connsiteX491" fmla="*/ 1786762 w 1929652"/>
                <a:gd name="connsiteY491" fmla="*/ 360975 h 368574"/>
                <a:gd name="connsiteX492" fmla="*/ 1750796 w 1929652"/>
                <a:gd name="connsiteY492" fmla="*/ 366847 h 368574"/>
                <a:gd name="connsiteX493" fmla="*/ 1706530 w 1929652"/>
                <a:gd name="connsiteY493" fmla="*/ 365811 h 368574"/>
                <a:gd name="connsiteX494" fmla="*/ 1706184 w 1929652"/>
                <a:gd name="connsiteY494" fmla="*/ 357866 h 368574"/>
                <a:gd name="connsiteX495" fmla="*/ 1717251 w 1929652"/>
                <a:gd name="connsiteY495" fmla="*/ 355793 h 368574"/>
                <a:gd name="connsiteX496" fmla="*/ 1887397 w 1929652"/>
                <a:gd name="connsiteY496" fmla="*/ 310887 h 368574"/>
                <a:gd name="connsiteX497" fmla="*/ 1854198 w 1929652"/>
                <a:gd name="connsiteY497" fmla="*/ 323668 h 368574"/>
                <a:gd name="connsiteX498" fmla="*/ 1851086 w 1929652"/>
                <a:gd name="connsiteY498" fmla="*/ 332649 h 368574"/>
                <a:gd name="connsiteX499" fmla="*/ 1870798 w 1929652"/>
                <a:gd name="connsiteY499" fmla="*/ 351993 h 368574"/>
                <a:gd name="connsiteX500" fmla="*/ 1885323 w 1929652"/>
                <a:gd name="connsiteY500" fmla="*/ 347157 h 368574"/>
                <a:gd name="connsiteX501" fmla="*/ 1888435 w 1929652"/>
                <a:gd name="connsiteY501" fmla="*/ 340940 h 368574"/>
                <a:gd name="connsiteX502" fmla="*/ 1889127 w 1929652"/>
                <a:gd name="connsiteY502" fmla="*/ 311924 h 368574"/>
                <a:gd name="connsiteX503" fmla="*/ 1887397 w 1929652"/>
                <a:gd name="connsiteY503" fmla="*/ 310887 h 368574"/>
                <a:gd name="connsiteX504" fmla="*/ 1884977 w 1929652"/>
                <a:gd name="connsiteY504" fmla="*/ 275308 h 368574"/>
                <a:gd name="connsiteX505" fmla="*/ 1863536 w 1929652"/>
                <a:gd name="connsiteY505" fmla="*/ 264945 h 368574"/>
                <a:gd name="connsiteX506" fmla="*/ 1852469 w 1929652"/>
                <a:gd name="connsiteY506" fmla="*/ 267363 h 368574"/>
                <a:gd name="connsiteX507" fmla="*/ 1840365 w 1929652"/>
                <a:gd name="connsiteY507" fmla="*/ 287743 h 368574"/>
                <a:gd name="connsiteX508" fmla="*/ 1832411 w 1929652"/>
                <a:gd name="connsiteY508" fmla="*/ 282217 h 368574"/>
                <a:gd name="connsiteX509" fmla="*/ 1838982 w 1929652"/>
                <a:gd name="connsiteY509" fmla="*/ 265636 h 368574"/>
                <a:gd name="connsiteX510" fmla="*/ 1875639 w 1929652"/>
                <a:gd name="connsiteY510" fmla="*/ 250092 h 368574"/>
                <a:gd name="connsiteX511" fmla="*/ 1903306 w 1929652"/>
                <a:gd name="connsiteY511" fmla="*/ 264945 h 368574"/>
                <a:gd name="connsiteX512" fmla="*/ 1910222 w 1929652"/>
                <a:gd name="connsiteY512" fmla="*/ 292579 h 368574"/>
                <a:gd name="connsiteX513" fmla="*/ 1908839 w 1929652"/>
                <a:gd name="connsiteY513" fmla="*/ 340249 h 368574"/>
                <a:gd name="connsiteX514" fmla="*/ 1919559 w 1929652"/>
                <a:gd name="connsiteY514" fmla="*/ 351648 h 368574"/>
                <a:gd name="connsiteX515" fmla="*/ 1929588 w 1929652"/>
                <a:gd name="connsiteY515" fmla="*/ 350266 h 368574"/>
                <a:gd name="connsiteX516" fmla="*/ 1928551 w 1929652"/>
                <a:gd name="connsiteY516" fmla="*/ 358557 h 368574"/>
                <a:gd name="connsiteX517" fmla="*/ 1905380 w 1929652"/>
                <a:gd name="connsiteY517" fmla="*/ 368574 h 368574"/>
                <a:gd name="connsiteX518" fmla="*/ 1890856 w 1929652"/>
                <a:gd name="connsiteY518" fmla="*/ 360975 h 368574"/>
                <a:gd name="connsiteX519" fmla="*/ 1888781 w 1929652"/>
                <a:gd name="connsiteY519" fmla="*/ 354066 h 368574"/>
                <a:gd name="connsiteX520" fmla="*/ 1887397 w 1929652"/>
                <a:gd name="connsiteY520" fmla="*/ 354066 h 368574"/>
                <a:gd name="connsiteX521" fmla="*/ 1854198 w 1929652"/>
                <a:gd name="connsiteY521" fmla="*/ 368574 h 368574"/>
                <a:gd name="connsiteX522" fmla="*/ 1838636 w 1929652"/>
                <a:gd name="connsiteY522" fmla="*/ 361665 h 368574"/>
                <a:gd name="connsiteX523" fmla="*/ 1828953 w 1929652"/>
                <a:gd name="connsiteY523" fmla="*/ 336794 h 368574"/>
                <a:gd name="connsiteX524" fmla="*/ 1834140 w 1929652"/>
                <a:gd name="connsiteY524" fmla="*/ 320559 h 368574"/>
                <a:gd name="connsiteX525" fmla="*/ 1887397 w 1929652"/>
                <a:gd name="connsiteY525" fmla="*/ 302251 h 368574"/>
                <a:gd name="connsiteX526" fmla="*/ 1889127 w 1929652"/>
                <a:gd name="connsiteY526" fmla="*/ 299488 h 368574"/>
                <a:gd name="connsiteX527" fmla="*/ 1889127 w 1929652"/>
                <a:gd name="connsiteY527" fmla="*/ 291889 h 368574"/>
                <a:gd name="connsiteX528" fmla="*/ 1884977 w 1929652"/>
                <a:gd name="connsiteY528" fmla="*/ 275308 h 368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</a:cxnLst>
              <a:rect l="l" t="t" r="r" b="b"/>
              <a:pathLst>
                <a:path w="1929652" h="368574">
                  <a:moveTo>
                    <a:pt x="15091" y="105702"/>
                  </a:moveTo>
                  <a:cubicBezTo>
                    <a:pt x="21316" y="103629"/>
                    <a:pt x="22008" y="101211"/>
                    <a:pt x="22008" y="92575"/>
                  </a:cubicBezTo>
                  <a:lnTo>
                    <a:pt x="22008" y="53542"/>
                  </a:lnTo>
                  <a:cubicBezTo>
                    <a:pt x="22008" y="42142"/>
                    <a:pt x="22008" y="31089"/>
                    <a:pt x="21316" y="20726"/>
                  </a:cubicBezTo>
                  <a:cubicBezTo>
                    <a:pt x="21316" y="15890"/>
                    <a:pt x="19241" y="13817"/>
                    <a:pt x="15091" y="12781"/>
                  </a:cubicBezTo>
                  <a:cubicBezTo>
                    <a:pt x="11633" y="11745"/>
                    <a:pt x="9212" y="11399"/>
                    <a:pt x="5754" y="11054"/>
                  </a:cubicBezTo>
                  <a:cubicBezTo>
                    <a:pt x="5062" y="8981"/>
                    <a:pt x="5408" y="4145"/>
                    <a:pt x="6446" y="2763"/>
                  </a:cubicBezTo>
                  <a:cubicBezTo>
                    <a:pt x="9212" y="2763"/>
                    <a:pt x="16820" y="3454"/>
                    <a:pt x="31345" y="3454"/>
                  </a:cubicBezTo>
                  <a:cubicBezTo>
                    <a:pt x="46562" y="3454"/>
                    <a:pt x="56245" y="2763"/>
                    <a:pt x="58320" y="2763"/>
                  </a:cubicBezTo>
                  <a:cubicBezTo>
                    <a:pt x="59357" y="3800"/>
                    <a:pt x="59357" y="9672"/>
                    <a:pt x="59011" y="11054"/>
                  </a:cubicBezTo>
                  <a:cubicBezTo>
                    <a:pt x="55553" y="11054"/>
                    <a:pt x="52441" y="11745"/>
                    <a:pt x="48982" y="12781"/>
                  </a:cubicBezTo>
                  <a:cubicBezTo>
                    <a:pt x="45178" y="13472"/>
                    <a:pt x="43103" y="15544"/>
                    <a:pt x="42757" y="21417"/>
                  </a:cubicBezTo>
                  <a:lnTo>
                    <a:pt x="42757" y="74958"/>
                  </a:lnTo>
                  <a:cubicBezTo>
                    <a:pt x="42757" y="75649"/>
                    <a:pt x="43449" y="76686"/>
                    <a:pt x="44141" y="76340"/>
                  </a:cubicBezTo>
                  <a:cubicBezTo>
                    <a:pt x="51749" y="69431"/>
                    <a:pt x="84948" y="34888"/>
                    <a:pt x="92556" y="24526"/>
                  </a:cubicBezTo>
                  <a:cubicBezTo>
                    <a:pt x="93248" y="23489"/>
                    <a:pt x="93940" y="22453"/>
                    <a:pt x="93940" y="21071"/>
                  </a:cubicBezTo>
                  <a:cubicBezTo>
                    <a:pt x="93940" y="15890"/>
                    <a:pt x="92902" y="13817"/>
                    <a:pt x="88407" y="12781"/>
                  </a:cubicBezTo>
                  <a:cubicBezTo>
                    <a:pt x="86677" y="12090"/>
                    <a:pt x="83565" y="11399"/>
                    <a:pt x="80107" y="11054"/>
                  </a:cubicBezTo>
                  <a:cubicBezTo>
                    <a:pt x="79415" y="9672"/>
                    <a:pt x="80107" y="3454"/>
                    <a:pt x="81144" y="2763"/>
                  </a:cubicBezTo>
                  <a:lnTo>
                    <a:pt x="105352" y="3454"/>
                  </a:lnTo>
                  <a:lnTo>
                    <a:pt x="131289" y="2763"/>
                  </a:lnTo>
                  <a:cubicBezTo>
                    <a:pt x="131981" y="4145"/>
                    <a:pt x="131981" y="9327"/>
                    <a:pt x="131289" y="10708"/>
                  </a:cubicBezTo>
                  <a:lnTo>
                    <a:pt x="120223" y="13126"/>
                  </a:lnTo>
                  <a:cubicBezTo>
                    <a:pt x="116764" y="14508"/>
                    <a:pt x="115381" y="18308"/>
                    <a:pt x="115381" y="20726"/>
                  </a:cubicBezTo>
                  <a:cubicBezTo>
                    <a:pt x="115035" y="37997"/>
                    <a:pt x="115381" y="83940"/>
                    <a:pt x="116073" y="96720"/>
                  </a:cubicBezTo>
                  <a:cubicBezTo>
                    <a:pt x="116073" y="100866"/>
                    <a:pt x="118148" y="103629"/>
                    <a:pt x="121606" y="105011"/>
                  </a:cubicBezTo>
                  <a:cubicBezTo>
                    <a:pt x="126102" y="106393"/>
                    <a:pt x="130597" y="107083"/>
                    <a:pt x="135093" y="107774"/>
                  </a:cubicBezTo>
                  <a:cubicBezTo>
                    <a:pt x="135785" y="108120"/>
                    <a:pt x="134747" y="114683"/>
                    <a:pt x="133710" y="115719"/>
                  </a:cubicBezTo>
                  <a:lnTo>
                    <a:pt x="104660" y="115028"/>
                  </a:lnTo>
                  <a:lnTo>
                    <a:pt x="82528" y="115719"/>
                  </a:lnTo>
                  <a:cubicBezTo>
                    <a:pt x="81836" y="115028"/>
                    <a:pt x="81836" y="109501"/>
                    <a:pt x="82182" y="108810"/>
                  </a:cubicBezTo>
                  <a:cubicBezTo>
                    <a:pt x="92902" y="105702"/>
                    <a:pt x="94631" y="103629"/>
                    <a:pt x="94631" y="98793"/>
                  </a:cubicBezTo>
                  <a:lnTo>
                    <a:pt x="94631" y="39034"/>
                  </a:lnTo>
                  <a:cubicBezTo>
                    <a:pt x="94631" y="38343"/>
                    <a:pt x="93940" y="37652"/>
                    <a:pt x="93248" y="38343"/>
                  </a:cubicBezTo>
                  <a:cubicBezTo>
                    <a:pt x="85640" y="47324"/>
                    <a:pt x="53132" y="80831"/>
                    <a:pt x="44832" y="90157"/>
                  </a:cubicBezTo>
                  <a:cubicBezTo>
                    <a:pt x="43449" y="91194"/>
                    <a:pt x="43103" y="92575"/>
                    <a:pt x="43103" y="94648"/>
                  </a:cubicBezTo>
                  <a:cubicBezTo>
                    <a:pt x="43103" y="102938"/>
                    <a:pt x="44832" y="104665"/>
                    <a:pt x="50020" y="106047"/>
                  </a:cubicBezTo>
                  <a:lnTo>
                    <a:pt x="60395" y="108120"/>
                  </a:lnTo>
                  <a:cubicBezTo>
                    <a:pt x="60740" y="108465"/>
                    <a:pt x="60049" y="115028"/>
                    <a:pt x="59357" y="115719"/>
                  </a:cubicBezTo>
                  <a:lnTo>
                    <a:pt x="31345" y="115028"/>
                  </a:lnTo>
                  <a:lnTo>
                    <a:pt x="5062" y="115719"/>
                  </a:lnTo>
                  <a:cubicBezTo>
                    <a:pt x="4371" y="115028"/>
                    <a:pt x="4371" y="108810"/>
                    <a:pt x="5062" y="107774"/>
                  </a:cubicBezTo>
                  <a:lnTo>
                    <a:pt x="15437" y="105702"/>
                  </a:lnTo>
                  <a:close/>
                  <a:moveTo>
                    <a:pt x="160339" y="93957"/>
                  </a:moveTo>
                  <a:cubicBezTo>
                    <a:pt x="161030" y="80831"/>
                    <a:pt x="162759" y="39379"/>
                    <a:pt x="162759" y="21071"/>
                  </a:cubicBezTo>
                  <a:cubicBezTo>
                    <a:pt x="162759" y="16581"/>
                    <a:pt x="159993" y="13817"/>
                    <a:pt x="155843" y="12435"/>
                  </a:cubicBezTo>
                  <a:lnTo>
                    <a:pt x="146160" y="11054"/>
                  </a:lnTo>
                  <a:cubicBezTo>
                    <a:pt x="145814" y="8981"/>
                    <a:pt x="146160" y="4145"/>
                    <a:pt x="147197" y="2763"/>
                  </a:cubicBezTo>
                  <a:lnTo>
                    <a:pt x="171405" y="3454"/>
                  </a:lnTo>
                  <a:lnTo>
                    <a:pt x="183855" y="3109"/>
                  </a:lnTo>
                  <a:cubicBezTo>
                    <a:pt x="184546" y="7254"/>
                    <a:pt x="186276" y="10017"/>
                    <a:pt x="188005" y="13472"/>
                  </a:cubicBezTo>
                  <a:cubicBezTo>
                    <a:pt x="195613" y="29707"/>
                    <a:pt x="215671" y="70813"/>
                    <a:pt x="220512" y="79449"/>
                  </a:cubicBezTo>
                  <a:lnTo>
                    <a:pt x="221550" y="79449"/>
                  </a:lnTo>
                  <a:cubicBezTo>
                    <a:pt x="229850" y="64250"/>
                    <a:pt x="255095" y="11399"/>
                    <a:pt x="256824" y="3454"/>
                  </a:cubicBezTo>
                  <a:lnTo>
                    <a:pt x="267891" y="3454"/>
                  </a:lnTo>
                  <a:lnTo>
                    <a:pt x="292099" y="2763"/>
                  </a:lnTo>
                  <a:cubicBezTo>
                    <a:pt x="292790" y="3454"/>
                    <a:pt x="292790" y="9672"/>
                    <a:pt x="292099" y="10708"/>
                  </a:cubicBezTo>
                  <a:cubicBezTo>
                    <a:pt x="288372" y="11331"/>
                    <a:pt x="284679" y="12138"/>
                    <a:pt x="281032" y="13126"/>
                  </a:cubicBezTo>
                  <a:cubicBezTo>
                    <a:pt x="278265" y="14163"/>
                    <a:pt x="275845" y="14854"/>
                    <a:pt x="275845" y="20380"/>
                  </a:cubicBezTo>
                  <a:cubicBezTo>
                    <a:pt x="275845" y="35925"/>
                    <a:pt x="275845" y="72886"/>
                    <a:pt x="276536" y="96030"/>
                  </a:cubicBezTo>
                  <a:cubicBezTo>
                    <a:pt x="276536" y="100520"/>
                    <a:pt x="278957" y="104665"/>
                    <a:pt x="284836" y="105702"/>
                  </a:cubicBezTo>
                  <a:lnTo>
                    <a:pt x="294519" y="107774"/>
                  </a:lnTo>
                  <a:cubicBezTo>
                    <a:pt x="295211" y="108465"/>
                    <a:pt x="294519" y="114683"/>
                    <a:pt x="293136" y="115719"/>
                  </a:cubicBezTo>
                  <a:lnTo>
                    <a:pt x="266507" y="115028"/>
                  </a:lnTo>
                  <a:cubicBezTo>
                    <a:pt x="253366" y="115028"/>
                    <a:pt x="244029" y="115719"/>
                    <a:pt x="240916" y="115719"/>
                  </a:cubicBezTo>
                  <a:cubicBezTo>
                    <a:pt x="239533" y="115028"/>
                    <a:pt x="239879" y="108810"/>
                    <a:pt x="240225" y="108120"/>
                  </a:cubicBezTo>
                  <a:cubicBezTo>
                    <a:pt x="252328" y="105356"/>
                    <a:pt x="254403" y="103974"/>
                    <a:pt x="254749" y="99829"/>
                  </a:cubicBezTo>
                  <a:cubicBezTo>
                    <a:pt x="255441" y="88430"/>
                    <a:pt x="255095" y="54578"/>
                    <a:pt x="255441" y="31434"/>
                  </a:cubicBezTo>
                  <a:lnTo>
                    <a:pt x="254749" y="31434"/>
                  </a:lnTo>
                  <a:lnTo>
                    <a:pt x="217746" y="112610"/>
                  </a:lnTo>
                  <a:cubicBezTo>
                    <a:pt x="216708" y="113647"/>
                    <a:pt x="212213" y="114683"/>
                    <a:pt x="210829" y="114683"/>
                  </a:cubicBezTo>
                  <a:cubicBezTo>
                    <a:pt x="201838" y="91539"/>
                    <a:pt x="185584" y="55960"/>
                    <a:pt x="173480" y="29362"/>
                  </a:cubicBezTo>
                  <a:cubicBezTo>
                    <a:pt x="173480" y="29016"/>
                    <a:pt x="172097" y="29016"/>
                    <a:pt x="172097" y="29707"/>
                  </a:cubicBezTo>
                  <a:cubicBezTo>
                    <a:pt x="172097" y="49397"/>
                    <a:pt x="171405" y="80140"/>
                    <a:pt x="172097" y="94648"/>
                  </a:cubicBezTo>
                  <a:cubicBezTo>
                    <a:pt x="172788" y="100175"/>
                    <a:pt x="174172" y="103974"/>
                    <a:pt x="180396" y="105356"/>
                  </a:cubicBezTo>
                  <a:lnTo>
                    <a:pt x="191463" y="107774"/>
                  </a:lnTo>
                  <a:cubicBezTo>
                    <a:pt x="192155" y="108465"/>
                    <a:pt x="192155" y="114683"/>
                    <a:pt x="191117" y="115719"/>
                  </a:cubicBezTo>
                  <a:lnTo>
                    <a:pt x="166218" y="115028"/>
                  </a:lnTo>
                  <a:lnTo>
                    <a:pt x="143047" y="115719"/>
                  </a:lnTo>
                  <a:cubicBezTo>
                    <a:pt x="142010" y="114337"/>
                    <a:pt x="142010" y="108810"/>
                    <a:pt x="143047" y="107774"/>
                  </a:cubicBezTo>
                  <a:cubicBezTo>
                    <a:pt x="158264" y="105011"/>
                    <a:pt x="159301" y="102938"/>
                    <a:pt x="159993" y="93957"/>
                  </a:cubicBezTo>
                  <a:close/>
                  <a:moveTo>
                    <a:pt x="330831" y="42833"/>
                  </a:moveTo>
                  <a:cubicBezTo>
                    <a:pt x="330831" y="43524"/>
                    <a:pt x="331523" y="44906"/>
                    <a:pt x="332560" y="44906"/>
                  </a:cubicBezTo>
                  <a:cubicBezTo>
                    <a:pt x="341552" y="45597"/>
                    <a:pt x="374751" y="44560"/>
                    <a:pt x="380284" y="43179"/>
                  </a:cubicBezTo>
                  <a:cubicBezTo>
                    <a:pt x="380976" y="42833"/>
                    <a:pt x="381668" y="41797"/>
                    <a:pt x="381668" y="40761"/>
                  </a:cubicBezTo>
                  <a:cubicBezTo>
                    <a:pt x="380284" y="26944"/>
                    <a:pt x="371293" y="10708"/>
                    <a:pt x="355731" y="10708"/>
                  </a:cubicBezTo>
                  <a:cubicBezTo>
                    <a:pt x="342243" y="10708"/>
                    <a:pt x="332560" y="23144"/>
                    <a:pt x="330831" y="42833"/>
                  </a:cubicBezTo>
                  <a:close/>
                  <a:moveTo>
                    <a:pt x="405876" y="89812"/>
                  </a:moveTo>
                  <a:cubicBezTo>
                    <a:pt x="406221" y="91539"/>
                    <a:pt x="405184" y="96720"/>
                    <a:pt x="404492" y="97411"/>
                  </a:cubicBezTo>
                  <a:cubicBezTo>
                    <a:pt x="392042" y="111229"/>
                    <a:pt x="372676" y="118137"/>
                    <a:pt x="359535" y="118137"/>
                  </a:cubicBezTo>
                  <a:cubicBezTo>
                    <a:pt x="345010" y="118137"/>
                    <a:pt x="333944" y="113647"/>
                    <a:pt x="325298" y="105011"/>
                  </a:cubicBezTo>
                  <a:cubicBezTo>
                    <a:pt x="314336" y="92687"/>
                    <a:pt x="308627" y="76573"/>
                    <a:pt x="309390" y="60105"/>
                  </a:cubicBezTo>
                  <a:cubicBezTo>
                    <a:pt x="309390" y="35234"/>
                    <a:pt x="319765" y="18653"/>
                    <a:pt x="333944" y="9327"/>
                  </a:cubicBezTo>
                  <a:cubicBezTo>
                    <a:pt x="342935" y="3454"/>
                    <a:pt x="355385" y="0"/>
                    <a:pt x="364376" y="0"/>
                  </a:cubicBezTo>
                  <a:cubicBezTo>
                    <a:pt x="392042" y="0"/>
                    <a:pt x="401726" y="24180"/>
                    <a:pt x="403801" y="39724"/>
                  </a:cubicBezTo>
                  <a:cubicBezTo>
                    <a:pt x="404146" y="41106"/>
                    <a:pt x="405530" y="42142"/>
                    <a:pt x="408296" y="43179"/>
                  </a:cubicBezTo>
                  <a:cubicBezTo>
                    <a:pt x="408296" y="44215"/>
                    <a:pt x="406913" y="49051"/>
                    <a:pt x="405876" y="49397"/>
                  </a:cubicBezTo>
                  <a:cubicBezTo>
                    <a:pt x="394117" y="52851"/>
                    <a:pt x="355731" y="54923"/>
                    <a:pt x="332214" y="55614"/>
                  </a:cubicBezTo>
                  <a:cubicBezTo>
                    <a:pt x="330831" y="55614"/>
                    <a:pt x="330485" y="57341"/>
                    <a:pt x="330485" y="58723"/>
                  </a:cubicBezTo>
                  <a:cubicBezTo>
                    <a:pt x="330831" y="68395"/>
                    <a:pt x="335327" y="80140"/>
                    <a:pt x="341898" y="87394"/>
                  </a:cubicBezTo>
                  <a:cubicBezTo>
                    <a:pt x="350543" y="96030"/>
                    <a:pt x="359881" y="99829"/>
                    <a:pt x="372676" y="99829"/>
                  </a:cubicBezTo>
                  <a:cubicBezTo>
                    <a:pt x="384088" y="99829"/>
                    <a:pt x="394463" y="96375"/>
                    <a:pt x="404838" y="88085"/>
                  </a:cubicBezTo>
                  <a:lnTo>
                    <a:pt x="405876" y="89812"/>
                  </a:lnTo>
                  <a:close/>
                  <a:moveTo>
                    <a:pt x="430083" y="106047"/>
                  </a:moveTo>
                  <a:cubicBezTo>
                    <a:pt x="435962" y="104665"/>
                    <a:pt x="437000" y="102593"/>
                    <a:pt x="437346" y="95339"/>
                  </a:cubicBezTo>
                  <a:lnTo>
                    <a:pt x="437692" y="56305"/>
                  </a:lnTo>
                  <a:lnTo>
                    <a:pt x="437346" y="21071"/>
                  </a:lnTo>
                  <a:cubicBezTo>
                    <a:pt x="437000" y="16235"/>
                    <a:pt x="435271" y="13817"/>
                    <a:pt x="431121" y="12435"/>
                  </a:cubicBezTo>
                  <a:lnTo>
                    <a:pt x="421438" y="11054"/>
                  </a:lnTo>
                  <a:cubicBezTo>
                    <a:pt x="420746" y="9672"/>
                    <a:pt x="420746" y="4145"/>
                    <a:pt x="422129" y="2763"/>
                  </a:cubicBezTo>
                  <a:cubicBezTo>
                    <a:pt x="425242" y="2763"/>
                    <a:pt x="432504" y="3454"/>
                    <a:pt x="447029" y="3454"/>
                  </a:cubicBezTo>
                  <a:cubicBezTo>
                    <a:pt x="462245" y="3454"/>
                    <a:pt x="471237" y="2763"/>
                    <a:pt x="473658" y="2763"/>
                  </a:cubicBezTo>
                  <a:cubicBezTo>
                    <a:pt x="474695" y="3800"/>
                    <a:pt x="475041" y="9672"/>
                    <a:pt x="473658" y="11054"/>
                  </a:cubicBezTo>
                  <a:cubicBezTo>
                    <a:pt x="470199" y="11054"/>
                    <a:pt x="468124" y="11745"/>
                    <a:pt x="464666" y="12435"/>
                  </a:cubicBezTo>
                  <a:cubicBezTo>
                    <a:pt x="461208" y="13472"/>
                    <a:pt x="459133" y="15890"/>
                    <a:pt x="458787" y="20035"/>
                  </a:cubicBezTo>
                  <a:lnTo>
                    <a:pt x="458787" y="50433"/>
                  </a:lnTo>
                  <a:lnTo>
                    <a:pt x="460170" y="51815"/>
                  </a:lnTo>
                  <a:lnTo>
                    <a:pt x="508586" y="51815"/>
                  </a:lnTo>
                  <a:cubicBezTo>
                    <a:pt x="508932" y="51815"/>
                    <a:pt x="509969" y="51124"/>
                    <a:pt x="509969" y="50433"/>
                  </a:cubicBezTo>
                  <a:lnTo>
                    <a:pt x="509278" y="20726"/>
                  </a:lnTo>
                  <a:cubicBezTo>
                    <a:pt x="509278" y="16581"/>
                    <a:pt x="507894" y="13817"/>
                    <a:pt x="503399" y="12781"/>
                  </a:cubicBezTo>
                  <a:cubicBezTo>
                    <a:pt x="500978" y="12435"/>
                    <a:pt x="496482" y="11054"/>
                    <a:pt x="493370" y="11054"/>
                  </a:cubicBezTo>
                  <a:cubicBezTo>
                    <a:pt x="493024" y="9327"/>
                    <a:pt x="493370" y="3454"/>
                    <a:pt x="494407" y="2763"/>
                  </a:cubicBezTo>
                  <a:lnTo>
                    <a:pt x="521036" y="3454"/>
                  </a:lnTo>
                  <a:lnTo>
                    <a:pt x="547665" y="2763"/>
                  </a:lnTo>
                  <a:cubicBezTo>
                    <a:pt x="548356" y="4145"/>
                    <a:pt x="548356" y="9672"/>
                    <a:pt x="547665" y="10708"/>
                  </a:cubicBezTo>
                  <a:lnTo>
                    <a:pt x="539365" y="12435"/>
                  </a:lnTo>
                  <a:cubicBezTo>
                    <a:pt x="533831" y="13817"/>
                    <a:pt x="531757" y="15544"/>
                    <a:pt x="531411" y="21417"/>
                  </a:cubicBezTo>
                  <a:lnTo>
                    <a:pt x="531411" y="56651"/>
                  </a:lnTo>
                  <a:lnTo>
                    <a:pt x="531757" y="95684"/>
                  </a:lnTo>
                  <a:cubicBezTo>
                    <a:pt x="532102" y="102593"/>
                    <a:pt x="535215" y="104320"/>
                    <a:pt x="540748" y="105702"/>
                  </a:cubicBezTo>
                  <a:lnTo>
                    <a:pt x="550777" y="107774"/>
                  </a:lnTo>
                  <a:cubicBezTo>
                    <a:pt x="551469" y="108120"/>
                    <a:pt x="550777" y="114683"/>
                    <a:pt x="549739" y="115719"/>
                  </a:cubicBezTo>
                  <a:lnTo>
                    <a:pt x="522073" y="115028"/>
                  </a:lnTo>
                  <a:lnTo>
                    <a:pt x="494407" y="115719"/>
                  </a:lnTo>
                  <a:cubicBezTo>
                    <a:pt x="493370" y="115028"/>
                    <a:pt x="493370" y="108810"/>
                    <a:pt x="494407" y="108120"/>
                  </a:cubicBezTo>
                  <a:lnTo>
                    <a:pt x="503745" y="106047"/>
                  </a:lnTo>
                  <a:cubicBezTo>
                    <a:pt x="508586" y="105011"/>
                    <a:pt x="509969" y="101902"/>
                    <a:pt x="509969" y="97411"/>
                  </a:cubicBezTo>
                  <a:cubicBezTo>
                    <a:pt x="509936" y="85890"/>
                    <a:pt x="509590" y="74371"/>
                    <a:pt x="508932" y="62868"/>
                  </a:cubicBezTo>
                  <a:lnTo>
                    <a:pt x="460516" y="62868"/>
                  </a:lnTo>
                  <a:cubicBezTo>
                    <a:pt x="459825" y="62868"/>
                    <a:pt x="459133" y="63559"/>
                    <a:pt x="459133" y="63905"/>
                  </a:cubicBezTo>
                  <a:lnTo>
                    <a:pt x="459133" y="96030"/>
                  </a:lnTo>
                  <a:cubicBezTo>
                    <a:pt x="459133" y="102247"/>
                    <a:pt x="461554" y="104665"/>
                    <a:pt x="466395" y="106047"/>
                  </a:cubicBezTo>
                  <a:lnTo>
                    <a:pt x="476078" y="108120"/>
                  </a:lnTo>
                  <a:cubicBezTo>
                    <a:pt x="476770" y="108810"/>
                    <a:pt x="476078" y="115028"/>
                    <a:pt x="475041" y="115719"/>
                  </a:cubicBezTo>
                  <a:lnTo>
                    <a:pt x="447375" y="115028"/>
                  </a:lnTo>
                  <a:lnTo>
                    <a:pt x="421092" y="115719"/>
                  </a:lnTo>
                  <a:cubicBezTo>
                    <a:pt x="420054" y="115028"/>
                    <a:pt x="420054" y="108810"/>
                    <a:pt x="421092" y="107774"/>
                  </a:cubicBezTo>
                  <a:close/>
                  <a:moveTo>
                    <a:pt x="572218" y="105702"/>
                  </a:moveTo>
                  <a:cubicBezTo>
                    <a:pt x="578097" y="103629"/>
                    <a:pt x="578443" y="101211"/>
                    <a:pt x="578443" y="92575"/>
                  </a:cubicBezTo>
                  <a:lnTo>
                    <a:pt x="578789" y="53542"/>
                  </a:lnTo>
                  <a:lnTo>
                    <a:pt x="578443" y="20726"/>
                  </a:lnTo>
                  <a:cubicBezTo>
                    <a:pt x="578097" y="15890"/>
                    <a:pt x="576022" y="13817"/>
                    <a:pt x="571872" y="12781"/>
                  </a:cubicBezTo>
                  <a:cubicBezTo>
                    <a:pt x="568414" y="11745"/>
                    <a:pt x="565993" y="11399"/>
                    <a:pt x="562535" y="11054"/>
                  </a:cubicBezTo>
                  <a:cubicBezTo>
                    <a:pt x="561843" y="8981"/>
                    <a:pt x="562535" y="4145"/>
                    <a:pt x="563227" y="2763"/>
                  </a:cubicBezTo>
                  <a:cubicBezTo>
                    <a:pt x="566339" y="2763"/>
                    <a:pt x="573602" y="3454"/>
                    <a:pt x="588126" y="3454"/>
                  </a:cubicBezTo>
                  <a:cubicBezTo>
                    <a:pt x="603343" y="3454"/>
                    <a:pt x="613026" y="2763"/>
                    <a:pt x="615101" y="2763"/>
                  </a:cubicBezTo>
                  <a:cubicBezTo>
                    <a:pt x="616484" y="3800"/>
                    <a:pt x="616484" y="9672"/>
                    <a:pt x="615792" y="11054"/>
                  </a:cubicBezTo>
                  <a:cubicBezTo>
                    <a:pt x="612334" y="11054"/>
                    <a:pt x="609222" y="11745"/>
                    <a:pt x="606109" y="12781"/>
                  </a:cubicBezTo>
                  <a:cubicBezTo>
                    <a:pt x="601959" y="13472"/>
                    <a:pt x="599884" y="15544"/>
                    <a:pt x="599884" y="21417"/>
                  </a:cubicBezTo>
                  <a:lnTo>
                    <a:pt x="599539" y="74958"/>
                  </a:lnTo>
                  <a:cubicBezTo>
                    <a:pt x="599539" y="75649"/>
                    <a:pt x="600230" y="76686"/>
                    <a:pt x="600922" y="76340"/>
                  </a:cubicBezTo>
                  <a:cubicBezTo>
                    <a:pt x="608876" y="69431"/>
                    <a:pt x="641729" y="34888"/>
                    <a:pt x="649338" y="24526"/>
                  </a:cubicBezTo>
                  <a:cubicBezTo>
                    <a:pt x="650029" y="23489"/>
                    <a:pt x="650721" y="22453"/>
                    <a:pt x="650721" y="21071"/>
                  </a:cubicBezTo>
                  <a:cubicBezTo>
                    <a:pt x="650721" y="15890"/>
                    <a:pt x="650029" y="13817"/>
                    <a:pt x="645534" y="12781"/>
                  </a:cubicBezTo>
                  <a:lnTo>
                    <a:pt x="636888" y="11054"/>
                  </a:lnTo>
                  <a:cubicBezTo>
                    <a:pt x="636196" y="9672"/>
                    <a:pt x="636888" y="3454"/>
                    <a:pt x="637925" y="2763"/>
                  </a:cubicBezTo>
                  <a:lnTo>
                    <a:pt x="662133" y="3454"/>
                  </a:lnTo>
                  <a:lnTo>
                    <a:pt x="688070" y="2763"/>
                  </a:lnTo>
                  <a:cubicBezTo>
                    <a:pt x="688762" y="4145"/>
                    <a:pt x="689108" y="9327"/>
                    <a:pt x="688070" y="10708"/>
                  </a:cubicBezTo>
                  <a:lnTo>
                    <a:pt x="677350" y="13126"/>
                  </a:lnTo>
                  <a:cubicBezTo>
                    <a:pt x="673545" y="14508"/>
                    <a:pt x="672508" y="18308"/>
                    <a:pt x="672508" y="20726"/>
                  </a:cubicBezTo>
                  <a:cubicBezTo>
                    <a:pt x="671816" y="37997"/>
                    <a:pt x="672508" y="83940"/>
                    <a:pt x="672854" y="96720"/>
                  </a:cubicBezTo>
                  <a:cubicBezTo>
                    <a:pt x="673200" y="100866"/>
                    <a:pt x="674929" y="103629"/>
                    <a:pt x="678733" y="105011"/>
                  </a:cubicBezTo>
                  <a:cubicBezTo>
                    <a:pt x="682883" y="106393"/>
                    <a:pt x="687724" y="107083"/>
                    <a:pt x="691874" y="107774"/>
                  </a:cubicBezTo>
                  <a:cubicBezTo>
                    <a:pt x="692566" y="108120"/>
                    <a:pt x="691874" y="114683"/>
                    <a:pt x="690837" y="115719"/>
                  </a:cubicBezTo>
                  <a:lnTo>
                    <a:pt x="661787" y="115028"/>
                  </a:lnTo>
                  <a:lnTo>
                    <a:pt x="639309" y="115719"/>
                  </a:lnTo>
                  <a:cubicBezTo>
                    <a:pt x="638617" y="115028"/>
                    <a:pt x="638617" y="109501"/>
                    <a:pt x="638963" y="108810"/>
                  </a:cubicBezTo>
                  <a:cubicBezTo>
                    <a:pt x="650029" y="105702"/>
                    <a:pt x="651413" y="103629"/>
                    <a:pt x="651413" y="98793"/>
                  </a:cubicBezTo>
                  <a:lnTo>
                    <a:pt x="651413" y="39034"/>
                  </a:lnTo>
                  <a:cubicBezTo>
                    <a:pt x="651413" y="38343"/>
                    <a:pt x="650721" y="37652"/>
                    <a:pt x="650029" y="38343"/>
                  </a:cubicBezTo>
                  <a:cubicBezTo>
                    <a:pt x="642421" y="47324"/>
                    <a:pt x="609913" y="80831"/>
                    <a:pt x="601614" y="90157"/>
                  </a:cubicBezTo>
                  <a:cubicBezTo>
                    <a:pt x="600230" y="91194"/>
                    <a:pt x="599884" y="92575"/>
                    <a:pt x="599884" y="94648"/>
                  </a:cubicBezTo>
                  <a:cubicBezTo>
                    <a:pt x="599884" y="102938"/>
                    <a:pt x="601614" y="104665"/>
                    <a:pt x="606801" y="106047"/>
                  </a:cubicBezTo>
                  <a:lnTo>
                    <a:pt x="617176" y="108120"/>
                  </a:lnTo>
                  <a:cubicBezTo>
                    <a:pt x="617867" y="108465"/>
                    <a:pt x="617176" y="115028"/>
                    <a:pt x="616138" y="115719"/>
                  </a:cubicBezTo>
                  <a:lnTo>
                    <a:pt x="588472" y="115028"/>
                  </a:lnTo>
                  <a:lnTo>
                    <a:pt x="561843" y="115719"/>
                  </a:lnTo>
                  <a:cubicBezTo>
                    <a:pt x="561152" y="115028"/>
                    <a:pt x="561152" y="108810"/>
                    <a:pt x="561843" y="107774"/>
                  </a:cubicBezTo>
                  <a:lnTo>
                    <a:pt x="572218" y="105702"/>
                  </a:lnTo>
                  <a:close/>
                  <a:moveTo>
                    <a:pt x="10596" y="191368"/>
                  </a:moveTo>
                  <a:cubicBezTo>
                    <a:pt x="20279" y="191368"/>
                    <a:pt x="33420" y="192059"/>
                    <a:pt x="62124" y="192059"/>
                  </a:cubicBezTo>
                  <a:cubicBezTo>
                    <a:pt x="62815" y="197932"/>
                    <a:pt x="64199" y="201731"/>
                    <a:pt x="67311" y="208294"/>
                  </a:cubicBezTo>
                  <a:cubicBezTo>
                    <a:pt x="84509" y="246374"/>
                    <a:pt x="102379" y="284147"/>
                    <a:pt x="120914" y="321596"/>
                  </a:cubicBezTo>
                  <a:lnTo>
                    <a:pt x="121952" y="321596"/>
                  </a:lnTo>
                  <a:cubicBezTo>
                    <a:pt x="126793" y="312614"/>
                    <a:pt x="164488" y="234893"/>
                    <a:pt x="176592" y="206913"/>
                  </a:cubicBezTo>
                  <a:cubicBezTo>
                    <a:pt x="179359" y="201040"/>
                    <a:pt x="180742" y="196550"/>
                    <a:pt x="181434" y="192059"/>
                  </a:cubicBezTo>
                  <a:cubicBezTo>
                    <a:pt x="209100" y="192059"/>
                    <a:pt x="219475" y="191368"/>
                    <a:pt x="231233" y="191368"/>
                  </a:cubicBezTo>
                  <a:cubicBezTo>
                    <a:pt x="232270" y="191714"/>
                    <a:pt x="232270" y="198277"/>
                    <a:pt x="231233" y="198968"/>
                  </a:cubicBezTo>
                  <a:cubicBezTo>
                    <a:pt x="222587" y="200349"/>
                    <a:pt x="217400" y="201040"/>
                    <a:pt x="212904" y="202422"/>
                  </a:cubicBezTo>
                  <a:cubicBezTo>
                    <a:pt x="207025" y="203804"/>
                    <a:pt x="204950" y="207604"/>
                    <a:pt x="204950" y="213476"/>
                  </a:cubicBezTo>
                  <a:cubicBezTo>
                    <a:pt x="204604" y="230747"/>
                    <a:pt x="206679" y="319868"/>
                    <a:pt x="208408" y="339558"/>
                  </a:cubicBezTo>
                  <a:cubicBezTo>
                    <a:pt x="209100" y="349230"/>
                    <a:pt x="210829" y="353375"/>
                    <a:pt x="219129" y="355448"/>
                  </a:cubicBezTo>
                  <a:cubicBezTo>
                    <a:pt x="223279" y="356484"/>
                    <a:pt x="227775" y="356829"/>
                    <a:pt x="234691" y="357866"/>
                  </a:cubicBezTo>
                  <a:cubicBezTo>
                    <a:pt x="235729" y="359247"/>
                    <a:pt x="235383" y="364084"/>
                    <a:pt x="234691" y="365811"/>
                  </a:cubicBezTo>
                  <a:lnTo>
                    <a:pt x="196996" y="365120"/>
                  </a:lnTo>
                  <a:lnTo>
                    <a:pt x="159301" y="365811"/>
                  </a:lnTo>
                  <a:cubicBezTo>
                    <a:pt x="158609" y="364774"/>
                    <a:pt x="158264" y="358902"/>
                    <a:pt x="159301" y="357866"/>
                  </a:cubicBezTo>
                  <a:cubicBezTo>
                    <a:pt x="166218" y="356484"/>
                    <a:pt x="171059" y="355793"/>
                    <a:pt x="174517" y="354411"/>
                  </a:cubicBezTo>
                  <a:cubicBezTo>
                    <a:pt x="180742" y="353030"/>
                    <a:pt x="182126" y="348539"/>
                    <a:pt x="182126" y="342667"/>
                  </a:cubicBezTo>
                  <a:cubicBezTo>
                    <a:pt x="182471" y="324014"/>
                    <a:pt x="181780" y="250782"/>
                    <a:pt x="181088" y="225221"/>
                  </a:cubicBezTo>
                  <a:lnTo>
                    <a:pt x="179705" y="225221"/>
                  </a:lnTo>
                  <a:cubicBezTo>
                    <a:pt x="172097" y="242492"/>
                    <a:pt x="125756" y="338176"/>
                    <a:pt x="116419" y="365465"/>
                  </a:cubicBezTo>
                  <a:cubicBezTo>
                    <a:pt x="115381" y="365811"/>
                    <a:pt x="109502" y="366156"/>
                    <a:pt x="108119" y="365811"/>
                  </a:cubicBezTo>
                  <a:cubicBezTo>
                    <a:pt x="101202" y="342321"/>
                    <a:pt x="59011" y="248364"/>
                    <a:pt x="48982" y="224875"/>
                  </a:cubicBezTo>
                  <a:cubicBezTo>
                    <a:pt x="48291" y="224530"/>
                    <a:pt x="47945" y="224875"/>
                    <a:pt x="47599" y="225566"/>
                  </a:cubicBezTo>
                  <a:cubicBezTo>
                    <a:pt x="45870" y="250437"/>
                    <a:pt x="42066" y="312960"/>
                    <a:pt x="42066" y="336104"/>
                  </a:cubicBezTo>
                  <a:cubicBezTo>
                    <a:pt x="42066" y="346467"/>
                    <a:pt x="42757" y="352339"/>
                    <a:pt x="51403" y="354757"/>
                  </a:cubicBezTo>
                  <a:cubicBezTo>
                    <a:pt x="55899" y="356139"/>
                    <a:pt x="60395" y="356484"/>
                    <a:pt x="68694" y="357866"/>
                  </a:cubicBezTo>
                  <a:cubicBezTo>
                    <a:pt x="70078" y="358902"/>
                    <a:pt x="69732" y="364774"/>
                    <a:pt x="68003" y="365811"/>
                  </a:cubicBezTo>
                  <a:lnTo>
                    <a:pt x="34803" y="365120"/>
                  </a:lnTo>
                  <a:lnTo>
                    <a:pt x="912" y="365811"/>
                  </a:lnTo>
                  <a:cubicBezTo>
                    <a:pt x="-471" y="364774"/>
                    <a:pt x="-125" y="358902"/>
                    <a:pt x="912" y="357866"/>
                  </a:cubicBezTo>
                  <a:cubicBezTo>
                    <a:pt x="6100" y="356829"/>
                    <a:pt x="11287" y="356484"/>
                    <a:pt x="14745" y="355448"/>
                  </a:cubicBezTo>
                  <a:cubicBezTo>
                    <a:pt x="23391" y="353030"/>
                    <a:pt x="25120" y="349230"/>
                    <a:pt x="27195" y="335413"/>
                  </a:cubicBezTo>
                  <a:cubicBezTo>
                    <a:pt x="29962" y="313996"/>
                    <a:pt x="35495" y="241456"/>
                    <a:pt x="37224" y="215549"/>
                  </a:cubicBezTo>
                  <a:cubicBezTo>
                    <a:pt x="37224" y="210712"/>
                    <a:pt x="35841" y="205186"/>
                    <a:pt x="29270" y="203113"/>
                  </a:cubicBezTo>
                  <a:cubicBezTo>
                    <a:pt x="22943" y="201190"/>
                    <a:pt x="16465" y="199803"/>
                    <a:pt x="9904" y="198968"/>
                  </a:cubicBezTo>
                  <a:cubicBezTo>
                    <a:pt x="8866" y="198277"/>
                    <a:pt x="9212" y="192059"/>
                    <a:pt x="10250" y="191368"/>
                  </a:cubicBezTo>
                  <a:close/>
                  <a:moveTo>
                    <a:pt x="279303" y="339903"/>
                  </a:moveTo>
                  <a:cubicBezTo>
                    <a:pt x="283453" y="343358"/>
                    <a:pt x="284145" y="348539"/>
                    <a:pt x="284145" y="352339"/>
                  </a:cubicBezTo>
                  <a:cubicBezTo>
                    <a:pt x="284145" y="355102"/>
                    <a:pt x="282761" y="360629"/>
                    <a:pt x="279649" y="363393"/>
                  </a:cubicBezTo>
                  <a:cubicBezTo>
                    <a:pt x="276536" y="366847"/>
                    <a:pt x="272041" y="368229"/>
                    <a:pt x="267545" y="368229"/>
                  </a:cubicBezTo>
                  <a:cubicBezTo>
                    <a:pt x="264432" y="368229"/>
                    <a:pt x="260628" y="366847"/>
                    <a:pt x="257516" y="364084"/>
                  </a:cubicBezTo>
                  <a:cubicBezTo>
                    <a:pt x="254058" y="360629"/>
                    <a:pt x="252674" y="356484"/>
                    <a:pt x="252674" y="351993"/>
                  </a:cubicBezTo>
                  <a:cubicBezTo>
                    <a:pt x="252674" y="347503"/>
                    <a:pt x="254749" y="343358"/>
                    <a:pt x="257862" y="339903"/>
                  </a:cubicBezTo>
                  <a:cubicBezTo>
                    <a:pt x="260974" y="337140"/>
                    <a:pt x="264778" y="335413"/>
                    <a:pt x="268928" y="335413"/>
                  </a:cubicBezTo>
                  <a:cubicBezTo>
                    <a:pt x="272386" y="335413"/>
                    <a:pt x="276536" y="337140"/>
                    <a:pt x="279303" y="339903"/>
                  </a:cubicBezTo>
                  <a:close/>
                  <a:moveTo>
                    <a:pt x="420054" y="317450"/>
                  </a:moveTo>
                  <a:cubicBezTo>
                    <a:pt x="420054" y="290852"/>
                    <a:pt x="401034" y="275999"/>
                    <a:pt x="369218" y="275999"/>
                  </a:cubicBezTo>
                  <a:cubicBezTo>
                    <a:pt x="364722" y="275999"/>
                    <a:pt x="357460" y="275999"/>
                    <a:pt x="355385" y="276690"/>
                  </a:cubicBezTo>
                  <a:lnTo>
                    <a:pt x="354002" y="277726"/>
                  </a:lnTo>
                  <a:cubicBezTo>
                    <a:pt x="354002" y="295688"/>
                    <a:pt x="354002" y="329886"/>
                    <a:pt x="355039" y="341285"/>
                  </a:cubicBezTo>
                  <a:cubicBezTo>
                    <a:pt x="355385" y="345085"/>
                    <a:pt x="358151" y="350266"/>
                    <a:pt x="361610" y="351993"/>
                  </a:cubicBezTo>
                  <a:cubicBezTo>
                    <a:pt x="368347" y="354988"/>
                    <a:pt x="375681" y="356406"/>
                    <a:pt x="383051" y="356139"/>
                  </a:cubicBezTo>
                  <a:cubicBezTo>
                    <a:pt x="405530" y="356139"/>
                    <a:pt x="420054" y="343703"/>
                    <a:pt x="420054" y="317450"/>
                  </a:cubicBezTo>
                  <a:close/>
                  <a:moveTo>
                    <a:pt x="357114" y="202077"/>
                  </a:moveTo>
                  <a:cubicBezTo>
                    <a:pt x="356076" y="202768"/>
                    <a:pt x="355039" y="205531"/>
                    <a:pt x="355039" y="206567"/>
                  </a:cubicBezTo>
                  <a:cubicBezTo>
                    <a:pt x="354693" y="214858"/>
                    <a:pt x="354002" y="244565"/>
                    <a:pt x="354002" y="264600"/>
                  </a:cubicBezTo>
                  <a:cubicBezTo>
                    <a:pt x="354002" y="265290"/>
                    <a:pt x="355039" y="265981"/>
                    <a:pt x="355385" y="265981"/>
                  </a:cubicBezTo>
                  <a:lnTo>
                    <a:pt x="372676" y="266672"/>
                  </a:lnTo>
                  <a:cubicBezTo>
                    <a:pt x="386509" y="266672"/>
                    <a:pt x="392388" y="265290"/>
                    <a:pt x="395847" y="263218"/>
                  </a:cubicBezTo>
                  <a:cubicBezTo>
                    <a:pt x="404838" y="258036"/>
                    <a:pt x="408988" y="248019"/>
                    <a:pt x="408988" y="236965"/>
                  </a:cubicBezTo>
                  <a:cubicBezTo>
                    <a:pt x="408988" y="212785"/>
                    <a:pt x="393772" y="201386"/>
                    <a:pt x="367143" y="201386"/>
                  </a:cubicBezTo>
                  <a:cubicBezTo>
                    <a:pt x="363685" y="201386"/>
                    <a:pt x="360226" y="201386"/>
                    <a:pt x="357114" y="202077"/>
                  </a:cubicBezTo>
                  <a:close/>
                  <a:moveTo>
                    <a:pt x="306623" y="191368"/>
                  </a:moveTo>
                  <a:cubicBezTo>
                    <a:pt x="312848" y="191368"/>
                    <a:pt x="322531" y="192059"/>
                    <a:pt x="338785" y="192059"/>
                  </a:cubicBezTo>
                  <a:lnTo>
                    <a:pt x="384088" y="191368"/>
                  </a:lnTo>
                  <a:cubicBezTo>
                    <a:pt x="403455" y="191368"/>
                    <a:pt x="433888" y="197586"/>
                    <a:pt x="433888" y="230747"/>
                  </a:cubicBezTo>
                  <a:cubicBezTo>
                    <a:pt x="433888" y="246983"/>
                    <a:pt x="422821" y="260109"/>
                    <a:pt x="406221" y="267018"/>
                  </a:cubicBezTo>
                  <a:lnTo>
                    <a:pt x="406221" y="268054"/>
                  </a:lnTo>
                  <a:cubicBezTo>
                    <a:pt x="428354" y="272890"/>
                    <a:pt x="446337" y="286707"/>
                    <a:pt x="446337" y="311233"/>
                  </a:cubicBezTo>
                  <a:cubicBezTo>
                    <a:pt x="446337" y="334722"/>
                    <a:pt x="432504" y="350266"/>
                    <a:pt x="411063" y="359593"/>
                  </a:cubicBezTo>
                  <a:cubicBezTo>
                    <a:pt x="397922" y="365465"/>
                    <a:pt x="382359" y="366501"/>
                    <a:pt x="367489" y="366501"/>
                  </a:cubicBezTo>
                  <a:cubicBezTo>
                    <a:pt x="354693" y="366501"/>
                    <a:pt x="321840" y="365465"/>
                    <a:pt x="303165" y="365811"/>
                  </a:cubicBezTo>
                  <a:cubicBezTo>
                    <a:pt x="301782" y="365120"/>
                    <a:pt x="301436" y="358902"/>
                    <a:pt x="303165" y="357866"/>
                  </a:cubicBezTo>
                  <a:cubicBezTo>
                    <a:pt x="308007" y="357175"/>
                    <a:pt x="315961" y="356484"/>
                    <a:pt x="320802" y="355448"/>
                  </a:cubicBezTo>
                  <a:cubicBezTo>
                    <a:pt x="327027" y="353721"/>
                    <a:pt x="329102" y="351303"/>
                    <a:pt x="329794" y="341285"/>
                  </a:cubicBezTo>
                  <a:cubicBezTo>
                    <a:pt x="330485" y="332304"/>
                    <a:pt x="330485" y="307433"/>
                    <a:pt x="330485" y="277381"/>
                  </a:cubicBezTo>
                  <a:lnTo>
                    <a:pt x="330485" y="213130"/>
                  </a:lnTo>
                  <a:cubicBezTo>
                    <a:pt x="329794" y="205186"/>
                    <a:pt x="327373" y="202768"/>
                    <a:pt x="322531" y="201386"/>
                  </a:cubicBezTo>
                  <a:cubicBezTo>
                    <a:pt x="318727" y="200004"/>
                    <a:pt x="311465" y="199313"/>
                    <a:pt x="306277" y="198622"/>
                  </a:cubicBezTo>
                  <a:cubicBezTo>
                    <a:pt x="305240" y="197932"/>
                    <a:pt x="305240" y="191714"/>
                    <a:pt x="306277" y="191023"/>
                  </a:cubicBezTo>
                  <a:close/>
                  <a:moveTo>
                    <a:pt x="491295" y="339903"/>
                  </a:moveTo>
                  <a:cubicBezTo>
                    <a:pt x="495445" y="343358"/>
                    <a:pt x="496482" y="348539"/>
                    <a:pt x="496482" y="352339"/>
                  </a:cubicBezTo>
                  <a:cubicBezTo>
                    <a:pt x="496482" y="355102"/>
                    <a:pt x="495099" y="360629"/>
                    <a:pt x="491986" y="363393"/>
                  </a:cubicBezTo>
                  <a:cubicBezTo>
                    <a:pt x="488528" y="366847"/>
                    <a:pt x="484378" y="368229"/>
                    <a:pt x="479882" y="368229"/>
                  </a:cubicBezTo>
                  <a:cubicBezTo>
                    <a:pt x="476424" y="368229"/>
                    <a:pt x="472274" y="366847"/>
                    <a:pt x="469508" y="364084"/>
                  </a:cubicBezTo>
                  <a:cubicBezTo>
                    <a:pt x="466049" y="360629"/>
                    <a:pt x="464666" y="356484"/>
                    <a:pt x="464666" y="351993"/>
                  </a:cubicBezTo>
                  <a:cubicBezTo>
                    <a:pt x="464666" y="347503"/>
                    <a:pt x="466741" y="343358"/>
                    <a:pt x="469853" y="339903"/>
                  </a:cubicBezTo>
                  <a:cubicBezTo>
                    <a:pt x="472966" y="337140"/>
                    <a:pt x="476770" y="335413"/>
                    <a:pt x="480920" y="335413"/>
                  </a:cubicBezTo>
                  <a:cubicBezTo>
                    <a:pt x="484378" y="335413"/>
                    <a:pt x="488874" y="337140"/>
                    <a:pt x="491295" y="339903"/>
                  </a:cubicBezTo>
                  <a:close/>
                  <a:moveTo>
                    <a:pt x="589510" y="331613"/>
                  </a:moveTo>
                  <a:cubicBezTo>
                    <a:pt x="604034" y="297415"/>
                    <a:pt x="631009" y="225911"/>
                    <a:pt x="636888" y="208294"/>
                  </a:cubicBezTo>
                  <a:cubicBezTo>
                    <a:pt x="638963" y="202077"/>
                    <a:pt x="640692" y="195859"/>
                    <a:pt x="641384" y="191714"/>
                  </a:cubicBezTo>
                  <a:lnTo>
                    <a:pt x="650721" y="192059"/>
                  </a:lnTo>
                  <a:lnTo>
                    <a:pt x="660058" y="192059"/>
                  </a:lnTo>
                  <a:cubicBezTo>
                    <a:pt x="661096" y="195859"/>
                    <a:pt x="662479" y="201386"/>
                    <a:pt x="664554" y="206567"/>
                  </a:cubicBezTo>
                  <a:cubicBezTo>
                    <a:pt x="670087" y="223148"/>
                    <a:pt x="701557" y="311578"/>
                    <a:pt x="711241" y="335067"/>
                  </a:cubicBezTo>
                  <a:cubicBezTo>
                    <a:pt x="719540" y="353721"/>
                    <a:pt x="721615" y="355102"/>
                    <a:pt x="741673" y="357866"/>
                  </a:cubicBezTo>
                  <a:cubicBezTo>
                    <a:pt x="742711" y="358557"/>
                    <a:pt x="741673" y="364774"/>
                    <a:pt x="740982" y="365811"/>
                  </a:cubicBezTo>
                  <a:lnTo>
                    <a:pt x="706745" y="365120"/>
                  </a:lnTo>
                  <a:lnTo>
                    <a:pt x="669741" y="365811"/>
                  </a:lnTo>
                  <a:cubicBezTo>
                    <a:pt x="668704" y="364774"/>
                    <a:pt x="668358" y="358902"/>
                    <a:pt x="669741" y="357866"/>
                  </a:cubicBezTo>
                  <a:cubicBezTo>
                    <a:pt x="674915" y="357215"/>
                    <a:pt x="680011" y="356058"/>
                    <a:pt x="684958" y="354411"/>
                  </a:cubicBezTo>
                  <a:cubicBezTo>
                    <a:pt x="688416" y="353030"/>
                    <a:pt x="689108" y="350266"/>
                    <a:pt x="688416" y="347503"/>
                  </a:cubicBezTo>
                  <a:cubicBezTo>
                    <a:pt x="684266" y="333686"/>
                    <a:pt x="655908" y="252855"/>
                    <a:pt x="644842" y="221421"/>
                  </a:cubicBezTo>
                  <a:lnTo>
                    <a:pt x="643459" y="221766"/>
                  </a:lnTo>
                  <a:cubicBezTo>
                    <a:pt x="633084" y="250092"/>
                    <a:pt x="609222" y="316760"/>
                    <a:pt x="601959" y="338522"/>
                  </a:cubicBezTo>
                  <a:cubicBezTo>
                    <a:pt x="598501" y="348884"/>
                    <a:pt x="600576" y="353375"/>
                    <a:pt x="609568" y="355793"/>
                  </a:cubicBezTo>
                  <a:lnTo>
                    <a:pt x="623401" y="357866"/>
                  </a:lnTo>
                  <a:cubicBezTo>
                    <a:pt x="624092" y="358902"/>
                    <a:pt x="624092" y="364774"/>
                    <a:pt x="622709" y="365811"/>
                  </a:cubicBezTo>
                  <a:lnTo>
                    <a:pt x="586743" y="365120"/>
                  </a:lnTo>
                  <a:cubicBezTo>
                    <a:pt x="570835" y="365120"/>
                    <a:pt x="561843" y="365811"/>
                    <a:pt x="556656" y="365811"/>
                  </a:cubicBezTo>
                  <a:cubicBezTo>
                    <a:pt x="555619" y="365120"/>
                    <a:pt x="555619" y="358557"/>
                    <a:pt x="556656" y="357866"/>
                  </a:cubicBezTo>
                  <a:cubicBezTo>
                    <a:pt x="577060" y="354757"/>
                    <a:pt x="580172" y="353375"/>
                    <a:pt x="589510" y="331613"/>
                  </a:cubicBezTo>
                  <a:close/>
                  <a:moveTo>
                    <a:pt x="785593" y="264945"/>
                  </a:moveTo>
                  <a:cubicBezTo>
                    <a:pt x="778331" y="269781"/>
                    <a:pt x="771414" y="279798"/>
                    <a:pt x="771414" y="301215"/>
                  </a:cubicBezTo>
                  <a:cubicBezTo>
                    <a:pt x="771414" y="334376"/>
                    <a:pt x="788014" y="356829"/>
                    <a:pt x="810493" y="356829"/>
                  </a:cubicBezTo>
                  <a:cubicBezTo>
                    <a:pt x="816372" y="356829"/>
                    <a:pt x="822943" y="355448"/>
                    <a:pt x="827784" y="350957"/>
                  </a:cubicBezTo>
                  <a:cubicBezTo>
                    <a:pt x="835047" y="344048"/>
                    <a:pt x="838159" y="332649"/>
                    <a:pt x="838159" y="315378"/>
                  </a:cubicBezTo>
                  <a:cubicBezTo>
                    <a:pt x="838159" y="282907"/>
                    <a:pt x="822943" y="261145"/>
                    <a:pt x="799081" y="261145"/>
                  </a:cubicBezTo>
                  <a:cubicBezTo>
                    <a:pt x="794585" y="261145"/>
                    <a:pt x="789397" y="262527"/>
                    <a:pt x="785593" y="264600"/>
                  </a:cubicBezTo>
                  <a:close/>
                  <a:moveTo>
                    <a:pt x="862367" y="306397"/>
                  </a:moveTo>
                  <a:cubicBezTo>
                    <a:pt x="862367" y="328159"/>
                    <a:pt x="853375" y="347157"/>
                    <a:pt x="836084" y="358211"/>
                  </a:cubicBezTo>
                  <a:cubicBezTo>
                    <a:pt x="828476" y="363047"/>
                    <a:pt x="815334" y="368574"/>
                    <a:pt x="803230" y="368574"/>
                  </a:cubicBezTo>
                  <a:cubicBezTo>
                    <a:pt x="762423" y="368574"/>
                    <a:pt x="747207" y="337485"/>
                    <a:pt x="747207" y="308124"/>
                  </a:cubicBezTo>
                  <a:cubicBezTo>
                    <a:pt x="747207" y="286016"/>
                    <a:pt x="757581" y="271163"/>
                    <a:pt x="771760" y="261145"/>
                  </a:cubicBezTo>
                  <a:cubicBezTo>
                    <a:pt x="782135" y="254928"/>
                    <a:pt x="795622" y="250092"/>
                    <a:pt x="808764" y="250092"/>
                  </a:cubicBezTo>
                  <a:cubicBezTo>
                    <a:pt x="842655" y="250092"/>
                    <a:pt x="862367" y="274962"/>
                    <a:pt x="862367" y="306397"/>
                  </a:cubicBezTo>
                  <a:close/>
                  <a:moveTo>
                    <a:pt x="895220" y="344048"/>
                  </a:moveTo>
                  <a:cubicBezTo>
                    <a:pt x="895912" y="330577"/>
                    <a:pt x="897641" y="289471"/>
                    <a:pt x="897641" y="271163"/>
                  </a:cubicBezTo>
                  <a:cubicBezTo>
                    <a:pt x="897641" y="266672"/>
                    <a:pt x="894875" y="263909"/>
                    <a:pt x="890725" y="262527"/>
                  </a:cubicBezTo>
                  <a:lnTo>
                    <a:pt x="881041" y="260800"/>
                  </a:lnTo>
                  <a:cubicBezTo>
                    <a:pt x="880696" y="259073"/>
                    <a:pt x="881041" y="253891"/>
                    <a:pt x="882079" y="252855"/>
                  </a:cubicBezTo>
                  <a:lnTo>
                    <a:pt x="906287" y="253546"/>
                  </a:lnTo>
                  <a:lnTo>
                    <a:pt x="918737" y="253200"/>
                  </a:lnTo>
                  <a:cubicBezTo>
                    <a:pt x="919428" y="257345"/>
                    <a:pt x="921157" y="260109"/>
                    <a:pt x="922887" y="263563"/>
                  </a:cubicBezTo>
                  <a:cubicBezTo>
                    <a:pt x="930495" y="279798"/>
                    <a:pt x="950553" y="320905"/>
                    <a:pt x="955394" y="329540"/>
                  </a:cubicBezTo>
                  <a:cubicBezTo>
                    <a:pt x="955740" y="329886"/>
                    <a:pt x="956432" y="329886"/>
                    <a:pt x="956778" y="329540"/>
                  </a:cubicBezTo>
                  <a:cubicBezTo>
                    <a:pt x="964732" y="313996"/>
                    <a:pt x="989977" y="261491"/>
                    <a:pt x="991360" y="253546"/>
                  </a:cubicBezTo>
                  <a:lnTo>
                    <a:pt x="1002773" y="253546"/>
                  </a:lnTo>
                  <a:lnTo>
                    <a:pt x="1026980" y="252855"/>
                  </a:lnTo>
                  <a:cubicBezTo>
                    <a:pt x="1027672" y="253546"/>
                    <a:pt x="1027672" y="259764"/>
                    <a:pt x="1026980" y="260800"/>
                  </a:cubicBezTo>
                  <a:cubicBezTo>
                    <a:pt x="1022139" y="261491"/>
                    <a:pt x="1018681" y="262527"/>
                    <a:pt x="1015914" y="263218"/>
                  </a:cubicBezTo>
                  <a:cubicBezTo>
                    <a:pt x="1013147" y="263909"/>
                    <a:pt x="1010727" y="264945"/>
                    <a:pt x="1010727" y="270472"/>
                  </a:cubicBezTo>
                  <a:cubicBezTo>
                    <a:pt x="1010727" y="286016"/>
                    <a:pt x="1010727" y="322977"/>
                    <a:pt x="1011418" y="345776"/>
                  </a:cubicBezTo>
                  <a:cubicBezTo>
                    <a:pt x="1011418" y="350612"/>
                    <a:pt x="1013839" y="354757"/>
                    <a:pt x="1019718" y="355793"/>
                  </a:cubicBezTo>
                  <a:lnTo>
                    <a:pt x="1029401" y="357866"/>
                  </a:lnTo>
                  <a:cubicBezTo>
                    <a:pt x="1030093" y="358557"/>
                    <a:pt x="1029401" y="364774"/>
                    <a:pt x="1028018" y="365811"/>
                  </a:cubicBezTo>
                  <a:lnTo>
                    <a:pt x="1001389" y="365120"/>
                  </a:lnTo>
                  <a:cubicBezTo>
                    <a:pt x="988248" y="365120"/>
                    <a:pt x="978911" y="365465"/>
                    <a:pt x="975798" y="365811"/>
                  </a:cubicBezTo>
                  <a:cubicBezTo>
                    <a:pt x="974415" y="365120"/>
                    <a:pt x="974761" y="358902"/>
                    <a:pt x="975106" y="357866"/>
                  </a:cubicBezTo>
                  <a:cubicBezTo>
                    <a:pt x="987210" y="355448"/>
                    <a:pt x="989285" y="354066"/>
                    <a:pt x="989631" y="349921"/>
                  </a:cubicBezTo>
                  <a:cubicBezTo>
                    <a:pt x="990323" y="338176"/>
                    <a:pt x="989977" y="304669"/>
                    <a:pt x="990323" y="281526"/>
                  </a:cubicBezTo>
                  <a:lnTo>
                    <a:pt x="989631" y="281526"/>
                  </a:lnTo>
                  <a:lnTo>
                    <a:pt x="952974" y="362702"/>
                  </a:lnTo>
                  <a:cubicBezTo>
                    <a:pt x="952282" y="363738"/>
                    <a:pt x="947440" y="364774"/>
                    <a:pt x="946057" y="364774"/>
                  </a:cubicBezTo>
                  <a:cubicBezTo>
                    <a:pt x="937065" y="341631"/>
                    <a:pt x="920812" y="306051"/>
                    <a:pt x="908708" y="279453"/>
                  </a:cubicBezTo>
                  <a:cubicBezTo>
                    <a:pt x="908708" y="279108"/>
                    <a:pt x="907324" y="279108"/>
                    <a:pt x="907324" y="279798"/>
                  </a:cubicBezTo>
                  <a:cubicBezTo>
                    <a:pt x="907324" y="299488"/>
                    <a:pt x="906633" y="330231"/>
                    <a:pt x="907324" y="344739"/>
                  </a:cubicBezTo>
                  <a:cubicBezTo>
                    <a:pt x="908016" y="350266"/>
                    <a:pt x="909399" y="354066"/>
                    <a:pt x="915624" y="355448"/>
                  </a:cubicBezTo>
                  <a:lnTo>
                    <a:pt x="926691" y="357866"/>
                  </a:lnTo>
                  <a:cubicBezTo>
                    <a:pt x="927382" y="358557"/>
                    <a:pt x="927382" y="364774"/>
                    <a:pt x="926345" y="365811"/>
                  </a:cubicBezTo>
                  <a:lnTo>
                    <a:pt x="901445" y="365120"/>
                  </a:lnTo>
                  <a:lnTo>
                    <a:pt x="878275" y="365811"/>
                  </a:lnTo>
                  <a:cubicBezTo>
                    <a:pt x="877237" y="364429"/>
                    <a:pt x="877237" y="358902"/>
                    <a:pt x="878275" y="357866"/>
                  </a:cubicBezTo>
                  <a:cubicBezTo>
                    <a:pt x="893491" y="355102"/>
                    <a:pt x="894529" y="353030"/>
                    <a:pt x="895220" y="344048"/>
                  </a:cubicBezTo>
                  <a:close/>
                  <a:moveTo>
                    <a:pt x="1082313" y="264945"/>
                  </a:moveTo>
                  <a:cubicBezTo>
                    <a:pt x="1075396" y="269781"/>
                    <a:pt x="1068480" y="279798"/>
                    <a:pt x="1068480" y="301215"/>
                  </a:cubicBezTo>
                  <a:cubicBezTo>
                    <a:pt x="1068480" y="334376"/>
                    <a:pt x="1084734" y="356829"/>
                    <a:pt x="1107212" y="356829"/>
                  </a:cubicBezTo>
                  <a:cubicBezTo>
                    <a:pt x="1113091" y="356829"/>
                    <a:pt x="1119662" y="355448"/>
                    <a:pt x="1124504" y="350957"/>
                  </a:cubicBezTo>
                  <a:cubicBezTo>
                    <a:pt x="1132112" y="344048"/>
                    <a:pt x="1134878" y="332649"/>
                    <a:pt x="1134878" y="315378"/>
                  </a:cubicBezTo>
                  <a:cubicBezTo>
                    <a:pt x="1134878" y="282907"/>
                    <a:pt x="1120008" y="261145"/>
                    <a:pt x="1096146" y="261145"/>
                  </a:cubicBezTo>
                  <a:cubicBezTo>
                    <a:pt x="1091650" y="261145"/>
                    <a:pt x="1086117" y="262527"/>
                    <a:pt x="1082313" y="264600"/>
                  </a:cubicBezTo>
                  <a:close/>
                  <a:moveTo>
                    <a:pt x="1159086" y="306397"/>
                  </a:moveTo>
                  <a:cubicBezTo>
                    <a:pt x="1159086" y="328159"/>
                    <a:pt x="1150441" y="347157"/>
                    <a:pt x="1132803" y="358211"/>
                  </a:cubicBezTo>
                  <a:cubicBezTo>
                    <a:pt x="1125195" y="363047"/>
                    <a:pt x="1112054" y="368574"/>
                    <a:pt x="1100296" y="368574"/>
                  </a:cubicBezTo>
                  <a:cubicBezTo>
                    <a:pt x="1059142" y="368574"/>
                    <a:pt x="1044272" y="337485"/>
                    <a:pt x="1044272" y="308124"/>
                  </a:cubicBezTo>
                  <a:cubicBezTo>
                    <a:pt x="1044272" y="286016"/>
                    <a:pt x="1054647" y="271163"/>
                    <a:pt x="1068480" y="261145"/>
                  </a:cubicBezTo>
                  <a:cubicBezTo>
                    <a:pt x="1078854" y="254928"/>
                    <a:pt x="1092688" y="250092"/>
                    <a:pt x="1105483" y="250092"/>
                  </a:cubicBezTo>
                  <a:cubicBezTo>
                    <a:pt x="1139374" y="250092"/>
                    <a:pt x="1159086" y="274962"/>
                    <a:pt x="1159086" y="306397"/>
                  </a:cubicBezTo>
                  <a:close/>
                  <a:moveTo>
                    <a:pt x="1186752" y="356139"/>
                  </a:moveTo>
                  <a:cubicBezTo>
                    <a:pt x="1192286" y="354757"/>
                    <a:pt x="1193669" y="352684"/>
                    <a:pt x="1194015" y="345430"/>
                  </a:cubicBezTo>
                  <a:lnTo>
                    <a:pt x="1194015" y="306397"/>
                  </a:lnTo>
                  <a:lnTo>
                    <a:pt x="1194015" y="271163"/>
                  </a:lnTo>
                  <a:cubicBezTo>
                    <a:pt x="1193669" y="266327"/>
                    <a:pt x="1191940" y="263909"/>
                    <a:pt x="1187444" y="262527"/>
                  </a:cubicBezTo>
                  <a:lnTo>
                    <a:pt x="1178107" y="260800"/>
                  </a:lnTo>
                  <a:cubicBezTo>
                    <a:pt x="1177415" y="259418"/>
                    <a:pt x="1177415" y="253891"/>
                    <a:pt x="1178798" y="252855"/>
                  </a:cubicBezTo>
                  <a:cubicBezTo>
                    <a:pt x="1181565" y="252855"/>
                    <a:pt x="1189173" y="253546"/>
                    <a:pt x="1203698" y="253546"/>
                  </a:cubicBezTo>
                  <a:cubicBezTo>
                    <a:pt x="1218914" y="253546"/>
                    <a:pt x="1227906" y="252855"/>
                    <a:pt x="1229981" y="252855"/>
                  </a:cubicBezTo>
                  <a:cubicBezTo>
                    <a:pt x="1231364" y="253891"/>
                    <a:pt x="1231364" y="259764"/>
                    <a:pt x="1230327" y="260800"/>
                  </a:cubicBezTo>
                  <a:lnTo>
                    <a:pt x="1221335" y="262527"/>
                  </a:lnTo>
                  <a:cubicBezTo>
                    <a:pt x="1217877" y="263563"/>
                    <a:pt x="1215802" y="265981"/>
                    <a:pt x="1215456" y="270126"/>
                  </a:cubicBezTo>
                  <a:lnTo>
                    <a:pt x="1215456" y="300179"/>
                  </a:lnTo>
                  <a:cubicBezTo>
                    <a:pt x="1215456" y="300870"/>
                    <a:pt x="1216148" y="301906"/>
                    <a:pt x="1216839" y="301906"/>
                  </a:cubicBezTo>
                  <a:lnTo>
                    <a:pt x="1265255" y="301906"/>
                  </a:lnTo>
                  <a:cubicBezTo>
                    <a:pt x="1265601" y="301906"/>
                    <a:pt x="1266293" y="301215"/>
                    <a:pt x="1266293" y="300179"/>
                  </a:cubicBezTo>
                  <a:cubicBezTo>
                    <a:pt x="1266638" y="294307"/>
                    <a:pt x="1265947" y="272545"/>
                    <a:pt x="1265947" y="270817"/>
                  </a:cubicBezTo>
                  <a:cubicBezTo>
                    <a:pt x="1265947" y="266672"/>
                    <a:pt x="1264564" y="263909"/>
                    <a:pt x="1260068" y="262872"/>
                  </a:cubicBezTo>
                  <a:lnTo>
                    <a:pt x="1250039" y="260800"/>
                  </a:lnTo>
                  <a:cubicBezTo>
                    <a:pt x="1249693" y="259418"/>
                    <a:pt x="1250039" y="253891"/>
                    <a:pt x="1251076" y="252855"/>
                  </a:cubicBezTo>
                  <a:lnTo>
                    <a:pt x="1277705" y="253546"/>
                  </a:lnTo>
                  <a:lnTo>
                    <a:pt x="1304334" y="252855"/>
                  </a:lnTo>
                  <a:cubicBezTo>
                    <a:pt x="1305025" y="254237"/>
                    <a:pt x="1305025" y="259764"/>
                    <a:pt x="1304334" y="260800"/>
                  </a:cubicBezTo>
                  <a:lnTo>
                    <a:pt x="1296034" y="262527"/>
                  </a:lnTo>
                  <a:cubicBezTo>
                    <a:pt x="1290501" y="263909"/>
                    <a:pt x="1288426" y="265636"/>
                    <a:pt x="1288080" y="271508"/>
                  </a:cubicBezTo>
                  <a:lnTo>
                    <a:pt x="1288080" y="306397"/>
                  </a:lnTo>
                  <a:lnTo>
                    <a:pt x="1288426" y="345776"/>
                  </a:lnTo>
                  <a:cubicBezTo>
                    <a:pt x="1288426" y="352684"/>
                    <a:pt x="1291884" y="354411"/>
                    <a:pt x="1297071" y="355793"/>
                  </a:cubicBezTo>
                  <a:lnTo>
                    <a:pt x="1307446" y="357866"/>
                  </a:lnTo>
                  <a:cubicBezTo>
                    <a:pt x="1308138" y="358211"/>
                    <a:pt x="1307446" y="364774"/>
                    <a:pt x="1306063" y="365811"/>
                  </a:cubicBezTo>
                  <a:lnTo>
                    <a:pt x="1278397" y="365120"/>
                  </a:lnTo>
                  <a:lnTo>
                    <a:pt x="1250730" y="365811"/>
                  </a:lnTo>
                  <a:cubicBezTo>
                    <a:pt x="1250039" y="365120"/>
                    <a:pt x="1250039" y="358902"/>
                    <a:pt x="1250730" y="357866"/>
                  </a:cubicBezTo>
                  <a:lnTo>
                    <a:pt x="1260414" y="356139"/>
                  </a:lnTo>
                  <a:cubicBezTo>
                    <a:pt x="1264909" y="355102"/>
                    <a:pt x="1266293" y="351993"/>
                    <a:pt x="1266293" y="347503"/>
                  </a:cubicBezTo>
                  <a:cubicBezTo>
                    <a:pt x="1266375" y="335984"/>
                    <a:pt x="1266144" y="324466"/>
                    <a:pt x="1265601" y="312960"/>
                  </a:cubicBezTo>
                  <a:lnTo>
                    <a:pt x="1217185" y="312960"/>
                  </a:lnTo>
                  <a:cubicBezTo>
                    <a:pt x="1216148" y="312960"/>
                    <a:pt x="1215802" y="313651"/>
                    <a:pt x="1215802" y="313996"/>
                  </a:cubicBezTo>
                  <a:lnTo>
                    <a:pt x="1215802" y="345776"/>
                  </a:lnTo>
                  <a:cubicBezTo>
                    <a:pt x="1215802" y="352684"/>
                    <a:pt x="1218223" y="354757"/>
                    <a:pt x="1223064" y="356139"/>
                  </a:cubicBezTo>
                  <a:lnTo>
                    <a:pt x="1232747" y="357866"/>
                  </a:lnTo>
                  <a:cubicBezTo>
                    <a:pt x="1233093" y="358902"/>
                    <a:pt x="1232747" y="364774"/>
                    <a:pt x="1231364" y="365811"/>
                  </a:cubicBezTo>
                  <a:lnTo>
                    <a:pt x="1204044" y="365120"/>
                  </a:lnTo>
                  <a:lnTo>
                    <a:pt x="1177761" y="365811"/>
                  </a:lnTo>
                  <a:cubicBezTo>
                    <a:pt x="1176723" y="365120"/>
                    <a:pt x="1176723" y="358902"/>
                    <a:pt x="1177761" y="357866"/>
                  </a:cubicBezTo>
                  <a:close/>
                  <a:moveTo>
                    <a:pt x="1360703" y="264945"/>
                  </a:moveTo>
                  <a:cubicBezTo>
                    <a:pt x="1353787" y="269781"/>
                    <a:pt x="1346524" y="279798"/>
                    <a:pt x="1346524" y="301215"/>
                  </a:cubicBezTo>
                  <a:cubicBezTo>
                    <a:pt x="1346524" y="334376"/>
                    <a:pt x="1363124" y="356829"/>
                    <a:pt x="1385603" y="356829"/>
                  </a:cubicBezTo>
                  <a:cubicBezTo>
                    <a:pt x="1391482" y="356829"/>
                    <a:pt x="1398053" y="355448"/>
                    <a:pt x="1402894" y="350957"/>
                  </a:cubicBezTo>
                  <a:cubicBezTo>
                    <a:pt x="1410502" y="344048"/>
                    <a:pt x="1413269" y="332649"/>
                    <a:pt x="1413269" y="315378"/>
                  </a:cubicBezTo>
                  <a:cubicBezTo>
                    <a:pt x="1413269" y="282907"/>
                    <a:pt x="1398398" y="261145"/>
                    <a:pt x="1374191" y="261145"/>
                  </a:cubicBezTo>
                  <a:cubicBezTo>
                    <a:pt x="1369695" y="261145"/>
                    <a:pt x="1364507" y="262527"/>
                    <a:pt x="1360703" y="264600"/>
                  </a:cubicBezTo>
                  <a:close/>
                  <a:moveTo>
                    <a:pt x="1437477" y="306397"/>
                  </a:moveTo>
                  <a:cubicBezTo>
                    <a:pt x="1437477" y="328159"/>
                    <a:pt x="1428831" y="347157"/>
                    <a:pt x="1411194" y="358211"/>
                  </a:cubicBezTo>
                  <a:cubicBezTo>
                    <a:pt x="1403586" y="363047"/>
                    <a:pt x="1390444" y="368574"/>
                    <a:pt x="1378686" y="368574"/>
                  </a:cubicBezTo>
                  <a:cubicBezTo>
                    <a:pt x="1337187" y="368574"/>
                    <a:pt x="1322662" y="337485"/>
                    <a:pt x="1322662" y="308124"/>
                  </a:cubicBezTo>
                  <a:cubicBezTo>
                    <a:pt x="1322662" y="286016"/>
                    <a:pt x="1332691" y="271163"/>
                    <a:pt x="1346870" y="261145"/>
                  </a:cubicBezTo>
                  <a:cubicBezTo>
                    <a:pt x="1357245" y="254928"/>
                    <a:pt x="1370732" y="250092"/>
                    <a:pt x="1383874" y="250092"/>
                  </a:cubicBezTo>
                  <a:cubicBezTo>
                    <a:pt x="1417765" y="250092"/>
                    <a:pt x="1437477" y="274962"/>
                    <a:pt x="1437477" y="306397"/>
                  </a:cubicBezTo>
                  <a:close/>
                  <a:moveTo>
                    <a:pt x="1512521" y="368574"/>
                  </a:moveTo>
                  <a:cubicBezTo>
                    <a:pt x="1494192" y="368574"/>
                    <a:pt x="1481397" y="361665"/>
                    <a:pt x="1472060" y="348884"/>
                  </a:cubicBezTo>
                  <a:cubicBezTo>
                    <a:pt x="1465143" y="338867"/>
                    <a:pt x="1460993" y="325395"/>
                    <a:pt x="1460993" y="311233"/>
                  </a:cubicBezTo>
                  <a:cubicBezTo>
                    <a:pt x="1460993" y="290507"/>
                    <a:pt x="1470676" y="272890"/>
                    <a:pt x="1489697" y="261491"/>
                  </a:cubicBezTo>
                  <a:cubicBezTo>
                    <a:pt x="1501455" y="254237"/>
                    <a:pt x="1516671" y="250092"/>
                    <a:pt x="1525317" y="250092"/>
                  </a:cubicBezTo>
                  <a:cubicBezTo>
                    <a:pt x="1536729" y="250092"/>
                    <a:pt x="1542954" y="251819"/>
                    <a:pt x="1548487" y="254237"/>
                  </a:cubicBezTo>
                  <a:cubicBezTo>
                    <a:pt x="1551945" y="256309"/>
                    <a:pt x="1555750" y="258727"/>
                    <a:pt x="1556787" y="261491"/>
                  </a:cubicBezTo>
                  <a:lnTo>
                    <a:pt x="1556441" y="265981"/>
                  </a:lnTo>
                  <a:cubicBezTo>
                    <a:pt x="1554712" y="270126"/>
                    <a:pt x="1549525" y="276344"/>
                    <a:pt x="1546758" y="277726"/>
                  </a:cubicBezTo>
                  <a:lnTo>
                    <a:pt x="1543991" y="277726"/>
                  </a:lnTo>
                  <a:cubicBezTo>
                    <a:pt x="1538112" y="271508"/>
                    <a:pt x="1527392" y="262527"/>
                    <a:pt x="1512867" y="262527"/>
                  </a:cubicBezTo>
                  <a:cubicBezTo>
                    <a:pt x="1491772" y="262527"/>
                    <a:pt x="1482780" y="281526"/>
                    <a:pt x="1482780" y="300524"/>
                  </a:cubicBezTo>
                  <a:cubicBezTo>
                    <a:pt x="1482780" y="313996"/>
                    <a:pt x="1486238" y="326777"/>
                    <a:pt x="1493155" y="335067"/>
                  </a:cubicBezTo>
                  <a:cubicBezTo>
                    <a:pt x="1500701" y="344905"/>
                    <a:pt x="1512575" y="350448"/>
                    <a:pt x="1524971" y="349921"/>
                  </a:cubicBezTo>
                  <a:cubicBezTo>
                    <a:pt x="1535000" y="349921"/>
                    <a:pt x="1546412" y="346467"/>
                    <a:pt x="1557133" y="336104"/>
                  </a:cubicBezTo>
                  <a:cubicBezTo>
                    <a:pt x="1557133" y="336104"/>
                    <a:pt x="1558516" y="337140"/>
                    <a:pt x="1558516" y="338176"/>
                  </a:cubicBezTo>
                  <a:cubicBezTo>
                    <a:pt x="1558516" y="340249"/>
                    <a:pt x="1557825" y="345085"/>
                    <a:pt x="1557133" y="346121"/>
                  </a:cubicBezTo>
                  <a:cubicBezTo>
                    <a:pt x="1543300" y="363393"/>
                    <a:pt x="1524279" y="368574"/>
                    <a:pt x="1512175" y="368574"/>
                  </a:cubicBezTo>
                  <a:close/>
                  <a:moveTo>
                    <a:pt x="1611773" y="264945"/>
                  </a:moveTo>
                  <a:cubicBezTo>
                    <a:pt x="1604511" y="269781"/>
                    <a:pt x="1597249" y="279798"/>
                    <a:pt x="1597249" y="301215"/>
                  </a:cubicBezTo>
                  <a:cubicBezTo>
                    <a:pt x="1597249" y="334376"/>
                    <a:pt x="1614194" y="356829"/>
                    <a:pt x="1636673" y="356829"/>
                  </a:cubicBezTo>
                  <a:cubicBezTo>
                    <a:pt x="1642552" y="356829"/>
                    <a:pt x="1649123" y="355448"/>
                    <a:pt x="1653964" y="350957"/>
                  </a:cubicBezTo>
                  <a:cubicBezTo>
                    <a:pt x="1661227" y="344048"/>
                    <a:pt x="1664339" y="332649"/>
                    <a:pt x="1664339" y="315378"/>
                  </a:cubicBezTo>
                  <a:cubicBezTo>
                    <a:pt x="1664339" y="282907"/>
                    <a:pt x="1649123" y="261145"/>
                    <a:pt x="1625261" y="261145"/>
                  </a:cubicBezTo>
                  <a:cubicBezTo>
                    <a:pt x="1620765" y="261145"/>
                    <a:pt x="1615578" y="262527"/>
                    <a:pt x="1611773" y="264600"/>
                  </a:cubicBezTo>
                  <a:close/>
                  <a:moveTo>
                    <a:pt x="1688547" y="306397"/>
                  </a:moveTo>
                  <a:cubicBezTo>
                    <a:pt x="1688547" y="328159"/>
                    <a:pt x="1679556" y="347157"/>
                    <a:pt x="1662264" y="358211"/>
                  </a:cubicBezTo>
                  <a:cubicBezTo>
                    <a:pt x="1654656" y="363047"/>
                    <a:pt x="1641515" y="368574"/>
                    <a:pt x="1629411" y="368574"/>
                  </a:cubicBezTo>
                  <a:cubicBezTo>
                    <a:pt x="1588257" y="368574"/>
                    <a:pt x="1573387" y="337485"/>
                    <a:pt x="1573387" y="308124"/>
                  </a:cubicBezTo>
                  <a:cubicBezTo>
                    <a:pt x="1573387" y="286016"/>
                    <a:pt x="1583762" y="271163"/>
                    <a:pt x="1597940" y="261145"/>
                  </a:cubicBezTo>
                  <a:cubicBezTo>
                    <a:pt x="1608315" y="254928"/>
                    <a:pt x="1621803" y="250092"/>
                    <a:pt x="1634944" y="250092"/>
                  </a:cubicBezTo>
                  <a:cubicBezTo>
                    <a:pt x="1668835" y="250092"/>
                    <a:pt x="1688547" y="274962"/>
                    <a:pt x="1688547" y="306397"/>
                  </a:cubicBezTo>
                  <a:close/>
                  <a:moveTo>
                    <a:pt x="1745608" y="310196"/>
                  </a:moveTo>
                  <a:cubicBezTo>
                    <a:pt x="1744571" y="310196"/>
                    <a:pt x="1744225" y="310887"/>
                    <a:pt x="1744225" y="311578"/>
                  </a:cubicBezTo>
                  <a:lnTo>
                    <a:pt x="1744225" y="346121"/>
                  </a:lnTo>
                  <a:cubicBezTo>
                    <a:pt x="1744571" y="348884"/>
                    <a:pt x="1746300" y="352684"/>
                    <a:pt x="1749067" y="354411"/>
                  </a:cubicBezTo>
                  <a:cubicBezTo>
                    <a:pt x="1752525" y="356484"/>
                    <a:pt x="1759442" y="357520"/>
                    <a:pt x="1762208" y="357520"/>
                  </a:cubicBezTo>
                  <a:cubicBezTo>
                    <a:pt x="1777079" y="357520"/>
                    <a:pt x="1786416" y="350612"/>
                    <a:pt x="1786416" y="335067"/>
                  </a:cubicBezTo>
                  <a:cubicBezTo>
                    <a:pt x="1786416" y="318487"/>
                    <a:pt x="1774312" y="309851"/>
                    <a:pt x="1745608" y="310196"/>
                  </a:cubicBezTo>
                  <a:close/>
                  <a:moveTo>
                    <a:pt x="1782266" y="283944"/>
                  </a:moveTo>
                  <a:cubicBezTo>
                    <a:pt x="1782266" y="265981"/>
                    <a:pt x="1767396" y="260109"/>
                    <a:pt x="1746992" y="261145"/>
                  </a:cubicBezTo>
                  <a:cubicBezTo>
                    <a:pt x="1745954" y="261145"/>
                    <a:pt x="1744571" y="262182"/>
                    <a:pt x="1744571" y="262872"/>
                  </a:cubicBezTo>
                  <a:lnTo>
                    <a:pt x="1744225" y="300179"/>
                  </a:lnTo>
                  <a:cubicBezTo>
                    <a:pt x="1744225" y="300179"/>
                    <a:pt x="1744225" y="301561"/>
                    <a:pt x="1745263" y="301561"/>
                  </a:cubicBezTo>
                  <a:lnTo>
                    <a:pt x="1759096" y="301561"/>
                  </a:lnTo>
                  <a:cubicBezTo>
                    <a:pt x="1768433" y="301561"/>
                    <a:pt x="1772237" y="300179"/>
                    <a:pt x="1775004" y="298797"/>
                  </a:cubicBezTo>
                  <a:cubicBezTo>
                    <a:pt x="1779663" y="295322"/>
                    <a:pt x="1782262" y="289741"/>
                    <a:pt x="1781920" y="283944"/>
                  </a:cubicBezTo>
                  <a:close/>
                  <a:moveTo>
                    <a:pt x="1717251" y="355793"/>
                  </a:moveTo>
                  <a:cubicBezTo>
                    <a:pt x="1722092" y="354757"/>
                    <a:pt x="1723130" y="352339"/>
                    <a:pt x="1723476" y="348884"/>
                  </a:cubicBezTo>
                  <a:lnTo>
                    <a:pt x="1723476" y="306051"/>
                  </a:lnTo>
                  <a:lnTo>
                    <a:pt x="1723476" y="271854"/>
                  </a:lnTo>
                  <a:cubicBezTo>
                    <a:pt x="1723476" y="268399"/>
                    <a:pt x="1722784" y="266672"/>
                    <a:pt x="1720017" y="264945"/>
                  </a:cubicBezTo>
                  <a:cubicBezTo>
                    <a:pt x="1716559" y="262872"/>
                    <a:pt x="1711372" y="261491"/>
                    <a:pt x="1707222" y="260800"/>
                  </a:cubicBezTo>
                  <a:cubicBezTo>
                    <a:pt x="1705838" y="260109"/>
                    <a:pt x="1706184" y="254928"/>
                    <a:pt x="1707222" y="253891"/>
                  </a:cubicBezTo>
                  <a:cubicBezTo>
                    <a:pt x="1725896" y="253200"/>
                    <a:pt x="1748721" y="251819"/>
                    <a:pt x="1765666" y="251819"/>
                  </a:cubicBezTo>
                  <a:cubicBezTo>
                    <a:pt x="1779499" y="251819"/>
                    <a:pt x="1803362" y="255618"/>
                    <a:pt x="1803362" y="278417"/>
                  </a:cubicBezTo>
                  <a:cubicBezTo>
                    <a:pt x="1803362" y="289471"/>
                    <a:pt x="1795753" y="298797"/>
                    <a:pt x="1783649" y="302597"/>
                  </a:cubicBezTo>
                  <a:cubicBezTo>
                    <a:pt x="1783649" y="302597"/>
                    <a:pt x="1782958" y="303288"/>
                    <a:pt x="1783649" y="303288"/>
                  </a:cubicBezTo>
                  <a:cubicBezTo>
                    <a:pt x="1798520" y="306742"/>
                    <a:pt x="1809932" y="315378"/>
                    <a:pt x="1809932" y="330922"/>
                  </a:cubicBezTo>
                  <a:cubicBezTo>
                    <a:pt x="1809932" y="345776"/>
                    <a:pt x="1799558" y="355448"/>
                    <a:pt x="1786762" y="360975"/>
                  </a:cubicBezTo>
                  <a:cubicBezTo>
                    <a:pt x="1776041" y="365465"/>
                    <a:pt x="1764629" y="366847"/>
                    <a:pt x="1750796" y="366847"/>
                  </a:cubicBezTo>
                  <a:lnTo>
                    <a:pt x="1706530" y="365811"/>
                  </a:lnTo>
                  <a:cubicBezTo>
                    <a:pt x="1705147" y="364429"/>
                    <a:pt x="1704801" y="359247"/>
                    <a:pt x="1706184" y="357866"/>
                  </a:cubicBezTo>
                  <a:cubicBezTo>
                    <a:pt x="1712063" y="357175"/>
                    <a:pt x="1714830" y="356484"/>
                    <a:pt x="1717251" y="355793"/>
                  </a:cubicBezTo>
                  <a:close/>
                  <a:moveTo>
                    <a:pt x="1887397" y="310887"/>
                  </a:moveTo>
                  <a:cubicBezTo>
                    <a:pt x="1877023" y="314341"/>
                    <a:pt x="1859040" y="319868"/>
                    <a:pt x="1854198" y="323668"/>
                  </a:cubicBezTo>
                  <a:cubicBezTo>
                    <a:pt x="1852815" y="324359"/>
                    <a:pt x="1851086" y="329540"/>
                    <a:pt x="1851086" y="332649"/>
                  </a:cubicBezTo>
                  <a:cubicBezTo>
                    <a:pt x="1851086" y="343703"/>
                    <a:pt x="1858694" y="351993"/>
                    <a:pt x="1870798" y="351993"/>
                  </a:cubicBezTo>
                  <a:cubicBezTo>
                    <a:pt x="1874602" y="351993"/>
                    <a:pt x="1880827" y="350266"/>
                    <a:pt x="1885323" y="347157"/>
                  </a:cubicBezTo>
                  <a:cubicBezTo>
                    <a:pt x="1887397" y="346121"/>
                    <a:pt x="1888089" y="343703"/>
                    <a:pt x="1888435" y="340940"/>
                  </a:cubicBezTo>
                  <a:cubicBezTo>
                    <a:pt x="1889127" y="335067"/>
                    <a:pt x="1889127" y="316760"/>
                    <a:pt x="1889127" y="311924"/>
                  </a:cubicBezTo>
                  <a:cubicBezTo>
                    <a:pt x="1889127" y="311924"/>
                    <a:pt x="1888089" y="310542"/>
                    <a:pt x="1887397" y="310887"/>
                  </a:cubicBezTo>
                  <a:close/>
                  <a:moveTo>
                    <a:pt x="1884977" y="275308"/>
                  </a:moveTo>
                  <a:cubicBezTo>
                    <a:pt x="1880135" y="268399"/>
                    <a:pt x="1872181" y="264945"/>
                    <a:pt x="1863536" y="264945"/>
                  </a:cubicBezTo>
                  <a:cubicBezTo>
                    <a:pt x="1857310" y="264945"/>
                    <a:pt x="1853852" y="266327"/>
                    <a:pt x="1852469" y="267363"/>
                  </a:cubicBezTo>
                  <a:cubicBezTo>
                    <a:pt x="1849011" y="269781"/>
                    <a:pt x="1844169" y="278762"/>
                    <a:pt x="1840365" y="287743"/>
                  </a:cubicBezTo>
                  <a:cubicBezTo>
                    <a:pt x="1839673" y="288780"/>
                    <a:pt x="1832065" y="284289"/>
                    <a:pt x="1832411" y="282217"/>
                  </a:cubicBezTo>
                  <a:cubicBezTo>
                    <a:pt x="1832757" y="278071"/>
                    <a:pt x="1837253" y="267018"/>
                    <a:pt x="1838982" y="265636"/>
                  </a:cubicBezTo>
                  <a:cubicBezTo>
                    <a:pt x="1851086" y="257000"/>
                    <a:pt x="1868723" y="250092"/>
                    <a:pt x="1875639" y="250092"/>
                  </a:cubicBezTo>
                  <a:cubicBezTo>
                    <a:pt x="1888089" y="250092"/>
                    <a:pt x="1897426" y="255618"/>
                    <a:pt x="1903306" y="264945"/>
                  </a:cubicBezTo>
                  <a:cubicBezTo>
                    <a:pt x="1908493" y="272890"/>
                    <a:pt x="1910222" y="282562"/>
                    <a:pt x="1910222" y="292579"/>
                  </a:cubicBezTo>
                  <a:cubicBezTo>
                    <a:pt x="1910222" y="307433"/>
                    <a:pt x="1908839" y="329195"/>
                    <a:pt x="1908839" y="340249"/>
                  </a:cubicBezTo>
                  <a:cubicBezTo>
                    <a:pt x="1908839" y="346121"/>
                    <a:pt x="1911260" y="351648"/>
                    <a:pt x="1919559" y="351648"/>
                  </a:cubicBezTo>
                  <a:cubicBezTo>
                    <a:pt x="1924055" y="351648"/>
                    <a:pt x="1926130" y="351303"/>
                    <a:pt x="1929588" y="350266"/>
                  </a:cubicBezTo>
                  <a:cubicBezTo>
                    <a:pt x="1929810" y="353071"/>
                    <a:pt x="1929456" y="355892"/>
                    <a:pt x="1928551" y="358557"/>
                  </a:cubicBezTo>
                  <a:cubicBezTo>
                    <a:pt x="1922471" y="364845"/>
                    <a:pt x="1914131" y="368451"/>
                    <a:pt x="1905380" y="368574"/>
                  </a:cubicBezTo>
                  <a:cubicBezTo>
                    <a:pt x="1897426" y="368574"/>
                    <a:pt x="1892931" y="365120"/>
                    <a:pt x="1890856" y="360975"/>
                  </a:cubicBezTo>
                  <a:cubicBezTo>
                    <a:pt x="1889818" y="359593"/>
                    <a:pt x="1889127" y="356484"/>
                    <a:pt x="1888781" y="354066"/>
                  </a:cubicBezTo>
                  <a:cubicBezTo>
                    <a:pt x="1888781" y="354066"/>
                    <a:pt x="1887743" y="353375"/>
                    <a:pt x="1887397" y="354066"/>
                  </a:cubicBezTo>
                  <a:cubicBezTo>
                    <a:pt x="1877596" y="361389"/>
                    <a:pt x="1866235" y="366354"/>
                    <a:pt x="1854198" y="368574"/>
                  </a:cubicBezTo>
                  <a:cubicBezTo>
                    <a:pt x="1848665" y="368574"/>
                    <a:pt x="1843132" y="365465"/>
                    <a:pt x="1838636" y="361665"/>
                  </a:cubicBezTo>
                  <a:cubicBezTo>
                    <a:pt x="1832420" y="354869"/>
                    <a:pt x="1828967" y="346000"/>
                    <a:pt x="1828953" y="336794"/>
                  </a:cubicBezTo>
                  <a:cubicBezTo>
                    <a:pt x="1828953" y="331268"/>
                    <a:pt x="1832411" y="322632"/>
                    <a:pt x="1834140" y="320559"/>
                  </a:cubicBezTo>
                  <a:cubicBezTo>
                    <a:pt x="1843477" y="315378"/>
                    <a:pt x="1876677" y="307778"/>
                    <a:pt x="1887397" y="302251"/>
                  </a:cubicBezTo>
                  <a:cubicBezTo>
                    <a:pt x="1887743" y="302251"/>
                    <a:pt x="1889127" y="300524"/>
                    <a:pt x="1889127" y="299488"/>
                  </a:cubicBezTo>
                  <a:lnTo>
                    <a:pt x="1889127" y="291889"/>
                  </a:lnTo>
                  <a:cubicBezTo>
                    <a:pt x="1889127" y="286362"/>
                    <a:pt x="1888435" y="280144"/>
                    <a:pt x="1884977" y="275308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5371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2220BCA6-13AD-2448-B511-FB08DD8D5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062976"/>
            <a:ext cx="10241280" cy="136602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Спасибо за внимание!</a:t>
            </a:r>
            <a:br>
              <a:rPr lang="ru-RU" b="1" dirty="0"/>
            </a:br>
            <a:r>
              <a:rPr lang="en-US" sz="2700" b="1" dirty="0">
                <a:hlinkClick r:id="rId2"/>
              </a:rPr>
              <a:t>aes99@yandex.ru</a:t>
            </a:r>
            <a:br>
              <a:rPr lang="en-US" sz="2700" b="1" dirty="0"/>
            </a:br>
            <a:r>
              <a:rPr lang="en-US" sz="2700" b="0" i="0" u="none" strike="noStrike" dirty="0">
                <a:solidFill>
                  <a:srgbClr val="93969B"/>
                </a:solidFill>
                <a:effectLst/>
                <a:latin typeface="Helvetica" pitchFamily="2" charset="0"/>
                <a:hlinkClick r:id="rId3"/>
              </a:rPr>
              <a:t>pavl.ns@yandex.ru</a:t>
            </a:r>
            <a:r>
              <a:rPr lang="en-US" sz="2700" b="0" i="0" u="none" strike="noStrike" dirty="0">
                <a:solidFill>
                  <a:srgbClr val="93969B"/>
                </a:solidFill>
                <a:effectLst/>
                <a:latin typeface="Helvetica" pitchFamily="2" charset="0"/>
              </a:rPr>
              <a:t> </a:t>
            </a:r>
            <a:endParaRPr lang="ru-RU" sz="2700" b="1" dirty="0"/>
          </a:p>
        </p:txBody>
      </p:sp>
    </p:spTree>
    <p:extLst>
      <p:ext uri="{BB962C8B-B14F-4D97-AF65-F5344CB8AC3E}">
        <p14:creationId xmlns:p14="http://schemas.microsoft.com/office/powerpoint/2010/main" val="1605852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231EFD-CEE1-BE4B-92DC-6ADE1A274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86604"/>
            <a:ext cx="9065941" cy="95118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Два слова о допущениях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43D5DB-97BB-E34E-AB55-7D1CE32BD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err="1"/>
              <a:t>Пигувианство</a:t>
            </a:r>
            <a:r>
              <a:rPr lang="ru-RU" sz="2400" dirty="0"/>
              <a:t> = слабая форма регуляторного фундаментализма</a:t>
            </a:r>
          </a:p>
          <a:p>
            <a:r>
              <a:rPr lang="ru-RU" sz="2400" dirty="0" err="1"/>
              <a:t>Коузианство</a:t>
            </a:r>
            <a:r>
              <a:rPr lang="ru-RU" sz="2400" dirty="0"/>
              <a:t> = функционализм</a:t>
            </a:r>
          </a:p>
          <a:p>
            <a:r>
              <a:rPr lang="ru-RU" sz="2400" dirty="0"/>
              <a:t>Либеральный фундаментализм = рыночный фундаментализм</a:t>
            </a:r>
          </a:p>
        </p:txBody>
      </p:sp>
    </p:spTree>
    <p:extLst>
      <p:ext uri="{BB962C8B-B14F-4D97-AF65-F5344CB8AC3E}">
        <p14:creationId xmlns:p14="http://schemas.microsoft.com/office/powerpoint/2010/main" val="2456691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AFE96-DF32-47D3-A172-0D25145EC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073" y="213451"/>
            <a:ext cx="10486607" cy="1523909"/>
          </a:xfrm>
        </p:spPr>
        <p:txBody>
          <a:bodyPr>
            <a:normAutofit/>
          </a:bodyPr>
          <a:lstStyle/>
          <a:p>
            <a:r>
              <a:rPr lang="ru-RU" sz="4000" b="1" dirty="0" err="1"/>
              <a:t>Пигувианство</a:t>
            </a:r>
            <a:r>
              <a:rPr lang="ru-RU" sz="4000" b="1" dirty="0"/>
              <a:t>, </a:t>
            </a:r>
            <a:r>
              <a:rPr lang="ru-RU" sz="4000" b="1" dirty="0" err="1"/>
              <a:t>коузианство</a:t>
            </a:r>
            <a:r>
              <a:rPr lang="ru-RU" sz="4000" b="1" dirty="0"/>
              <a:t>, рыночный фундаментализм</a:t>
            </a:r>
          </a:p>
        </p:txBody>
      </p:sp>
      <p:grpSp>
        <p:nvGrpSpPr>
          <p:cNvPr id="9" name="Рисунок 50">
            <a:extLst>
              <a:ext uri="{FF2B5EF4-FFF2-40B4-BE49-F238E27FC236}">
                <a16:creationId xmlns:a16="http://schemas.microsoft.com/office/drawing/2014/main" id="{8352F242-F7A5-4A9F-AFC5-8F56F0E472C3}"/>
              </a:ext>
            </a:extLst>
          </p:cNvPr>
          <p:cNvGrpSpPr>
            <a:grpSpLocks noChangeAspect="1"/>
          </p:cNvGrpSpPr>
          <p:nvPr/>
        </p:nvGrpSpPr>
        <p:grpSpPr>
          <a:xfrm>
            <a:off x="9933328" y="213451"/>
            <a:ext cx="2002663" cy="1083632"/>
            <a:chOff x="826344" y="7864528"/>
            <a:chExt cx="2196064" cy="1188280"/>
          </a:xfrm>
          <a:solidFill>
            <a:srgbClr val="FFFFFF">
              <a:lumMod val="65000"/>
            </a:srgbClr>
          </a:solidFill>
        </p:grpSpPr>
        <p:sp>
          <p:nvSpPr>
            <p:cNvPr id="10" name="Полилиния 175">
              <a:extLst>
                <a:ext uri="{FF2B5EF4-FFF2-40B4-BE49-F238E27FC236}">
                  <a16:creationId xmlns:a16="http://schemas.microsoft.com/office/drawing/2014/main" id="{89539FF2-6E21-4F5F-91F5-FA80FA78D2EB}"/>
                </a:ext>
              </a:extLst>
            </p:cNvPr>
            <p:cNvSpPr/>
            <p:nvPr/>
          </p:nvSpPr>
          <p:spPr>
            <a:xfrm>
              <a:off x="826344" y="7864528"/>
              <a:ext cx="139368" cy="1187243"/>
            </a:xfrm>
            <a:custGeom>
              <a:avLst/>
              <a:gdLst>
                <a:gd name="connsiteX0" fmla="*/ 0 w 139368"/>
                <a:gd name="connsiteY0" fmla="*/ 1187244 h 1187243"/>
                <a:gd name="connsiteX1" fmla="*/ 139368 w 139368"/>
                <a:gd name="connsiteY1" fmla="*/ 1187244 h 1187243"/>
                <a:gd name="connsiteX2" fmla="*/ 139368 w 139368"/>
                <a:gd name="connsiteY2" fmla="*/ 0 h 1187243"/>
                <a:gd name="connsiteX3" fmla="*/ 0 w 139368"/>
                <a:gd name="connsiteY3" fmla="*/ 0 h 1187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368" h="1187243">
                  <a:moveTo>
                    <a:pt x="0" y="1187244"/>
                  </a:moveTo>
                  <a:lnTo>
                    <a:pt x="139368" y="1187244"/>
                  </a:lnTo>
                  <a:lnTo>
                    <a:pt x="13936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1" name="Полилиния 176">
              <a:extLst>
                <a:ext uri="{FF2B5EF4-FFF2-40B4-BE49-F238E27FC236}">
                  <a16:creationId xmlns:a16="http://schemas.microsoft.com/office/drawing/2014/main" id="{8D39010E-DB80-4C81-9BA7-A4FBA7A1B910}"/>
                </a:ext>
              </a:extLst>
            </p:cNvPr>
            <p:cNvSpPr/>
            <p:nvPr/>
          </p:nvSpPr>
          <p:spPr>
            <a:xfrm>
              <a:off x="1103348" y="7864873"/>
              <a:ext cx="1761521" cy="498110"/>
            </a:xfrm>
            <a:custGeom>
              <a:avLst/>
              <a:gdLst>
                <a:gd name="connsiteX0" fmla="*/ 63289 w 1761521"/>
                <a:gd name="connsiteY0" fmla="*/ 172370 h 498110"/>
                <a:gd name="connsiteX1" fmla="*/ 126921 w 1761521"/>
                <a:gd name="connsiteY1" fmla="*/ 96720 h 498110"/>
                <a:gd name="connsiteX2" fmla="*/ 125537 w 1761521"/>
                <a:gd name="connsiteY2" fmla="*/ 94993 h 498110"/>
                <a:gd name="connsiteX3" fmla="*/ 57755 w 1761521"/>
                <a:gd name="connsiteY3" fmla="*/ 97411 h 498110"/>
                <a:gd name="connsiteX4" fmla="*/ 43231 w 1761521"/>
                <a:gd name="connsiteY4" fmla="*/ 96720 h 498110"/>
                <a:gd name="connsiteX5" fmla="*/ 42539 w 1761521"/>
                <a:gd name="connsiteY5" fmla="*/ 94302 h 498110"/>
                <a:gd name="connsiteX6" fmla="*/ 51876 w 1761521"/>
                <a:gd name="connsiteY6" fmla="*/ 80485 h 498110"/>
                <a:gd name="connsiteX7" fmla="*/ 92684 w 1761521"/>
                <a:gd name="connsiteY7" fmla="*/ 84630 h 498110"/>
                <a:gd name="connsiteX8" fmla="*/ 125192 w 1761521"/>
                <a:gd name="connsiteY8" fmla="*/ 84630 h 498110"/>
                <a:gd name="connsiteX9" fmla="*/ 126575 w 1761521"/>
                <a:gd name="connsiteY9" fmla="*/ 83249 h 498110"/>
                <a:gd name="connsiteX10" fmla="*/ 63634 w 1761521"/>
                <a:gd name="connsiteY10" fmla="*/ 9327 h 498110"/>
                <a:gd name="connsiteX11" fmla="*/ 20406 w 1761521"/>
                <a:gd name="connsiteY11" fmla="*/ 28671 h 498110"/>
                <a:gd name="connsiteX12" fmla="*/ 12106 w 1761521"/>
                <a:gd name="connsiteY12" fmla="*/ 46979 h 498110"/>
                <a:gd name="connsiteX13" fmla="*/ 4498 w 1761521"/>
                <a:gd name="connsiteY13" fmla="*/ 44215 h 498110"/>
                <a:gd name="connsiteX14" fmla="*/ 10723 w 1761521"/>
                <a:gd name="connsiteY14" fmla="*/ 4836 h 498110"/>
                <a:gd name="connsiteX15" fmla="*/ 25939 w 1761521"/>
                <a:gd name="connsiteY15" fmla="*/ 3454 h 498110"/>
                <a:gd name="connsiteX16" fmla="*/ 64672 w 1761521"/>
                <a:gd name="connsiteY16" fmla="*/ 0 h 498110"/>
                <a:gd name="connsiteX17" fmla="*/ 154587 w 1761521"/>
                <a:gd name="connsiteY17" fmla="*/ 87048 h 498110"/>
                <a:gd name="connsiteX18" fmla="*/ 57755 w 1761521"/>
                <a:gd name="connsiteY18" fmla="*/ 182733 h 498110"/>
                <a:gd name="connsiteX19" fmla="*/ 16948 w 1761521"/>
                <a:gd name="connsiteY19" fmla="*/ 177206 h 498110"/>
                <a:gd name="connsiteX20" fmla="*/ 1386 w 1761521"/>
                <a:gd name="connsiteY20" fmla="*/ 138518 h 498110"/>
                <a:gd name="connsiteX21" fmla="*/ 8994 w 1761521"/>
                <a:gd name="connsiteY21" fmla="*/ 134718 h 498110"/>
                <a:gd name="connsiteX22" fmla="*/ 63289 w 1761521"/>
                <a:gd name="connsiteY22" fmla="*/ 172024 h 498110"/>
                <a:gd name="connsiteX23" fmla="*/ 186403 w 1761521"/>
                <a:gd name="connsiteY23" fmla="*/ 168915 h 498110"/>
                <a:gd name="connsiteX24" fmla="*/ 192974 w 1761521"/>
                <a:gd name="connsiteY24" fmla="*/ 161316 h 498110"/>
                <a:gd name="connsiteX25" fmla="*/ 193319 w 1761521"/>
                <a:gd name="connsiteY25" fmla="*/ 119173 h 498110"/>
                <a:gd name="connsiteX26" fmla="*/ 192974 w 1761521"/>
                <a:gd name="connsiteY26" fmla="*/ 83594 h 498110"/>
                <a:gd name="connsiteX27" fmla="*/ 186057 w 1761521"/>
                <a:gd name="connsiteY27" fmla="*/ 75304 h 498110"/>
                <a:gd name="connsiteX28" fmla="*/ 177066 w 1761521"/>
                <a:gd name="connsiteY28" fmla="*/ 73577 h 498110"/>
                <a:gd name="connsiteX29" fmla="*/ 177757 w 1761521"/>
                <a:gd name="connsiteY29" fmla="*/ 65632 h 498110"/>
                <a:gd name="connsiteX30" fmla="*/ 202657 w 1761521"/>
                <a:gd name="connsiteY30" fmla="*/ 66323 h 498110"/>
                <a:gd name="connsiteX31" fmla="*/ 229631 w 1761521"/>
                <a:gd name="connsiteY31" fmla="*/ 65632 h 498110"/>
                <a:gd name="connsiteX32" fmla="*/ 230323 w 1761521"/>
                <a:gd name="connsiteY32" fmla="*/ 73577 h 498110"/>
                <a:gd name="connsiteX33" fmla="*/ 220294 w 1761521"/>
                <a:gd name="connsiteY33" fmla="*/ 75304 h 498110"/>
                <a:gd name="connsiteX34" fmla="*/ 214415 w 1761521"/>
                <a:gd name="connsiteY34" fmla="*/ 82903 h 498110"/>
                <a:gd name="connsiteX35" fmla="*/ 214415 w 1761521"/>
                <a:gd name="connsiteY35" fmla="*/ 117446 h 498110"/>
                <a:gd name="connsiteX36" fmla="*/ 233781 w 1761521"/>
                <a:gd name="connsiteY36" fmla="*/ 111574 h 498110"/>
                <a:gd name="connsiteX37" fmla="*/ 245539 w 1761521"/>
                <a:gd name="connsiteY37" fmla="*/ 92575 h 498110"/>
                <a:gd name="connsiteX38" fmla="*/ 274589 w 1761521"/>
                <a:gd name="connsiteY38" fmla="*/ 62868 h 498110"/>
                <a:gd name="connsiteX39" fmla="*/ 284964 w 1761521"/>
                <a:gd name="connsiteY39" fmla="*/ 67359 h 498110"/>
                <a:gd name="connsiteX40" fmla="*/ 281505 w 1761521"/>
                <a:gd name="connsiteY40" fmla="*/ 86012 h 498110"/>
                <a:gd name="connsiteX41" fmla="*/ 279430 w 1761521"/>
                <a:gd name="connsiteY41" fmla="*/ 87048 h 498110"/>
                <a:gd name="connsiteX42" fmla="*/ 267326 w 1761521"/>
                <a:gd name="connsiteY42" fmla="*/ 83594 h 498110"/>
                <a:gd name="connsiteX43" fmla="*/ 252802 w 1761521"/>
                <a:gd name="connsiteY43" fmla="*/ 97757 h 498110"/>
                <a:gd name="connsiteX44" fmla="*/ 239660 w 1761521"/>
                <a:gd name="connsiteY44" fmla="*/ 118483 h 498110"/>
                <a:gd name="connsiteX45" fmla="*/ 250035 w 1761521"/>
                <a:gd name="connsiteY45" fmla="*/ 127464 h 498110"/>
                <a:gd name="connsiteX46" fmla="*/ 272860 w 1761521"/>
                <a:gd name="connsiteY46" fmla="*/ 159589 h 498110"/>
                <a:gd name="connsiteX47" fmla="*/ 297067 w 1761521"/>
                <a:gd name="connsiteY47" fmla="*/ 169952 h 498110"/>
                <a:gd name="connsiteX48" fmla="*/ 297067 w 1761521"/>
                <a:gd name="connsiteY48" fmla="*/ 177897 h 498110"/>
                <a:gd name="connsiteX49" fmla="*/ 272860 w 1761521"/>
                <a:gd name="connsiteY49" fmla="*/ 179278 h 498110"/>
                <a:gd name="connsiteX50" fmla="*/ 254185 w 1761521"/>
                <a:gd name="connsiteY50" fmla="*/ 170988 h 498110"/>
                <a:gd name="connsiteX51" fmla="*/ 231706 w 1761521"/>
                <a:gd name="connsiteY51" fmla="*/ 137481 h 498110"/>
                <a:gd name="connsiteX52" fmla="*/ 214415 w 1761521"/>
                <a:gd name="connsiteY52" fmla="*/ 124700 h 498110"/>
                <a:gd name="connsiteX53" fmla="*/ 214761 w 1761521"/>
                <a:gd name="connsiteY53" fmla="*/ 160625 h 498110"/>
                <a:gd name="connsiteX54" fmla="*/ 221677 w 1761521"/>
                <a:gd name="connsiteY54" fmla="*/ 168915 h 498110"/>
                <a:gd name="connsiteX55" fmla="*/ 231706 w 1761521"/>
                <a:gd name="connsiteY55" fmla="*/ 170297 h 498110"/>
                <a:gd name="connsiteX56" fmla="*/ 230669 w 1761521"/>
                <a:gd name="connsiteY56" fmla="*/ 178587 h 498110"/>
                <a:gd name="connsiteX57" fmla="*/ 205769 w 1761521"/>
                <a:gd name="connsiteY57" fmla="*/ 177897 h 498110"/>
                <a:gd name="connsiteX58" fmla="*/ 176720 w 1761521"/>
                <a:gd name="connsiteY58" fmla="*/ 178587 h 498110"/>
                <a:gd name="connsiteX59" fmla="*/ 176374 w 1761521"/>
                <a:gd name="connsiteY59" fmla="*/ 170297 h 498110"/>
                <a:gd name="connsiteX60" fmla="*/ 186749 w 1761521"/>
                <a:gd name="connsiteY60" fmla="*/ 168915 h 498110"/>
                <a:gd name="connsiteX61" fmla="*/ 338221 w 1761521"/>
                <a:gd name="connsiteY61" fmla="*/ 77722 h 498110"/>
                <a:gd name="connsiteX62" fmla="*/ 323696 w 1761521"/>
                <a:gd name="connsiteY62" fmla="*/ 113992 h 498110"/>
                <a:gd name="connsiteX63" fmla="*/ 362775 w 1761521"/>
                <a:gd name="connsiteY63" fmla="*/ 169261 h 498110"/>
                <a:gd name="connsiteX64" fmla="*/ 380066 w 1761521"/>
                <a:gd name="connsiteY64" fmla="*/ 163734 h 498110"/>
                <a:gd name="connsiteX65" fmla="*/ 390787 w 1761521"/>
                <a:gd name="connsiteY65" fmla="*/ 128155 h 498110"/>
                <a:gd name="connsiteX66" fmla="*/ 351708 w 1761521"/>
                <a:gd name="connsiteY66" fmla="*/ 73577 h 498110"/>
                <a:gd name="connsiteX67" fmla="*/ 337875 w 1761521"/>
                <a:gd name="connsiteY67" fmla="*/ 77722 h 498110"/>
                <a:gd name="connsiteX68" fmla="*/ 414649 w 1761521"/>
                <a:gd name="connsiteY68" fmla="*/ 119173 h 498110"/>
                <a:gd name="connsiteX69" fmla="*/ 388712 w 1761521"/>
                <a:gd name="connsiteY69" fmla="*/ 170988 h 498110"/>
                <a:gd name="connsiteX70" fmla="*/ 355858 w 1761521"/>
                <a:gd name="connsiteY70" fmla="*/ 181351 h 498110"/>
                <a:gd name="connsiteX71" fmla="*/ 299834 w 1761521"/>
                <a:gd name="connsiteY71" fmla="*/ 120901 h 498110"/>
                <a:gd name="connsiteX72" fmla="*/ 324042 w 1761521"/>
                <a:gd name="connsiteY72" fmla="*/ 73922 h 498110"/>
                <a:gd name="connsiteX73" fmla="*/ 361391 w 1761521"/>
                <a:gd name="connsiteY73" fmla="*/ 62868 h 498110"/>
                <a:gd name="connsiteX74" fmla="*/ 414649 w 1761521"/>
                <a:gd name="connsiteY74" fmla="*/ 119173 h 498110"/>
                <a:gd name="connsiteX75" fmla="*/ 442315 w 1761521"/>
                <a:gd name="connsiteY75" fmla="*/ 168915 h 498110"/>
                <a:gd name="connsiteX76" fmla="*/ 449577 w 1761521"/>
                <a:gd name="connsiteY76" fmla="*/ 158207 h 498110"/>
                <a:gd name="connsiteX77" fmla="*/ 449923 w 1761521"/>
                <a:gd name="connsiteY77" fmla="*/ 118828 h 498110"/>
                <a:gd name="connsiteX78" fmla="*/ 449577 w 1761521"/>
                <a:gd name="connsiteY78" fmla="*/ 83940 h 498110"/>
                <a:gd name="connsiteX79" fmla="*/ 443352 w 1761521"/>
                <a:gd name="connsiteY79" fmla="*/ 75304 h 498110"/>
                <a:gd name="connsiteX80" fmla="*/ 433669 w 1761521"/>
                <a:gd name="connsiteY80" fmla="*/ 73577 h 498110"/>
                <a:gd name="connsiteX81" fmla="*/ 434361 w 1761521"/>
                <a:gd name="connsiteY81" fmla="*/ 65632 h 498110"/>
                <a:gd name="connsiteX82" fmla="*/ 459260 w 1761521"/>
                <a:gd name="connsiteY82" fmla="*/ 66323 h 498110"/>
                <a:gd name="connsiteX83" fmla="*/ 485889 w 1761521"/>
                <a:gd name="connsiteY83" fmla="*/ 65632 h 498110"/>
                <a:gd name="connsiteX84" fmla="*/ 485889 w 1761521"/>
                <a:gd name="connsiteY84" fmla="*/ 73577 h 498110"/>
                <a:gd name="connsiteX85" fmla="*/ 476897 w 1761521"/>
                <a:gd name="connsiteY85" fmla="*/ 75304 h 498110"/>
                <a:gd name="connsiteX86" fmla="*/ 471018 w 1761521"/>
                <a:gd name="connsiteY86" fmla="*/ 82903 h 498110"/>
                <a:gd name="connsiteX87" fmla="*/ 471018 w 1761521"/>
                <a:gd name="connsiteY87" fmla="*/ 112956 h 498110"/>
                <a:gd name="connsiteX88" fmla="*/ 472402 w 1761521"/>
                <a:gd name="connsiteY88" fmla="*/ 114337 h 498110"/>
                <a:gd name="connsiteX89" fmla="*/ 520817 w 1761521"/>
                <a:gd name="connsiteY89" fmla="*/ 114337 h 498110"/>
                <a:gd name="connsiteX90" fmla="*/ 522201 w 1761521"/>
                <a:gd name="connsiteY90" fmla="*/ 112956 h 498110"/>
                <a:gd name="connsiteX91" fmla="*/ 521509 w 1761521"/>
                <a:gd name="connsiteY91" fmla="*/ 83594 h 498110"/>
                <a:gd name="connsiteX92" fmla="*/ 515630 w 1761521"/>
                <a:gd name="connsiteY92" fmla="*/ 75649 h 498110"/>
                <a:gd name="connsiteX93" fmla="*/ 505601 w 1761521"/>
                <a:gd name="connsiteY93" fmla="*/ 73577 h 498110"/>
                <a:gd name="connsiteX94" fmla="*/ 506639 w 1761521"/>
                <a:gd name="connsiteY94" fmla="*/ 65632 h 498110"/>
                <a:gd name="connsiteX95" fmla="*/ 533267 w 1761521"/>
                <a:gd name="connsiteY95" fmla="*/ 66323 h 498110"/>
                <a:gd name="connsiteX96" fmla="*/ 559896 w 1761521"/>
                <a:gd name="connsiteY96" fmla="*/ 65632 h 498110"/>
                <a:gd name="connsiteX97" fmla="*/ 559896 w 1761521"/>
                <a:gd name="connsiteY97" fmla="*/ 73231 h 498110"/>
                <a:gd name="connsiteX98" fmla="*/ 551596 w 1761521"/>
                <a:gd name="connsiteY98" fmla="*/ 74958 h 498110"/>
                <a:gd name="connsiteX99" fmla="*/ 543642 w 1761521"/>
                <a:gd name="connsiteY99" fmla="*/ 83940 h 498110"/>
                <a:gd name="connsiteX100" fmla="*/ 543642 w 1761521"/>
                <a:gd name="connsiteY100" fmla="*/ 119173 h 498110"/>
                <a:gd name="connsiteX101" fmla="*/ 543988 w 1761521"/>
                <a:gd name="connsiteY101" fmla="*/ 158207 h 498110"/>
                <a:gd name="connsiteX102" fmla="*/ 552633 w 1761521"/>
                <a:gd name="connsiteY102" fmla="*/ 168570 h 498110"/>
                <a:gd name="connsiteX103" fmla="*/ 563008 w 1761521"/>
                <a:gd name="connsiteY103" fmla="*/ 170297 h 498110"/>
                <a:gd name="connsiteX104" fmla="*/ 561971 w 1761521"/>
                <a:gd name="connsiteY104" fmla="*/ 178587 h 498110"/>
                <a:gd name="connsiteX105" fmla="*/ 534305 w 1761521"/>
                <a:gd name="connsiteY105" fmla="*/ 177897 h 498110"/>
                <a:gd name="connsiteX106" fmla="*/ 506639 w 1761521"/>
                <a:gd name="connsiteY106" fmla="*/ 178587 h 498110"/>
                <a:gd name="connsiteX107" fmla="*/ 506639 w 1761521"/>
                <a:gd name="connsiteY107" fmla="*/ 170643 h 498110"/>
                <a:gd name="connsiteX108" fmla="*/ 515976 w 1761521"/>
                <a:gd name="connsiteY108" fmla="*/ 168915 h 498110"/>
                <a:gd name="connsiteX109" fmla="*/ 522201 w 1761521"/>
                <a:gd name="connsiteY109" fmla="*/ 159934 h 498110"/>
                <a:gd name="connsiteX110" fmla="*/ 521163 w 1761521"/>
                <a:gd name="connsiteY110" fmla="*/ 125391 h 498110"/>
                <a:gd name="connsiteX111" fmla="*/ 472747 w 1761521"/>
                <a:gd name="connsiteY111" fmla="*/ 125391 h 498110"/>
                <a:gd name="connsiteX112" fmla="*/ 471364 w 1761521"/>
                <a:gd name="connsiteY112" fmla="*/ 126773 h 498110"/>
                <a:gd name="connsiteX113" fmla="*/ 471364 w 1761521"/>
                <a:gd name="connsiteY113" fmla="*/ 158552 h 498110"/>
                <a:gd name="connsiteX114" fmla="*/ 478627 w 1761521"/>
                <a:gd name="connsiteY114" fmla="*/ 168915 h 498110"/>
                <a:gd name="connsiteX115" fmla="*/ 488310 w 1761521"/>
                <a:gd name="connsiteY115" fmla="*/ 170643 h 498110"/>
                <a:gd name="connsiteX116" fmla="*/ 487272 w 1761521"/>
                <a:gd name="connsiteY116" fmla="*/ 178587 h 498110"/>
                <a:gd name="connsiteX117" fmla="*/ 459606 w 1761521"/>
                <a:gd name="connsiteY117" fmla="*/ 177897 h 498110"/>
                <a:gd name="connsiteX118" fmla="*/ 433323 w 1761521"/>
                <a:gd name="connsiteY118" fmla="*/ 178587 h 498110"/>
                <a:gd name="connsiteX119" fmla="*/ 433323 w 1761521"/>
                <a:gd name="connsiteY119" fmla="*/ 170297 h 498110"/>
                <a:gd name="connsiteX120" fmla="*/ 616611 w 1761521"/>
                <a:gd name="connsiteY120" fmla="*/ 77722 h 498110"/>
                <a:gd name="connsiteX121" fmla="*/ 602087 w 1761521"/>
                <a:gd name="connsiteY121" fmla="*/ 113992 h 498110"/>
                <a:gd name="connsiteX122" fmla="*/ 641165 w 1761521"/>
                <a:gd name="connsiteY122" fmla="*/ 169261 h 498110"/>
                <a:gd name="connsiteX123" fmla="*/ 658456 w 1761521"/>
                <a:gd name="connsiteY123" fmla="*/ 163734 h 498110"/>
                <a:gd name="connsiteX124" fmla="*/ 668831 w 1761521"/>
                <a:gd name="connsiteY124" fmla="*/ 128155 h 498110"/>
                <a:gd name="connsiteX125" fmla="*/ 630099 w 1761521"/>
                <a:gd name="connsiteY125" fmla="*/ 73577 h 498110"/>
                <a:gd name="connsiteX126" fmla="*/ 616266 w 1761521"/>
                <a:gd name="connsiteY126" fmla="*/ 77722 h 498110"/>
                <a:gd name="connsiteX127" fmla="*/ 693039 w 1761521"/>
                <a:gd name="connsiteY127" fmla="*/ 119173 h 498110"/>
                <a:gd name="connsiteX128" fmla="*/ 666756 w 1761521"/>
                <a:gd name="connsiteY128" fmla="*/ 170988 h 498110"/>
                <a:gd name="connsiteX129" fmla="*/ 634249 w 1761521"/>
                <a:gd name="connsiteY129" fmla="*/ 181351 h 498110"/>
                <a:gd name="connsiteX130" fmla="*/ 578225 w 1761521"/>
                <a:gd name="connsiteY130" fmla="*/ 120901 h 498110"/>
                <a:gd name="connsiteX131" fmla="*/ 602433 w 1761521"/>
                <a:gd name="connsiteY131" fmla="*/ 73922 h 498110"/>
                <a:gd name="connsiteX132" fmla="*/ 639436 w 1761521"/>
                <a:gd name="connsiteY132" fmla="*/ 62868 h 498110"/>
                <a:gd name="connsiteX133" fmla="*/ 693039 w 1761521"/>
                <a:gd name="connsiteY133" fmla="*/ 119173 h 498110"/>
                <a:gd name="connsiteX134" fmla="*/ 725893 w 1761521"/>
                <a:gd name="connsiteY134" fmla="*/ 156480 h 498110"/>
                <a:gd name="connsiteX135" fmla="*/ 728659 w 1761521"/>
                <a:gd name="connsiteY135" fmla="*/ 83940 h 498110"/>
                <a:gd name="connsiteX136" fmla="*/ 721743 w 1761521"/>
                <a:gd name="connsiteY136" fmla="*/ 75304 h 498110"/>
                <a:gd name="connsiteX137" fmla="*/ 712060 w 1761521"/>
                <a:gd name="connsiteY137" fmla="*/ 73577 h 498110"/>
                <a:gd name="connsiteX138" fmla="*/ 712751 w 1761521"/>
                <a:gd name="connsiteY138" fmla="*/ 65632 h 498110"/>
                <a:gd name="connsiteX139" fmla="*/ 736959 w 1761521"/>
                <a:gd name="connsiteY139" fmla="*/ 66323 h 498110"/>
                <a:gd name="connsiteX140" fmla="*/ 749409 w 1761521"/>
                <a:gd name="connsiteY140" fmla="*/ 65632 h 498110"/>
                <a:gd name="connsiteX141" fmla="*/ 753559 w 1761521"/>
                <a:gd name="connsiteY141" fmla="*/ 75995 h 498110"/>
                <a:gd name="connsiteX142" fmla="*/ 786412 w 1761521"/>
                <a:gd name="connsiteY142" fmla="*/ 142317 h 498110"/>
                <a:gd name="connsiteX143" fmla="*/ 787450 w 1761521"/>
                <a:gd name="connsiteY143" fmla="*/ 142317 h 498110"/>
                <a:gd name="connsiteX144" fmla="*/ 822032 w 1761521"/>
                <a:gd name="connsiteY144" fmla="*/ 66323 h 498110"/>
                <a:gd name="connsiteX145" fmla="*/ 833791 w 1761521"/>
                <a:gd name="connsiteY145" fmla="*/ 66323 h 498110"/>
                <a:gd name="connsiteX146" fmla="*/ 857653 w 1761521"/>
                <a:gd name="connsiteY146" fmla="*/ 65632 h 498110"/>
                <a:gd name="connsiteX147" fmla="*/ 857653 w 1761521"/>
                <a:gd name="connsiteY147" fmla="*/ 73231 h 498110"/>
                <a:gd name="connsiteX148" fmla="*/ 846586 w 1761521"/>
                <a:gd name="connsiteY148" fmla="*/ 75995 h 498110"/>
                <a:gd name="connsiteX149" fmla="*/ 841399 w 1761521"/>
                <a:gd name="connsiteY149" fmla="*/ 82903 h 498110"/>
                <a:gd name="connsiteX150" fmla="*/ 842436 w 1761521"/>
                <a:gd name="connsiteY150" fmla="*/ 158898 h 498110"/>
                <a:gd name="connsiteX151" fmla="*/ 850390 w 1761521"/>
                <a:gd name="connsiteY151" fmla="*/ 168570 h 498110"/>
                <a:gd name="connsiteX152" fmla="*/ 860419 w 1761521"/>
                <a:gd name="connsiteY152" fmla="*/ 170297 h 498110"/>
                <a:gd name="connsiteX153" fmla="*/ 859036 w 1761521"/>
                <a:gd name="connsiteY153" fmla="*/ 178587 h 498110"/>
                <a:gd name="connsiteX154" fmla="*/ 832062 w 1761521"/>
                <a:gd name="connsiteY154" fmla="*/ 177897 h 498110"/>
                <a:gd name="connsiteX155" fmla="*/ 806470 w 1761521"/>
                <a:gd name="connsiteY155" fmla="*/ 178587 h 498110"/>
                <a:gd name="connsiteX156" fmla="*/ 806125 w 1761521"/>
                <a:gd name="connsiteY156" fmla="*/ 170643 h 498110"/>
                <a:gd name="connsiteX157" fmla="*/ 820303 w 1761521"/>
                <a:gd name="connsiteY157" fmla="*/ 162698 h 498110"/>
                <a:gd name="connsiteX158" fmla="*/ 821341 w 1761521"/>
                <a:gd name="connsiteY158" fmla="*/ 94302 h 498110"/>
                <a:gd name="connsiteX159" fmla="*/ 820303 w 1761521"/>
                <a:gd name="connsiteY159" fmla="*/ 94302 h 498110"/>
                <a:gd name="connsiteX160" fmla="*/ 783646 w 1761521"/>
                <a:gd name="connsiteY160" fmla="*/ 175479 h 498110"/>
                <a:gd name="connsiteX161" fmla="*/ 776729 w 1761521"/>
                <a:gd name="connsiteY161" fmla="*/ 177551 h 498110"/>
                <a:gd name="connsiteX162" fmla="*/ 739380 w 1761521"/>
                <a:gd name="connsiteY162" fmla="*/ 92230 h 498110"/>
                <a:gd name="connsiteX163" fmla="*/ 737997 w 1761521"/>
                <a:gd name="connsiteY163" fmla="*/ 92230 h 498110"/>
                <a:gd name="connsiteX164" fmla="*/ 738342 w 1761521"/>
                <a:gd name="connsiteY164" fmla="*/ 157516 h 498110"/>
                <a:gd name="connsiteX165" fmla="*/ 746642 w 1761521"/>
                <a:gd name="connsiteY165" fmla="*/ 167879 h 498110"/>
                <a:gd name="connsiteX166" fmla="*/ 757709 w 1761521"/>
                <a:gd name="connsiteY166" fmla="*/ 170297 h 498110"/>
                <a:gd name="connsiteX167" fmla="*/ 757017 w 1761521"/>
                <a:gd name="connsiteY167" fmla="*/ 178587 h 498110"/>
                <a:gd name="connsiteX168" fmla="*/ 732118 w 1761521"/>
                <a:gd name="connsiteY168" fmla="*/ 177897 h 498110"/>
                <a:gd name="connsiteX169" fmla="*/ 709293 w 1761521"/>
                <a:gd name="connsiteY169" fmla="*/ 178587 h 498110"/>
                <a:gd name="connsiteX170" fmla="*/ 708947 w 1761521"/>
                <a:gd name="connsiteY170" fmla="*/ 170297 h 498110"/>
                <a:gd name="connsiteX171" fmla="*/ 726239 w 1761521"/>
                <a:gd name="connsiteY171" fmla="*/ 156480 h 498110"/>
                <a:gd name="connsiteX172" fmla="*/ 881515 w 1761521"/>
                <a:gd name="connsiteY172" fmla="*/ 168570 h 498110"/>
                <a:gd name="connsiteX173" fmla="*/ 887740 w 1761521"/>
                <a:gd name="connsiteY173" fmla="*/ 155098 h 498110"/>
                <a:gd name="connsiteX174" fmla="*/ 887740 w 1761521"/>
                <a:gd name="connsiteY174" fmla="*/ 116410 h 498110"/>
                <a:gd name="connsiteX175" fmla="*/ 887740 w 1761521"/>
                <a:gd name="connsiteY175" fmla="*/ 83594 h 498110"/>
                <a:gd name="connsiteX176" fmla="*/ 880823 w 1761521"/>
                <a:gd name="connsiteY176" fmla="*/ 75304 h 498110"/>
                <a:gd name="connsiteX177" fmla="*/ 871486 w 1761521"/>
                <a:gd name="connsiteY177" fmla="*/ 73577 h 498110"/>
                <a:gd name="connsiteX178" fmla="*/ 872523 w 1761521"/>
                <a:gd name="connsiteY178" fmla="*/ 65632 h 498110"/>
                <a:gd name="connsiteX179" fmla="*/ 897423 w 1761521"/>
                <a:gd name="connsiteY179" fmla="*/ 66323 h 498110"/>
                <a:gd name="connsiteX180" fmla="*/ 924397 w 1761521"/>
                <a:gd name="connsiteY180" fmla="*/ 65632 h 498110"/>
                <a:gd name="connsiteX181" fmla="*/ 924743 w 1761521"/>
                <a:gd name="connsiteY181" fmla="*/ 73577 h 498110"/>
                <a:gd name="connsiteX182" fmla="*/ 915060 w 1761521"/>
                <a:gd name="connsiteY182" fmla="*/ 75304 h 498110"/>
                <a:gd name="connsiteX183" fmla="*/ 908835 w 1761521"/>
                <a:gd name="connsiteY183" fmla="*/ 83940 h 498110"/>
                <a:gd name="connsiteX184" fmla="*/ 908835 w 1761521"/>
                <a:gd name="connsiteY184" fmla="*/ 137827 h 498110"/>
                <a:gd name="connsiteX185" fmla="*/ 909873 w 1761521"/>
                <a:gd name="connsiteY185" fmla="*/ 138863 h 498110"/>
                <a:gd name="connsiteX186" fmla="*/ 958288 w 1761521"/>
                <a:gd name="connsiteY186" fmla="*/ 87394 h 498110"/>
                <a:gd name="connsiteX187" fmla="*/ 959672 w 1761521"/>
                <a:gd name="connsiteY187" fmla="*/ 83594 h 498110"/>
                <a:gd name="connsiteX188" fmla="*/ 954484 w 1761521"/>
                <a:gd name="connsiteY188" fmla="*/ 75304 h 498110"/>
                <a:gd name="connsiteX189" fmla="*/ 946184 w 1761521"/>
                <a:gd name="connsiteY189" fmla="*/ 73577 h 498110"/>
                <a:gd name="connsiteX190" fmla="*/ 947222 w 1761521"/>
                <a:gd name="connsiteY190" fmla="*/ 65632 h 498110"/>
                <a:gd name="connsiteX191" fmla="*/ 971084 w 1761521"/>
                <a:gd name="connsiteY191" fmla="*/ 66323 h 498110"/>
                <a:gd name="connsiteX192" fmla="*/ 997367 w 1761521"/>
                <a:gd name="connsiteY192" fmla="*/ 65632 h 498110"/>
                <a:gd name="connsiteX193" fmla="*/ 997367 w 1761521"/>
                <a:gd name="connsiteY193" fmla="*/ 73231 h 498110"/>
                <a:gd name="connsiteX194" fmla="*/ 986300 w 1761521"/>
                <a:gd name="connsiteY194" fmla="*/ 75995 h 498110"/>
                <a:gd name="connsiteX195" fmla="*/ 981459 w 1761521"/>
                <a:gd name="connsiteY195" fmla="*/ 83594 h 498110"/>
                <a:gd name="connsiteX196" fmla="*/ 982150 w 1761521"/>
                <a:gd name="connsiteY196" fmla="*/ 159243 h 498110"/>
                <a:gd name="connsiteX197" fmla="*/ 987684 w 1761521"/>
                <a:gd name="connsiteY197" fmla="*/ 167534 h 498110"/>
                <a:gd name="connsiteX198" fmla="*/ 1000825 w 1761521"/>
                <a:gd name="connsiteY198" fmla="*/ 170297 h 498110"/>
                <a:gd name="connsiteX199" fmla="*/ 999788 w 1761521"/>
                <a:gd name="connsiteY199" fmla="*/ 178587 h 498110"/>
                <a:gd name="connsiteX200" fmla="*/ 970738 w 1761521"/>
                <a:gd name="connsiteY200" fmla="*/ 177897 h 498110"/>
                <a:gd name="connsiteX201" fmla="*/ 948605 w 1761521"/>
                <a:gd name="connsiteY201" fmla="*/ 178587 h 498110"/>
                <a:gd name="connsiteX202" fmla="*/ 947914 w 1761521"/>
                <a:gd name="connsiteY202" fmla="*/ 171679 h 498110"/>
                <a:gd name="connsiteX203" fmla="*/ 960709 w 1761521"/>
                <a:gd name="connsiteY203" fmla="*/ 161661 h 498110"/>
                <a:gd name="connsiteX204" fmla="*/ 960709 w 1761521"/>
                <a:gd name="connsiteY204" fmla="*/ 101902 h 498110"/>
                <a:gd name="connsiteX205" fmla="*/ 959326 w 1761521"/>
                <a:gd name="connsiteY205" fmla="*/ 100866 h 498110"/>
                <a:gd name="connsiteX206" fmla="*/ 910564 w 1761521"/>
                <a:gd name="connsiteY206" fmla="*/ 152680 h 498110"/>
                <a:gd name="connsiteX207" fmla="*/ 909181 w 1761521"/>
                <a:gd name="connsiteY207" fmla="*/ 157516 h 498110"/>
                <a:gd name="connsiteX208" fmla="*/ 916097 w 1761521"/>
                <a:gd name="connsiteY208" fmla="*/ 168570 h 498110"/>
                <a:gd name="connsiteX209" fmla="*/ 926472 w 1761521"/>
                <a:gd name="connsiteY209" fmla="*/ 170643 h 498110"/>
                <a:gd name="connsiteX210" fmla="*/ 925089 w 1761521"/>
                <a:gd name="connsiteY210" fmla="*/ 178587 h 498110"/>
                <a:gd name="connsiteX211" fmla="*/ 897423 w 1761521"/>
                <a:gd name="connsiteY211" fmla="*/ 177897 h 498110"/>
                <a:gd name="connsiteX212" fmla="*/ 871140 w 1761521"/>
                <a:gd name="connsiteY212" fmla="*/ 178587 h 498110"/>
                <a:gd name="connsiteX213" fmla="*/ 871140 w 1761521"/>
                <a:gd name="connsiteY213" fmla="*/ 170297 h 498110"/>
                <a:gd name="connsiteX214" fmla="*/ 881515 w 1761521"/>
                <a:gd name="connsiteY214" fmla="*/ 168570 h 498110"/>
                <a:gd name="connsiteX215" fmla="*/ 1077944 w 1761521"/>
                <a:gd name="connsiteY215" fmla="*/ 168570 h 498110"/>
                <a:gd name="connsiteX216" fmla="*/ 1084169 w 1761521"/>
                <a:gd name="connsiteY216" fmla="*/ 159934 h 498110"/>
                <a:gd name="connsiteX217" fmla="*/ 1084515 w 1761521"/>
                <a:gd name="connsiteY217" fmla="*/ 126082 h 498110"/>
                <a:gd name="connsiteX218" fmla="*/ 1052699 w 1761521"/>
                <a:gd name="connsiteY218" fmla="*/ 134027 h 498110"/>
                <a:gd name="connsiteX219" fmla="*/ 1030912 w 1761521"/>
                <a:gd name="connsiteY219" fmla="*/ 127118 h 498110"/>
                <a:gd name="connsiteX220" fmla="*/ 1021920 w 1761521"/>
                <a:gd name="connsiteY220" fmla="*/ 105011 h 498110"/>
                <a:gd name="connsiteX221" fmla="*/ 1021920 w 1761521"/>
                <a:gd name="connsiteY221" fmla="*/ 83940 h 498110"/>
                <a:gd name="connsiteX222" fmla="*/ 1015695 w 1761521"/>
                <a:gd name="connsiteY222" fmla="*/ 75304 h 498110"/>
                <a:gd name="connsiteX223" fmla="*/ 1006012 w 1761521"/>
                <a:gd name="connsiteY223" fmla="*/ 73577 h 498110"/>
                <a:gd name="connsiteX224" fmla="*/ 1006704 w 1761521"/>
                <a:gd name="connsiteY224" fmla="*/ 65632 h 498110"/>
                <a:gd name="connsiteX225" fmla="*/ 1031604 w 1761521"/>
                <a:gd name="connsiteY225" fmla="*/ 66323 h 498110"/>
                <a:gd name="connsiteX226" fmla="*/ 1054428 w 1761521"/>
                <a:gd name="connsiteY226" fmla="*/ 65632 h 498110"/>
                <a:gd name="connsiteX227" fmla="*/ 1055120 w 1761521"/>
                <a:gd name="connsiteY227" fmla="*/ 73577 h 498110"/>
                <a:gd name="connsiteX228" fmla="*/ 1043362 w 1761521"/>
                <a:gd name="connsiteY228" fmla="*/ 80485 h 498110"/>
                <a:gd name="connsiteX229" fmla="*/ 1043016 w 1761521"/>
                <a:gd name="connsiteY229" fmla="*/ 102593 h 498110"/>
                <a:gd name="connsiteX230" fmla="*/ 1067570 w 1761521"/>
                <a:gd name="connsiteY230" fmla="*/ 121591 h 498110"/>
                <a:gd name="connsiteX231" fmla="*/ 1084861 w 1761521"/>
                <a:gd name="connsiteY231" fmla="*/ 118137 h 498110"/>
                <a:gd name="connsiteX232" fmla="*/ 1084169 w 1761521"/>
                <a:gd name="connsiteY232" fmla="*/ 82558 h 498110"/>
                <a:gd name="connsiteX233" fmla="*/ 1077944 w 1761521"/>
                <a:gd name="connsiteY233" fmla="*/ 75649 h 498110"/>
                <a:gd name="connsiteX234" fmla="*/ 1067915 w 1761521"/>
                <a:gd name="connsiteY234" fmla="*/ 73231 h 498110"/>
                <a:gd name="connsiteX235" fmla="*/ 1068953 w 1761521"/>
                <a:gd name="connsiteY235" fmla="*/ 65632 h 498110"/>
                <a:gd name="connsiteX236" fmla="*/ 1095582 w 1761521"/>
                <a:gd name="connsiteY236" fmla="*/ 66323 h 498110"/>
                <a:gd name="connsiteX237" fmla="*/ 1121519 w 1761521"/>
                <a:gd name="connsiteY237" fmla="*/ 65632 h 498110"/>
                <a:gd name="connsiteX238" fmla="*/ 1121519 w 1761521"/>
                <a:gd name="connsiteY238" fmla="*/ 73231 h 498110"/>
                <a:gd name="connsiteX239" fmla="*/ 1114256 w 1761521"/>
                <a:gd name="connsiteY239" fmla="*/ 74958 h 498110"/>
                <a:gd name="connsiteX240" fmla="*/ 1105956 w 1761521"/>
                <a:gd name="connsiteY240" fmla="*/ 83940 h 498110"/>
                <a:gd name="connsiteX241" fmla="*/ 1105956 w 1761521"/>
                <a:gd name="connsiteY241" fmla="*/ 158207 h 498110"/>
                <a:gd name="connsiteX242" fmla="*/ 1113219 w 1761521"/>
                <a:gd name="connsiteY242" fmla="*/ 168570 h 498110"/>
                <a:gd name="connsiteX243" fmla="*/ 1124285 w 1761521"/>
                <a:gd name="connsiteY243" fmla="*/ 170297 h 498110"/>
                <a:gd name="connsiteX244" fmla="*/ 1123593 w 1761521"/>
                <a:gd name="connsiteY244" fmla="*/ 178587 h 498110"/>
                <a:gd name="connsiteX245" fmla="*/ 1094544 w 1761521"/>
                <a:gd name="connsiteY245" fmla="*/ 177897 h 498110"/>
                <a:gd name="connsiteX246" fmla="*/ 1066878 w 1761521"/>
                <a:gd name="connsiteY246" fmla="*/ 178587 h 498110"/>
                <a:gd name="connsiteX247" fmla="*/ 1066186 w 1761521"/>
                <a:gd name="connsiteY247" fmla="*/ 170643 h 498110"/>
                <a:gd name="connsiteX248" fmla="*/ 1077944 w 1761521"/>
                <a:gd name="connsiteY248" fmla="*/ 168570 h 498110"/>
                <a:gd name="connsiteX249" fmla="*/ 1160943 w 1761521"/>
                <a:gd name="connsiteY249" fmla="*/ 105702 h 498110"/>
                <a:gd name="connsiteX250" fmla="*/ 1162326 w 1761521"/>
                <a:gd name="connsiteY250" fmla="*/ 107774 h 498110"/>
                <a:gd name="connsiteX251" fmla="*/ 1210050 w 1761521"/>
                <a:gd name="connsiteY251" fmla="*/ 106047 h 498110"/>
                <a:gd name="connsiteX252" fmla="*/ 1211779 w 1761521"/>
                <a:gd name="connsiteY252" fmla="*/ 103629 h 498110"/>
                <a:gd name="connsiteX253" fmla="*/ 1185842 w 1761521"/>
                <a:gd name="connsiteY253" fmla="*/ 73231 h 498110"/>
                <a:gd name="connsiteX254" fmla="*/ 1160943 w 1761521"/>
                <a:gd name="connsiteY254" fmla="*/ 105702 h 498110"/>
                <a:gd name="connsiteX255" fmla="*/ 1235987 w 1761521"/>
                <a:gd name="connsiteY255" fmla="*/ 152335 h 498110"/>
                <a:gd name="connsiteX256" fmla="*/ 1234604 w 1761521"/>
                <a:gd name="connsiteY256" fmla="*/ 159934 h 498110"/>
                <a:gd name="connsiteX257" fmla="*/ 1189646 w 1761521"/>
                <a:gd name="connsiteY257" fmla="*/ 181005 h 498110"/>
                <a:gd name="connsiteX258" fmla="*/ 1155064 w 1761521"/>
                <a:gd name="connsiteY258" fmla="*/ 167534 h 498110"/>
                <a:gd name="connsiteX259" fmla="*/ 1139156 w 1761521"/>
                <a:gd name="connsiteY259" fmla="*/ 122628 h 498110"/>
                <a:gd name="connsiteX260" fmla="*/ 1164055 w 1761521"/>
                <a:gd name="connsiteY260" fmla="*/ 71849 h 498110"/>
                <a:gd name="connsiteX261" fmla="*/ 1194488 w 1761521"/>
                <a:gd name="connsiteY261" fmla="*/ 62523 h 498110"/>
                <a:gd name="connsiteX262" fmla="*/ 1233912 w 1761521"/>
                <a:gd name="connsiteY262" fmla="*/ 102593 h 498110"/>
                <a:gd name="connsiteX263" fmla="*/ 1238062 w 1761521"/>
                <a:gd name="connsiteY263" fmla="*/ 106047 h 498110"/>
                <a:gd name="connsiteX264" fmla="*/ 1235987 w 1761521"/>
                <a:gd name="connsiteY264" fmla="*/ 112265 h 498110"/>
                <a:gd name="connsiteX265" fmla="*/ 1161980 w 1761521"/>
                <a:gd name="connsiteY265" fmla="*/ 118483 h 498110"/>
                <a:gd name="connsiteX266" fmla="*/ 1160251 w 1761521"/>
                <a:gd name="connsiteY266" fmla="*/ 121591 h 498110"/>
                <a:gd name="connsiteX267" fmla="*/ 1172009 w 1761521"/>
                <a:gd name="connsiteY267" fmla="*/ 150262 h 498110"/>
                <a:gd name="connsiteX268" fmla="*/ 1202442 w 1761521"/>
                <a:gd name="connsiteY268" fmla="*/ 162698 h 498110"/>
                <a:gd name="connsiteX269" fmla="*/ 1234604 w 1761521"/>
                <a:gd name="connsiteY269" fmla="*/ 150608 h 498110"/>
                <a:gd name="connsiteX270" fmla="*/ 1235987 w 1761521"/>
                <a:gd name="connsiteY270" fmla="*/ 152335 h 498110"/>
                <a:gd name="connsiteX271" fmla="*/ 1306882 w 1761521"/>
                <a:gd name="connsiteY271" fmla="*/ 181005 h 498110"/>
                <a:gd name="connsiteX272" fmla="*/ 1266766 w 1761521"/>
                <a:gd name="connsiteY272" fmla="*/ 161661 h 498110"/>
                <a:gd name="connsiteX273" fmla="*/ 1255699 w 1761521"/>
                <a:gd name="connsiteY273" fmla="*/ 124009 h 498110"/>
                <a:gd name="connsiteX274" fmla="*/ 1284403 w 1761521"/>
                <a:gd name="connsiteY274" fmla="*/ 74268 h 498110"/>
                <a:gd name="connsiteX275" fmla="*/ 1320023 w 1761521"/>
                <a:gd name="connsiteY275" fmla="*/ 62523 h 498110"/>
                <a:gd name="connsiteX276" fmla="*/ 1343193 w 1761521"/>
                <a:gd name="connsiteY276" fmla="*/ 67013 h 498110"/>
                <a:gd name="connsiteX277" fmla="*/ 1351493 w 1761521"/>
                <a:gd name="connsiteY277" fmla="*/ 73922 h 498110"/>
                <a:gd name="connsiteX278" fmla="*/ 1351147 w 1761521"/>
                <a:gd name="connsiteY278" fmla="*/ 78758 h 498110"/>
                <a:gd name="connsiteX279" fmla="*/ 1341464 w 1761521"/>
                <a:gd name="connsiteY279" fmla="*/ 90157 h 498110"/>
                <a:gd name="connsiteX280" fmla="*/ 1338698 w 1761521"/>
                <a:gd name="connsiteY280" fmla="*/ 90157 h 498110"/>
                <a:gd name="connsiteX281" fmla="*/ 1307573 w 1761521"/>
                <a:gd name="connsiteY281" fmla="*/ 75304 h 498110"/>
                <a:gd name="connsiteX282" fmla="*/ 1277486 w 1761521"/>
                <a:gd name="connsiteY282" fmla="*/ 113301 h 498110"/>
                <a:gd name="connsiteX283" fmla="*/ 1287861 w 1761521"/>
                <a:gd name="connsiteY283" fmla="*/ 147844 h 498110"/>
                <a:gd name="connsiteX284" fmla="*/ 1319677 w 1761521"/>
                <a:gd name="connsiteY284" fmla="*/ 162698 h 498110"/>
                <a:gd name="connsiteX285" fmla="*/ 1351839 w 1761521"/>
                <a:gd name="connsiteY285" fmla="*/ 148880 h 498110"/>
                <a:gd name="connsiteX286" fmla="*/ 1353222 w 1761521"/>
                <a:gd name="connsiteY286" fmla="*/ 150608 h 498110"/>
                <a:gd name="connsiteX287" fmla="*/ 1351839 w 1761521"/>
                <a:gd name="connsiteY287" fmla="*/ 158898 h 498110"/>
                <a:gd name="connsiteX288" fmla="*/ 1306882 w 1761521"/>
                <a:gd name="connsiteY288" fmla="*/ 181005 h 498110"/>
                <a:gd name="connsiteX289" fmla="*/ 1374664 w 1761521"/>
                <a:gd name="connsiteY289" fmla="*/ 168915 h 498110"/>
                <a:gd name="connsiteX290" fmla="*/ 1380889 w 1761521"/>
                <a:gd name="connsiteY290" fmla="*/ 161316 h 498110"/>
                <a:gd name="connsiteX291" fmla="*/ 1381580 w 1761521"/>
                <a:gd name="connsiteY291" fmla="*/ 119173 h 498110"/>
                <a:gd name="connsiteX292" fmla="*/ 1380889 w 1761521"/>
                <a:gd name="connsiteY292" fmla="*/ 83594 h 498110"/>
                <a:gd name="connsiteX293" fmla="*/ 1374318 w 1761521"/>
                <a:gd name="connsiteY293" fmla="*/ 75304 h 498110"/>
                <a:gd name="connsiteX294" fmla="*/ 1365326 w 1761521"/>
                <a:gd name="connsiteY294" fmla="*/ 73577 h 498110"/>
                <a:gd name="connsiteX295" fmla="*/ 1366018 w 1761521"/>
                <a:gd name="connsiteY295" fmla="*/ 65632 h 498110"/>
                <a:gd name="connsiteX296" fmla="*/ 1390918 w 1761521"/>
                <a:gd name="connsiteY296" fmla="*/ 66323 h 498110"/>
                <a:gd name="connsiteX297" fmla="*/ 1417892 w 1761521"/>
                <a:gd name="connsiteY297" fmla="*/ 65632 h 498110"/>
                <a:gd name="connsiteX298" fmla="*/ 1418238 w 1761521"/>
                <a:gd name="connsiteY298" fmla="*/ 73577 h 498110"/>
                <a:gd name="connsiteX299" fmla="*/ 1408555 w 1761521"/>
                <a:gd name="connsiteY299" fmla="*/ 75304 h 498110"/>
                <a:gd name="connsiteX300" fmla="*/ 1402330 w 1761521"/>
                <a:gd name="connsiteY300" fmla="*/ 82903 h 498110"/>
                <a:gd name="connsiteX301" fmla="*/ 1402330 w 1761521"/>
                <a:gd name="connsiteY301" fmla="*/ 117446 h 498110"/>
                <a:gd name="connsiteX302" fmla="*/ 1422042 w 1761521"/>
                <a:gd name="connsiteY302" fmla="*/ 111574 h 498110"/>
                <a:gd name="connsiteX303" fmla="*/ 1433454 w 1761521"/>
                <a:gd name="connsiteY303" fmla="*/ 92575 h 498110"/>
                <a:gd name="connsiteX304" fmla="*/ 1462504 w 1761521"/>
                <a:gd name="connsiteY304" fmla="*/ 62868 h 498110"/>
                <a:gd name="connsiteX305" fmla="*/ 1472879 w 1761521"/>
                <a:gd name="connsiteY305" fmla="*/ 67359 h 498110"/>
                <a:gd name="connsiteX306" fmla="*/ 1469420 w 1761521"/>
                <a:gd name="connsiteY306" fmla="*/ 86012 h 498110"/>
                <a:gd name="connsiteX307" fmla="*/ 1467691 w 1761521"/>
                <a:gd name="connsiteY307" fmla="*/ 87048 h 498110"/>
                <a:gd name="connsiteX308" fmla="*/ 1455587 w 1761521"/>
                <a:gd name="connsiteY308" fmla="*/ 83594 h 498110"/>
                <a:gd name="connsiteX309" fmla="*/ 1441062 w 1761521"/>
                <a:gd name="connsiteY309" fmla="*/ 97757 h 498110"/>
                <a:gd name="connsiteX310" fmla="*/ 1427575 w 1761521"/>
                <a:gd name="connsiteY310" fmla="*/ 118483 h 498110"/>
                <a:gd name="connsiteX311" fmla="*/ 1437950 w 1761521"/>
                <a:gd name="connsiteY311" fmla="*/ 127464 h 498110"/>
                <a:gd name="connsiteX312" fmla="*/ 1460775 w 1761521"/>
                <a:gd name="connsiteY312" fmla="*/ 159589 h 498110"/>
                <a:gd name="connsiteX313" fmla="*/ 1485328 w 1761521"/>
                <a:gd name="connsiteY313" fmla="*/ 169952 h 498110"/>
                <a:gd name="connsiteX314" fmla="*/ 1484982 w 1761521"/>
                <a:gd name="connsiteY314" fmla="*/ 177897 h 498110"/>
                <a:gd name="connsiteX315" fmla="*/ 1460775 w 1761521"/>
                <a:gd name="connsiteY315" fmla="*/ 179278 h 498110"/>
                <a:gd name="connsiteX316" fmla="*/ 1442446 w 1761521"/>
                <a:gd name="connsiteY316" fmla="*/ 170988 h 498110"/>
                <a:gd name="connsiteX317" fmla="*/ 1419621 w 1761521"/>
                <a:gd name="connsiteY317" fmla="*/ 137481 h 498110"/>
                <a:gd name="connsiteX318" fmla="*/ 1402330 w 1761521"/>
                <a:gd name="connsiteY318" fmla="*/ 124700 h 498110"/>
                <a:gd name="connsiteX319" fmla="*/ 1403021 w 1761521"/>
                <a:gd name="connsiteY319" fmla="*/ 160625 h 498110"/>
                <a:gd name="connsiteX320" fmla="*/ 1409938 w 1761521"/>
                <a:gd name="connsiteY320" fmla="*/ 168915 h 498110"/>
                <a:gd name="connsiteX321" fmla="*/ 1419621 w 1761521"/>
                <a:gd name="connsiteY321" fmla="*/ 170297 h 498110"/>
                <a:gd name="connsiteX322" fmla="*/ 1418584 w 1761521"/>
                <a:gd name="connsiteY322" fmla="*/ 178587 h 498110"/>
                <a:gd name="connsiteX323" fmla="*/ 1394030 w 1761521"/>
                <a:gd name="connsiteY323" fmla="*/ 177897 h 498110"/>
                <a:gd name="connsiteX324" fmla="*/ 1364981 w 1761521"/>
                <a:gd name="connsiteY324" fmla="*/ 178587 h 498110"/>
                <a:gd name="connsiteX325" fmla="*/ 1364289 w 1761521"/>
                <a:gd name="connsiteY325" fmla="*/ 170297 h 498110"/>
                <a:gd name="connsiteX326" fmla="*/ 1374664 w 1761521"/>
                <a:gd name="connsiteY326" fmla="*/ 168915 h 498110"/>
                <a:gd name="connsiteX327" fmla="*/ 1500890 w 1761521"/>
                <a:gd name="connsiteY327" fmla="*/ 168570 h 498110"/>
                <a:gd name="connsiteX328" fmla="*/ 1507461 w 1761521"/>
                <a:gd name="connsiteY328" fmla="*/ 155098 h 498110"/>
                <a:gd name="connsiteX329" fmla="*/ 1507461 w 1761521"/>
                <a:gd name="connsiteY329" fmla="*/ 116410 h 498110"/>
                <a:gd name="connsiteX330" fmla="*/ 1507115 w 1761521"/>
                <a:gd name="connsiteY330" fmla="*/ 83594 h 498110"/>
                <a:gd name="connsiteX331" fmla="*/ 1500545 w 1761521"/>
                <a:gd name="connsiteY331" fmla="*/ 75304 h 498110"/>
                <a:gd name="connsiteX332" fmla="*/ 1491207 w 1761521"/>
                <a:gd name="connsiteY332" fmla="*/ 73577 h 498110"/>
                <a:gd name="connsiteX333" fmla="*/ 1492245 w 1761521"/>
                <a:gd name="connsiteY333" fmla="*/ 65632 h 498110"/>
                <a:gd name="connsiteX334" fmla="*/ 1516799 w 1761521"/>
                <a:gd name="connsiteY334" fmla="*/ 66323 h 498110"/>
                <a:gd name="connsiteX335" fmla="*/ 1544119 w 1761521"/>
                <a:gd name="connsiteY335" fmla="*/ 65632 h 498110"/>
                <a:gd name="connsiteX336" fmla="*/ 1544465 w 1761521"/>
                <a:gd name="connsiteY336" fmla="*/ 73577 h 498110"/>
                <a:gd name="connsiteX337" fmla="*/ 1534782 w 1761521"/>
                <a:gd name="connsiteY337" fmla="*/ 75304 h 498110"/>
                <a:gd name="connsiteX338" fmla="*/ 1528557 w 1761521"/>
                <a:gd name="connsiteY338" fmla="*/ 83940 h 498110"/>
                <a:gd name="connsiteX339" fmla="*/ 1528557 w 1761521"/>
                <a:gd name="connsiteY339" fmla="*/ 137827 h 498110"/>
                <a:gd name="connsiteX340" fmla="*/ 1529594 w 1761521"/>
                <a:gd name="connsiteY340" fmla="*/ 138863 h 498110"/>
                <a:gd name="connsiteX341" fmla="*/ 1578010 w 1761521"/>
                <a:gd name="connsiteY341" fmla="*/ 87394 h 498110"/>
                <a:gd name="connsiteX342" fmla="*/ 1579393 w 1761521"/>
                <a:gd name="connsiteY342" fmla="*/ 83594 h 498110"/>
                <a:gd name="connsiteX343" fmla="*/ 1574206 w 1761521"/>
                <a:gd name="connsiteY343" fmla="*/ 75304 h 498110"/>
                <a:gd name="connsiteX344" fmla="*/ 1565560 w 1761521"/>
                <a:gd name="connsiteY344" fmla="*/ 73577 h 498110"/>
                <a:gd name="connsiteX345" fmla="*/ 1566943 w 1761521"/>
                <a:gd name="connsiteY345" fmla="*/ 65632 h 498110"/>
                <a:gd name="connsiteX346" fmla="*/ 1590805 w 1761521"/>
                <a:gd name="connsiteY346" fmla="*/ 66323 h 498110"/>
                <a:gd name="connsiteX347" fmla="*/ 1617088 w 1761521"/>
                <a:gd name="connsiteY347" fmla="*/ 65632 h 498110"/>
                <a:gd name="connsiteX348" fmla="*/ 1617088 w 1761521"/>
                <a:gd name="connsiteY348" fmla="*/ 73231 h 498110"/>
                <a:gd name="connsiteX349" fmla="*/ 1606022 w 1761521"/>
                <a:gd name="connsiteY349" fmla="*/ 75995 h 498110"/>
                <a:gd name="connsiteX350" fmla="*/ 1601180 w 1761521"/>
                <a:gd name="connsiteY350" fmla="*/ 83594 h 498110"/>
                <a:gd name="connsiteX351" fmla="*/ 1601872 w 1761521"/>
                <a:gd name="connsiteY351" fmla="*/ 159243 h 498110"/>
                <a:gd name="connsiteX352" fmla="*/ 1607405 w 1761521"/>
                <a:gd name="connsiteY352" fmla="*/ 167534 h 498110"/>
                <a:gd name="connsiteX353" fmla="*/ 1620547 w 1761521"/>
                <a:gd name="connsiteY353" fmla="*/ 170297 h 498110"/>
                <a:gd name="connsiteX354" fmla="*/ 1619509 w 1761521"/>
                <a:gd name="connsiteY354" fmla="*/ 178587 h 498110"/>
                <a:gd name="connsiteX355" fmla="*/ 1590460 w 1761521"/>
                <a:gd name="connsiteY355" fmla="*/ 177897 h 498110"/>
                <a:gd name="connsiteX356" fmla="*/ 1568327 w 1761521"/>
                <a:gd name="connsiteY356" fmla="*/ 178587 h 498110"/>
                <a:gd name="connsiteX357" fmla="*/ 1567635 w 1761521"/>
                <a:gd name="connsiteY357" fmla="*/ 171679 h 498110"/>
                <a:gd name="connsiteX358" fmla="*/ 1580431 w 1761521"/>
                <a:gd name="connsiteY358" fmla="*/ 161661 h 498110"/>
                <a:gd name="connsiteX359" fmla="*/ 1580431 w 1761521"/>
                <a:gd name="connsiteY359" fmla="*/ 101902 h 498110"/>
                <a:gd name="connsiteX360" fmla="*/ 1579047 w 1761521"/>
                <a:gd name="connsiteY360" fmla="*/ 100866 h 498110"/>
                <a:gd name="connsiteX361" fmla="*/ 1530286 w 1761521"/>
                <a:gd name="connsiteY361" fmla="*/ 152680 h 498110"/>
                <a:gd name="connsiteX362" fmla="*/ 1528903 w 1761521"/>
                <a:gd name="connsiteY362" fmla="*/ 157516 h 498110"/>
                <a:gd name="connsiteX363" fmla="*/ 1535819 w 1761521"/>
                <a:gd name="connsiteY363" fmla="*/ 168570 h 498110"/>
                <a:gd name="connsiteX364" fmla="*/ 1546194 w 1761521"/>
                <a:gd name="connsiteY364" fmla="*/ 170643 h 498110"/>
                <a:gd name="connsiteX365" fmla="*/ 1544810 w 1761521"/>
                <a:gd name="connsiteY365" fmla="*/ 178587 h 498110"/>
                <a:gd name="connsiteX366" fmla="*/ 1517144 w 1761521"/>
                <a:gd name="connsiteY366" fmla="*/ 177897 h 498110"/>
                <a:gd name="connsiteX367" fmla="*/ 1490862 w 1761521"/>
                <a:gd name="connsiteY367" fmla="*/ 178587 h 498110"/>
                <a:gd name="connsiteX368" fmla="*/ 1490862 w 1761521"/>
                <a:gd name="connsiteY368" fmla="*/ 170297 h 498110"/>
                <a:gd name="connsiteX369" fmla="*/ 1501236 w 1761521"/>
                <a:gd name="connsiteY369" fmla="*/ 168570 h 498110"/>
                <a:gd name="connsiteX370" fmla="*/ 1673804 w 1761521"/>
                <a:gd name="connsiteY370" fmla="*/ 13472 h 498110"/>
                <a:gd name="connsiteX371" fmla="*/ 1698358 w 1761521"/>
                <a:gd name="connsiteY371" fmla="*/ 31780 h 498110"/>
                <a:gd name="connsiteX372" fmla="*/ 1723603 w 1761521"/>
                <a:gd name="connsiteY372" fmla="*/ 17962 h 498110"/>
                <a:gd name="connsiteX373" fmla="*/ 1730519 w 1761521"/>
                <a:gd name="connsiteY373" fmla="*/ 13126 h 498110"/>
                <a:gd name="connsiteX374" fmla="*/ 1732594 w 1761521"/>
                <a:gd name="connsiteY374" fmla="*/ 14854 h 498110"/>
                <a:gd name="connsiteX375" fmla="*/ 1691787 w 1761521"/>
                <a:gd name="connsiteY375" fmla="*/ 46288 h 498110"/>
                <a:gd name="connsiteX376" fmla="*/ 1662046 w 1761521"/>
                <a:gd name="connsiteY376" fmla="*/ 24871 h 498110"/>
                <a:gd name="connsiteX377" fmla="*/ 1670346 w 1761521"/>
                <a:gd name="connsiteY377" fmla="*/ 12781 h 498110"/>
                <a:gd name="connsiteX378" fmla="*/ 1673804 w 1761521"/>
                <a:gd name="connsiteY378" fmla="*/ 13472 h 498110"/>
                <a:gd name="connsiteX379" fmla="*/ 1641642 w 1761521"/>
                <a:gd name="connsiteY379" fmla="*/ 168570 h 498110"/>
                <a:gd name="connsiteX380" fmla="*/ 1647867 w 1761521"/>
                <a:gd name="connsiteY380" fmla="*/ 155098 h 498110"/>
                <a:gd name="connsiteX381" fmla="*/ 1648213 w 1761521"/>
                <a:gd name="connsiteY381" fmla="*/ 116410 h 498110"/>
                <a:gd name="connsiteX382" fmla="*/ 1647521 w 1761521"/>
                <a:gd name="connsiteY382" fmla="*/ 83594 h 498110"/>
                <a:gd name="connsiteX383" fmla="*/ 1641296 w 1761521"/>
                <a:gd name="connsiteY383" fmla="*/ 75304 h 498110"/>
                <a:gd name="connsiteX384" fmla="*/ 1631959 w 1761521"/>
                <a:gd name="connsiteY384" fmla="*/ 73577 h 498110"/>
                <a:gd name="connsiteX385" fmla="*/ 1632651 w 1761521"/>
                <a:gd name="connsiteY385" fmla="*/ 65632 h 498110"/>
                <a:gd name="connsiteX386" fmla="*/ 1657550 w 1761521"/>
                <a:gd name="connsiteY386" fmla="*/ 66323 h 498110"/>
                <a:gd name="connsiteX387" fmla="*/ 1684525 w 1761521"/>
                <a:gd name="connsiteY387" fmla="*/ 65632 h 498110"/>
                <a:gd name="connsiteX388" fmla="*/ 1685216 w 1761521"/>
                <a:gd name="connsiteY388" fmla="*/ 73577 h 498110"/>
                <a:gd name="connsiteX389" fmla="*/ 1675187 w 1761521"/>
                <a:gd name="connsiteY389" fmla="*/ 75304 h 498110"/>
                <a:gd name="connsiteX390" fmla="*/ 1668962 w 1761521"/>
                <a:gd name="connsiteY390" fmla="*/ 83940 h 498110"/>
                <a:gd name="connsiteX391" fmla="*/ 1668962 w 1761521"/>
                <a:gd name="connsiteY391" fmla="*/ 137827 h 498110"/>
                <a:gd name="connsiteX392" fmla="*/ 1670346 w 1761521"/>
                <a:gd name="connsiteY392" fmla="*/ 138863 h 498110"/>
                <a:gd name="connsiteX393" fmla="*/ 1718761 w 1761521"/>
                <a:gd name="connsiteY393" fmla="*/ 87394 h 498110"/>
                <a:gd name="connsiteX394" fmla="*/ 1720145 w 1761521"/>
                <a:gd name="connsiteY394" fmla="*/ 83594 h 498110"/>
                <a:gd name="connsiteX395" fmla="*/ 1714612 w 1761521"/>
                <a:gd name="connsiteY395" fmla="*/ 75304 h 498110"/>
                <a:gd name="connsiteX396" fmla="*/ 1706312 w 1761521"/>
                <a:gd name="connsiteY396" fmla="*/ 73577 h 498110"/>
                <a:gd name="connsiteX397" fmla="*/ 1707349 w 1761521"/>
                <a:gd name="connsiteY397" fmla="*/ 65632 h 498110"/>
                <a:gd name="connsiteX398" fmla="*/ 1731557 w 1761521"/>
                <a:gd name="connsiteY398" fmla="*/ 66323 h 498110"/>
                <a:gd name="connsiteX399" fmla="*/ 1757494 w 1761521"/>
                <a:gd name="connsiteY399" fmla="*/ 65632 h 498110"/>
                <a:gd name="connsiteX400" fmla="*/ 1757494 w 1761521"/>
                <a:gd name="connsiteY400" fmla="*/ 73231 h 498110"/>
                <a:gd name="connsiteX401" fmla="*/ 1746427 w 1761521"/>
                <a:gd name="connsiteY401" fmla="*/ 75995 h 498110"/>
                <a:gd name="connsiteX402" fmla="*/ 1741586 w 1761521"/>
                <a:gd name="connsiteY402" fmla="*/ 83594 h 498110"/>
                <a:gd name="connsiteX403" fmla="*/ 1742278 w 1761521"/>
                <a:gd name="connsiteY403" fmla="*/ 159243 h 498110"/>
                <a:gd name="connsiteX404" fmla="*/ 1747811 w 1761521"/>
                <a:gd name="connsiteY404" fmla="*/ 167534 h 498110"/>
                <a:gd name="connsiteX405" fmla="*/ 1761298 w 1761521"/>
                <a:gd name="connsiteY405" fmla="*/ 170297 h 498110"/>
                <a:gd name="connsiteX406" fmla="*/ 1759915 w 1761521"/>
                <a:gd name="connsiteY406" fmla="*/ 178587 h 498110"/>
                <a:gd name="connsiteX407" fmla="*/ 1730865 w 1761521"/>
                <a:gd name="connsiteY407" fmla="*/ 177897 h 498110"/>
                <a:gd name="connsiteX408" fmla="*/ 1708732 w 1761521"/>
                <a:gd name="connsiteY408" fmla="*/ 178587 h 498110"/>
                <a:gd name="connsiteX409" fmla="*/ 1708386 w 1761521"/>
                <a:gd name="connsiteY409" fmla="*/ 171679 h 498110"/>
                <a:gd name="connsiteX410" fmla="*/ 1720836 w 1761521"/>
                <a:gd name="connsiteY410" fmla="*/ 161661 h 498110"/>
                <a:gd name="connsiteX411" fmla="*/ 1720836 w 1761521"/>
                <a:gd name="connsiteY411" fmla="*/ 101902 h 498110"/>
                <a:gd name="connsiteX412" fmla="*/ 1719453 w 1761521"/>
                <a:gd name="connsiteY412" fmla="*/ 100866 h 498110"/>
                <a:gd name="connsiteX413" fmla="*/ 1671037 w 1761521"/>
                <a:gd name="connsiteY413" fmla="*/ 152680 h 498110"/>
                <a:gd name="connsiteX414" fmla="*/ 1669308 w 1761521"/>
                <a:gd name="connsiteY414" fmla="*/ 157516 h 498110"/>
                <a:gd name="connsiteX415" fmla="*/ 1676225 w 1761521"/>
                <a:gd name="connsiteY415" fmla="*/ 168570 h 498110"/>
                <a:gd name="connsiteX416" fmla="*/ 1686599 w 1761521"/>
                <a:gd name="connsiteY416" fmla="*/ 170643 h 498110"/>
                <a:gd name="connsiteX417" fmla="*/ 1685562 w 1761521"/>
                <a:gd name="connsiteY417" fmla="*/ 178587 h 498110"/>
                <a:gd name="connsiteX418" fmla="*/ 1657550 w 1761521"/>
                <a:gd name="connsiteY418" fmla="*/ 177897 h 498110"/>
                <a:gd name="connsiteX419" fmla="*/ 1631267 w 1761521"/>
                <a:gd name="connsiteY419" fmla="*/ 178587 h 498110"/>
                <a:gd name="connsiteX420" fmla="*/ 1631267 w 1761521"/>
                <a:gd name="connsiteY420" fmla="*/ 170297 h 498110"/>
                <a:gd name="connsiteX421" fmla="*/ 1641642 w 1761521"/>
                <a:gd name="connsiteY421" fmla="*/ 168570 h 498110"/>
                <a:gd name="connsiteX422" fmla="*/ 80580 w 1761521"/>
                <a:gd name="connsiteY422" fmla="*/ 420043 h 498110"/>
                <a:gd name="connsiteX423" fmla="*/ 81963 w 1761521"/>
                <a:gd name="connsiteY423" fmla="*/ 421770 h 498110"/>
                <a:gd name="connsiteX424" fmla="*/ 116892 w 1761521"/>
                <a:gd name="connsiteY424" fmla="*/ 375828 h 498110"/>
                <a:gd name="connsiteX425" fmla="*/ 81963 w 1761521"/>
                <a:gd name="connsiteY425" fmla="*/ 324704 h 498110"/>
                <a:gd name="connsiteX426" fmla="*/ 80580 w 1761521"/>
                <a:gd name="connsiteY426" fmla="*/ 326086 h 498110"/>
                <a:gd name="connsiteX427" fmla="*/ 59830 w 1761521"/>
                <a:gd name="connsiteY427" fmla="*/ 326086 h 498110"/>
                <a:gd name="connsiteX428" fmla="*/ 58447 w 1761521"/>
                <a:gd name="connsiteY428" fmla="*/ 324014 h 498110"/>
                <a:gd name="connsiteX429" fmla="*/ 23864 w 1761521"/>
                <a:gd name="connsiteY429" fmla="*/ 365465 h 498110"/>
                <a:gd name="connsiteX430" fmla="*/ 59484 w 1761521"/>
                <a:gd name="connsiteY430" fmla="*/ 420043 h 498110"/>
                <a:gd name="connsiteX431" fmla="*/ 59830 w 1761521"/>
                <a:gd name="connsiteY431" fmla="*/ 326086 h 498110"/>
                <a:gd name="connsiteX432" fmla="*/ 50147 w 1761521"/>
                <a:gd name="connsiteY432" fmla="*/ 486711 h 498110"/>
                <a:gd name="connsiteX433" fmla="*/ 58793 w 1761521"/>
                <a:gd name="connsiteY433" fmla="*/ 474967 h 498110"/>
                <a:gd name="connsiteX434" fmla="*/ 59484 w 1761521"/>
                <a:gd name="connsiteY434" fmla="*/ 432133 h 498110"/>
                <a:gd name="connsiteX435" fmla="*/ 2 w 1761521"/>
                <a:gd name="connsiteY435" fmla="*/ 369956 h 498110"/>
                <a:gd name="connsiteX436" fmla="*/ 58447 w 1761521"/>
                <a:gd name="connsiteY436" fmla="*/ 313996 h 498110"/>
                <a:gd name="connsiteX437" fmla="*/ 59484 w 1761521"/>
                <a:gd name="connsiteY437" fmla="*/ 311924 h 498110"/>
                <a:gd name="connsiteX438" fmla="*/ 58793 w 1761521"/>
                <a:gd name="connsiteY438" fmla="*/ 277380 h 498110"/>
                <a:gd name="connsiteX439" fmla="*/ 42885 w 1761521"/>
                <a:gd name="connsiteY439" fmla="*/ 268745 h 498110"/>
                <a:gd name="connsiteX440" fmla="*/ 42885 w 1761521"/>
                <a:gd name="connsiteY440" fmla="*/ 261836 h 498110"/>
                <a:gd name="connsiteX441" fmla="*/ 80926 w 1761521"/>
                <a:gd name="connsiteY441" fmla="*/ 253891 h 498110"/>
                <a:gd name="connsiteX442" fmla="*/ 81963 w 1761521"/>
                <a:gd name="connsiteY442" fmla="*/ 255964 h 498110"/>
                <a:gd name="connsiteX443" fmla="*/ 80234 w 1761521"/>
                <a:gd name="connsiteY443" fmla="*/ 315723 h 498110"/>
                <a:gd name="connsiteX444" fmla="*/ 92338 w 1761521"/>
                <a:gd name="connsiteY444" fmla="*/ 314342 h 498110"/>
                <a:gd name="connsiteX445" fmla="*/ 140754 w 1761521"/>
                <a:gd name="connsiteY445" fmla="*/ 370301 h 498110"/>
                <a:gd name="connsiteX446" fmla="*/ 116200 w 1761521"/>
                <a:gd name="connsiteY446" fmla="*/ 418661 h 498110"/>
                <a:gd name="connsiteX447" fmla="*/ 80926 w 1761521"/>
                <a:gd name="connsiteY447" fmla="*/ 432479 h 498110"/>
                <a:gd name="connsiteX448" fmla="*/ 79888 w 1761521"/>
                <a:gd name="connsiteY448" fmla="*/ 433860 h 498110"/>
                <a:gd name="connsiteX449" fmla="*/ 79888 w 1761521"/>
                <a:gd name="connsiteY449" fmla="*/ 471858 h 498110"/>
                <a:gd name="connsiteX450" fmla="*/ 90955 w 1761521"/>
                <a:gd name="connsiteY450" fmla="*/ 484639 h 498110"/>
                <a:gd name="connsiteX451" fmla="*/ 104096 w 1761521"/>
                <a:gd name="connsiteY451" fmla="*/ 486366 h 498110"/>
                <a:gd name="connsiteX452" fmla="*/ 103059 w 1761521"/>
                <a:gd name="connsiteY452" fmla="*/ 495002 h 498110"/>
                <a:gd name="connsiteX453" fmla="*/ 80580 w 1761521"/>
                <a:gd name="connsiteY453" fmla="*/ 495002 h 498110"/>
                <a:gd name="connsiteX454" fmla="*/ 39081 w 1761521"/>
                <a:gd name="connsiteY454" fmla="*/ 497765 h 498110"/>
                <a:gd name="connsiteX455" fmla="*/ 38735 w 1761521"/>
                <a:gd name="connsiteY455" fmla="*/ 489475 h 498110"/>
                <a:gd name="connsiteX456" fmla="*/ 49801 w 1761521"/>
                <a:gd name="connsiteY456" fmla="*/ 486711 h 498110"/>
                <a:gd name="connsiteX457" fmla="*/ 219602 w 1761521"/>
                <a:gd name="connsiteY457" fmla="*/ 373410 h 498110"/>
                <a:gd name="connsiteX458" fmla="*/ 186057 w 1761521"/>
                <a:gd name="connsiteY458" fmla="*/ 386536 h 498110"/>
                <a:gd name="connsiteX459" fmla="*/ 183290 w 1761521"/>
                <a:gd name="connsiteY459" fmla="*/ 395518 h 498110"/>
                <a:gd name="connsiteX460" fmla="*/ 203003 w 1761521"/>
                <a:gd name="connsiteY460" fmla="*/ 414516 h 498110"/>
                <a:gd name="connsiteX461" fmla="*/ 217181 w 1761521"/>
                <a:gd name="connsiteY461" fmla="*/ 410026 h 498110"/>
                <a:gd name="connsiteX462" fmla="*/ 220640 w 1761521"/>
                <a:gd name="connsiteY462" fmla="*/ 403463 h 498110"/>
                <a:gd name="connsiteX463" fmla="*/ 220986 w 1761521"/>
                <a:gd name="connsiteY463" fmla="*/ 374792 h 498110"/>
                <a:gd name="connsiteX464" fmla="*/ 219602 w 1761521"/>
                <a:gd name="connsiteY464" fmla="*/ 373410 h 498110"/>
                <a:gd name="connsiteX465" fmla="*/ 217181 w 1761521"/>
                <a:gd name="connsiteY465" fmla="*/ 338176 h 498110"/>
                <a:gd name="connsiteX466" fmla="*/ 195740 w 1761521"/>
                <a:gd name="connsiteY466" fmla="*/ 327468 h 498110"/>
                <a:gd name="connsiteX467" fmla="*/ 184328 w 1761521"/>
                <a:gd name="connsiteY467" fmla="*/ 330231 h 498110"/>
                <a:gd name="connsiteX468" fmla="*/ 172570 w 1761521"/>
                <a:gd name="connsiteY468" fmla="*/ 350612 h 498110"/>
                <a:gd name="connsiteX469" fmla="*/ 164270 w 1761521"/>
                <a:gd name="connsiteY469" fmla="*/ 344739 h 498110"/>
                <a:gd name="connsiteX470" fmla="*/ 171187 w 1761521"/>
                <a:gd name="connsiteY470" fmla="*/ 328159 h 498110"/>
                <a:gd name="connsiteX471" fmla="*/ 207844 w 1761521"/>
                <a:gd name="connsiteY471" fmla="*/ 312614 h 498110"/>
                <a:gd name="connsiteX472" fmla="*/ 235510 w 1761521"/>
                <a:gd name="connsiteY472" fmla="*/ 327813 h 498110"/>
                <a:gd name="connsiteX473" fmla="*/ 242427 w 1761521"/>
                <a:gd name="connsiteY473" fmla="*/ 355448 h 498110"/>
                <a:gd name="connsiteX474" fmla="*/ 241044 w 1761521"/>
                <a:gd name="connsiteY474" fmla="*/ 403117 h 498110"/>
                <a:gd name="connsiteX475" fmla="*/ 251418 w 1761521"/>
                <a:gd name="connsiteY475" fmla="*/ 414171 h 498110"/>
                <a:gd name="connsiteX476" fmla="*/ 261793 w 1761521"/>
                <a:gd name="connsiteY476" fmla="*/ 412789 h 498110"/>
                <a:gd name="connsiteX477" fmla="*/ 260410 w 1761521"/>
                <a:gd name="connsiteY477" fmla="*/ 421425 h 498110"/>
                <a:gd name="connsiteX478" fmla="*/ 237239 w 1761521"/>
                <a:gd name="connsiteY478" fmla="*/ 431097 h 498110"/>
                <a:gd name="connsiteX479" fmla="*/ 223061 w 1761521"/>
                <a:gd name="connsiteY479" fmla="*/ 424188 h 498110"/>
                <a:gd name="connsiteX480" fmla="*/ 220640 w 1761521"/>
                <a:gd name="connsiteY480" fmla="*/ 416934 h 498110"/>
                <a:gd name="connsiteX481" fmla="*/ 219602 w 1761521"/>
                <a:gd name="connsiteY481" fmla="*/ 416589 h 498110"/>
                <a:gd name="connsiteX482" fmla="*/ 186057 w 1761521"/>
                <a:gd name="connsiteY482" fmla="*/ 431097 h 498110"/>
                <a:gd name="connsiteX483" fmla="*/ 170495 w 1761521"/>
                <a:gd name="connsiteY483" fmla="*/ 424188 h 498110"/>
                <a:gd name="connsiteX484" fmla="*/ 161158 w 1761521"/>
                <a:gd name="connsiteY484" fmla="*/ 399317 h 498110"/>
                <a:gd name="connsiteX485" fmla="*/ 165999 w 1761521"/>
                <a:gd name="connsiteY485" fmla="*/ 383428 h 498110"/>
                <a:gd name="connsiteX486" fmla="*/ 219256 w 1761521"/>
                <a:gd name="connsiteY486" fmla="*/ 365120 h 498110"/>
                <a:gd name="connsiteX487" fmla="*/ 220986 w 1761521"/>
                <a:gd name="connsiteY487" fmla="*/ 362356 h 498110"/>
                <a:gd name="connsiteX488" fmla="*/ 220986 w 1761521"/>
                <a:gd name="connsiteY488" fmla="*/ 354757 h 498110"/>
                <a:gd name="connsiteX489" fmla="*/ 217181 w 1761521"/>
                <a:gd name="connsiteY489" fmla="*/ 338176 h 498110"/>
                <a:gd name="connsiteX490" fmla="*/ 279776 w 1761521"/>
                <a:gd name="connsiteY490" fmla="*/ 418661 h 498110"/>
                <a:gd name="connsiteX491" fmla="*/ 286001 w 1761521"/>
                <a:gd name="connsiteY491" fmla="*/ 411753 h 498110"/>
                <a:gd name="connsiteX492" fmla="*/ 286693 w 1761521"/>
                <a:gd name="connsiteY492" fmla="*/ 369265 h 498110"/>
                <a:gd name="connsiteX493" fmla="*/ 286001 w 1761521"/>
                <a:gd name="connsiteY493" fmla="*/ 333686 h 498110"/>
                <a:gd name="connsiteX494" fmla="*/ 279430 w 1761521"/>
                <a:gd name="connsiteY494" fmla="*/ 325395 h 498110"/>
                <a:gd name="connsiteX495" fmla="*/ 270439 w 1761521"/>
                <a:gd name="connsiteY495" fmla="*/ 323668 h 498110"/>
                <a:gd name="connsiteX496" fmla="*/ 271130 w 1761521"/>
                <a:gd name="connsiteY496" fmla="*/ 315723 h 498110"/>
                <a:gd name="connsiteX497" fmla="*/ 296030 w 1761521"/>
                <a:gd name="connsiteY497" fmla="*/ 316414 h 498110"/>
                <a:gd name="connsiteX498" fmla="*/ 323004 w 1761521"/>
                <a:gd name="connsiteY498" fmla="*/ 315723 h 498110"/>
                <a:gd name="connsiteX499" fmla="*/ 323350 w 1761521"/>
                <a:gd name="connsiteY499" fmla="*/ 323668 h 498110"/>
                <a:gd name="connsiteX500" fmla="*/ 313667 w 1761521"/>
                <a:gd name="connsiteY500" fmla="*/ 325395 h 498110"/>
                <a:gd name="connsiteX501" fmla="*/ 307442 w 1761521"/>
                <a:gd name="connsiteY501" fmla="*/ 332995 h 498110"/>
                <a:gd name="connsiteX502" fmla="*/ 307442 w 1761521"/>
                <a:gd name="connsiteY502" fmla="*/ 367538 h 498110"/>
                <a:gd name="connsiteX503" fmla="*/ 327154 w 1761521"/>
                <a:gd name="connsiteY503" fmla="*/ 361665 h 498110"/>
                <a:gd name="connsiteX504" fmla="*/ 338913 w 1761521"/>
                <a:gd name="connsiteY504" fmla="*/ 342667 h 498110"/>
                <a:gd name="connsiteX505" fmla="*/ 367616 w 1761521"/>
                <a:gd name="connsiteY505" fmla="*/ 312614 h 498110"/>
                <a:gd name="connsiteX506" fmla="*/ 377991 w 1761521"/>
                <a:gd name="connsiteY506" fmla="*/ 317105 h 498110"/>
                <a:gd name="connsiteX507" fmla="*/ 374533 w 1761521"/>
                <a:gd name="connsiteY507" fmla="*/ 336104 h 498110"/>
                <a:gd name="connsiteX508" fmla="*/ 372804 w 1761521"/>
                <a:gd name="connsiteY508" fmla="*/ 336794 h 498110"/>
                <a:gd name="connsiteX509" fmla="*/ 360700 w 1761521"/>
                <a:gd name="connsiteY509" fmla="*/ 333686 h 498110"/>
                <a:gd name="connsiteX510" fmla="*/ 346175 w 1761521"/>
                <a:gd name="connsiteY510" fmla="*/ 347848 h 498110"/>
                <a:gd name="connsiteX511" fmla="*/ 332688 w 1761521"/>
                <a:gd name="connsiteY511" fmla="*/ 368574 h 498110"/>
                <a:gd name="connsiteX512" fmla="*/ 343062 w 1761521"/>
                <a:gd name="connsiteY512" fmla="*/ 377555 h 498110"/>
                <a:gd name="connsiteX513" fmla="*/ 365887 w 1761521"/>
                <a:gd name="connsiteY513" fmla="*/ 409680 h 498110"/>
                <a:gd name="connsiteX514" fmla="*/ 390441 w 1761521"/>
                <a:gd name="connsiteY514" fmla="*/ 420043 h 498110"/>
                <a:gd name="connsiteX515" fmla="*/ 390095 w 1761521"/>
                <a:gd name="connsiteY515" fmla="*/ 427988 h 498110"/>
                <a:gd name="connsiteX516" fmla="*/ 365887 w 1761521"/>
                <a:gd name="connsiteY516" fmla="*/ 429370 h 498110"/>
                <a:gd name="connsiteX517" fmla="*/ 347558 w 1761521"/>
                <a:gd name="connsiteY517" fmla="*/ 421079 h 498110"/>
                <a:gd name="connsiteX518" fmla="*/ 325079 w 1761521"/>
                <a:gd name="connsiteY518" fmla="*/ 387573 h 498110"/>
                <a:gd name="connsiteX519" fmla="*/ 307788 w 1761521"/>
                <a:gd name="connsiteY519" fmla="*/ 374792 h 498110"/>
                <a:gd name="connsiteX520" fmla="*/ 307788 w 1761521"/>
                <a:gd name="connsiteY520" fmla="*/ 410717 h 498110"/>
                <a:gd name="connsiteX521" fmla="*/ 314705 w 1761521"/>
                <a:gd name="connsiteY521" fmla="*/ 418661 h 498110"/>
                <a:gd name="connsiteX522" fmla="*/ 325079 w 1761521"/>
                <a:gd name="connsiteY522" fmla="*/ 420389 h 498110"/>
                <a:gd name="connsiteX523" fmla="*/ 323696 w 1761521"/>
                <a:gd name="connsiteY523" fmla="*/ 428679 h 498110"/>
                <a:gd name="connsiteX524" fmla="*/ 299142 w 1761521"/>
                <a:gd name="connsiteY524" fmla="*/ 427643 h 498110"/>
                <a:gd name="connsiteX525" fmla="*/ 270093 w 1761521"/>
                <a:gd name="connsiteY525" fmla="*/ 428679 h 498110"/>
                <a:gd name="connsiteX526" fmla="*/ 269401 w 1761521"/>
                <a:gd name="connsiteY526" fmla="*/ 420389 h 498110"/>
                <a:gd name="connsiteX527" fmla="*/ 279776 w 1761521"/>
                <a:gd name="connsiteY527" fmla="*/ 418661 h 498110"/>
                <a:gd name="connsiteX528" fmla="*/ 388366 w 1761521"/>
                <a:gd name="connsiteY528" fmla="*/ 315723 h 498110"/>
                <a:gd name="connsiteX529" fmla="*/ 415686 w 1761521"/>
                <a:gd name="connsiteY529" fmla="*/ 316760 h 498110"/>
                <a:gd name="connsiteX530" fmla="*/ 444390 w 1761521"/>
                <a:gd name="connsiteY530" fmla="*/ 315723 h 498110"/>
                <a:gd name="connsiteX531" fmla="*/ 445081 w 1761521"/>
                <a:gd name="connsiteY531" fmla="*/ 324014 h 498110"/>
                <a:gd name="connsiteX532" fmla="*/ 434707 w 1761521"/>
                <a:gd name="connsiteY532" fmla="*/ 326086 h 498110"/>
                <a:gd name="connsiteX533" fmla="*/ 432286 w 1761521"/>
                <a:gd name="connsiteY533" fmla="*/ 330922 h 498110"/>
                <a:gd name="connsiteX534" fmla="*/ 457531 w 1761521"/>
                <a:gd name="connsiteY534" fmla="*/ 398627 h 498110"/>
                <a:gd name="connsiteX535" fmla="*/ 458569 w 1761521"/>
                <a:gd name="connsiteY535" fmla="*/ 398627 h 498110"/>
                <a:gd name="connsiteX536" fmla="*/ 481739 w 1761521"/>
                <a:gd name="connsiteY536" fmla="*/ 334376 h 498110"/>
                <a:gd name="connsiteX537" fmla="*/ 476897 w 1761521"/>
                <a:gd name="connsiteY537" fmla="*/ 326086 h 498110"/>
                <a:gd name="connsiteX538" fmla="*/ 464793 w 1761521"/>
                <a:gd name="connsiteY538" fmla="*/ 324014 h 498110"/>
                <a:gd name="connsiteX539" fmla="*/ 465831 w 1761521"/>
                <a:gd name="connsiteY539" fmla="*/ 315723 h 498110"/>
                <a:gd name="connsiteX540" fmla="*/ 490039 w 1761521"/>
                <a:gd name="connsiteY540" fmla="*/ 316760 h 498110"/>
                <a:gd name="connsiteX541" fmla="*/ 516322 w 1761521"/>
                <a:gd name="connsiteY541" fmla="*/ 315723 h 498110"/>
                <a:gd name="connsiteX542" fmla="*/ 516322 w 1761521"/>
                <a:gd name="connsiteY542" fmla="*/ 324014 h 498110"/>
                <a:gd name="connsiteX543" fmla="*/ 506293 w 1761521"/>
                <a:gd name="connsiteY543" fmla="*/ 326086 h 498110"/>
                <a:gd name="connsiteX544" fmla="*/ 495226 w 1761521"/>
                <a:gd name="connsiteY544" fmla="*/ 338867 h 498110"/>
                <a:gd name="connsiteX545" fmla="*/ 420182 w 1761521"/>
                <a:gd name="connsiteY545" fmla="*/ 497074 h 498110"/>
                <a:gd name="connsiteX546" fmla="*/ 418107 w 1761521"/>
                <a:gd name="connsiteY546" fmla="*/ 498110 h 498110"/>
                <a:gd name="connsiteX547" fmla="*/ 403582 w 1761521"/>
                <a:gd name="connsiteY547" fmla="*/ 490511 h 498110"/>
                <a:gd name="connsiteX548" fmla="*/ 403236 w 1761521"/>
                <a:gd name="connsiteY548" fmla="*/ 486020 h 498110"/>
                <a:gd name="connsiteX549" fmla="*/ 444735 w 1761521"/>
                <a:gd name="connsiteY549" fmla="*/ 424534 h 498110"/>
                <a:gd name="connsiteX550" fmla="*/ 442315 w 1761521"/>
                <a:gd name="connsiteY550" fmla="*/ 419352 h 498110"/>
                <a:gd name="connsiteX551" fmla="*/ 415340 w 1761521"/>
                <a:gd name="connsiteY551" fmla="*/ 351303 h 498110"/>
                <a:gd name="connsiteX552" fmla="*/ 397011 w 1761521"/>
                <a:gd name="connsiteY552" fmla="*/ 325741 h 498110"/>
                <a:gd name="connsiteX553" fmla="*/ 387328 w 1761521"/>
                <a:gd name="connsiteY553" fmla="*/ 324014 h 498110"/>
                <a:gd name="connsiteX554" fmla="*/ 388366 w 1761521"/>
                <a:gd name="connsiteY554" fmla="*/ 315723 h 498110"/>
                <a:gd name="connsiteX555" fmla="*/ 518051 w 1761521"/>
                <a:gd name="connsiteY555" fmla="*/ 407262 h 498110"/>
                <a:gd name="connsiteX556" fmla="*/ 546409 w 1761521"/>
                <a:gd name="connsiteY556" fmla="*/ 335758 h 498110"/>
                <a:gd name="connsiteX557" fmla="*/ 545717 w 1761521"/>
                <a:gd name="connsiteY557" fmla="*/ 324704 h 498110"/>
                <a:gd name="connsiteX558" fmla="*/ 546409 w 1761521"/>
                <a:gd name="connsiteY558" fmla="*/ 322632 h 498110"/>
                <a:gd name="connsiteX559" fmla="*/ 563008 w 1761521"/>
                <a:gd name="connsiteY559" fmla="*/ 312614 h 498110"/>
                <a:gd name="connsiteX560" fmla="*/ 565083 w 1761521"/>
                <a:gd name="connsiteY560" fmla="*/ 313996 h 498110"/>
                <a:gd name="connsiteX561" fmla="*/ 601741 w 1761521"/>
                <a:gd name="connsiteY561" fmla="*/ 405881 h 498110"/>
                <a:gd name="connsiteX562" fmla="*/ 623874 w 1761521"/>
                <a:gd name="connsiteY562" fmla="*/ 420389 h 498110"/>
                <a:gd name="connsiteX563" fmla="*/ 622836 w 1761521"/>
                <a:gd name="connsiteY563" fmla="*/ 428679 h 498110"/>
                <a:gd name="connsiteX564" fmla="*/ 594824 w 1761521"/>
                <a:gd name="connsiteY564" fmla="*/ 427643 h 498110"/>
                <a:gd name="connsiteX565" fmla="*/ 570962 w 1761521"/>
                <a:gd name="connsiteY565" fmla="*/ 428679 h 498110"/>
                <a:gd name="connsiteX566" fmla="*/ 570271 w 1761521"/>
                <a:gd name="connsiteY566" fmla="*/ 420734 h 498110"/>
                <a:gd name="connsiteX567" fmla="*/ 578570 w 1761521"/>
                <a:gd name="connsiteY567" fmla="*/ 417971 h 498110"/>
                <a:gd name="connsiteX568" fmla="*/ 579954 w 1761521"/>
                <a:gd name="connsiteY568" fmla="*/ 412789 h 498110"/>
                <a:gd name="connsiteX569" fmla="*/ 553671 w 1761521"/>
                <a:gd name="connsiteY569" fmla="*/ 347157 h 498110"/>
                <a:gd name="connsiteX570" fmla="*/ 552288 w 1761521"/>
                <a:gd name="connsiteY570" fmla="*/ 347157 h 498110"/>
                <a:gd name="connsiteX571" fmla="*/ 532576 w 1761521"/>
                <a:gd name="connsiteY571" fmla="*/ 403463 h 498110"/>
                <a:gd name="connsiteX572" fmla="*/ 536034 w 1761521"/>
                <a:gd name="connsiteY572" fmla="*/ 418316 h 498110"/>
                <a:gd name="connsiteX573" fmla="*/ 545717 w 1761521"/>
                <a:gd name="connsiteY573" fmla="*/ 420389 h 498110"/>
                <a:gd name="connsiteX574" fmla="*/ 545025 w 1761521"/>
                <a:gd name="connsiteY574" fmla="*/ 428679 h 498110"/>
                <a:gd name="connsiteX575" fmla="*/ 519088 w 1761521"/>
                <a:gd name="connsiteY575" fmla="*/ 427643 h 498110"/>
                <a:gd name="connsiteX576" fmla="*/ 497647 w 1761521"/>
                <a:gd name="connsiteY576" fmla="*/ 428679 h 498110"/>
                <a:gd name="connsiteX577" fmla="*/ 497301 w 1761521"/>
                <a:gd name="connsiteY577" fmla="*/ 420389 h 498110"/>
                <a:gd name="connsiteX578" fmla="*/ 518051 w 1761521"/>
                <a:gd name="connsiteY578" fmla="*/ 407608 h 498110"/>
                <a:gd name="connsiteX579" fmla="*/ 665027 w 1761521"/>
                <a:gd name="connsiteY579" fmla="*/ 410717 h 498110"/>
                <a:gd name="connsiteX580" fmla="*/ 679898 w 1761521"/>
                <a:gd name="connsiteY580" fmla="*/ 421079 h 498110"/>
                <a:gd name="connsiteX581" fmla="*/ 704106 w 1761521"/>
                <a:gd name="connsiteY581" fmla="*/ 393445 h 498110"/>
                <a:gd name="connsiteX582" fmla="*/ 664681 w 1761521"/>
                <a:gd name="connsiteY582" fmla="*/ 364774 h 498110"/>
                <a:gd name="connsiteX583" fmla="*/ 664681 w 1761521"/>
                <a:gd name="connsiteY583" fmla="*/ 411062 h 498110"/>
                <a:gd name="connsiteX584" fmla="*/ 636324 w 1761521"/>
                <a:gd name="connsiteY584" fmla="*/ 419007 h 498110"/>
                <a:gd name="connsiteX585" fmla="*/ 643240 w 1761521"/>
                <a:gd name="connsiteY585" fmla="*/ 407953 h 498110"/>
                <a:gd name="connsiteX586" fmla="*/ 643932 w 1761521"/>
                <a:gd name="connsiteY586" fmla="*/ 365811 h 498110"/>
                <a:gd name="connsiteX587" fmla="*/ 643586 w 1761521"/>
                <a:gd name="connsiteY587" fmla="*/ 333340 h 498110"/>
                <a:gd name="connsiteX588" fmla="*/ 637015 w 1761521"/>
                <a:gd name="connsiteY588" fmla="*/ 325395 h 498110"/>
                <a:gd name="connsiteX589" fmla="*/ 627332 w 1761521"/>
                <a:gd name="connsiteY589" fmla="*/ 323668 h 498110"/>
                <a:gd name="connsiteX590" fmla="*/ 628369 w 1761521"/>
                <a:gd name="connsiteY590" fmla="*/ 315723 h 498110"/>
                <a:gd name="connsiteX591" fmla="*/ 652923 w 1761521"/>
                <a:gd name="connsiteY591" fmla="*/ 316414 h 498110"/>
                <a:gd name="connsiteX592" fmla="*/ 679898 w 1761521"/>
                <a:gd name="connsiteY592" fmla="*/ 315723 h 498110"/>
                <a:gd name="connsiteX593" fmla="*/ 679898 w 1761521"/>
                <a:gd name="connsiteY593" fmla="*/ 323668 h 498110"/>
                <a:gd name="connsiteX594" fmla="*/ 670906 w 1761521"/>
                <a:gd name="connsiteY594" fmla="*/ 325395 h 498110"/>
                <a:gd name="connsiteX595" fmla="*/ 664681 w 1761521"/>
                <a:gd name="connsiteY595" fmla="*/ 334376 h 498110"/>
                <a:gd name="connsiteX596" fmla="*/ 664681 w 1761521"/>
                <a:gd name="connsiteY596" fmla="*/ 356484 h 498110"/>
                <a:gd name="connsiteX597" fmla="*/ 687160 w 1761521"/>
                <a:gd name="connsiteY597" fmla="*/ 355448 h 498110"/>
                <a:gd name="connsiteX598" fmla="*/ 726239 w 1761521"/>
                <a:gd name="connsiteY598" fmla="*/ 389991 h 498110"/>
                <a:gd name="connsiteX599" fmla="*/ 706526 w 1761521"/>
                <a:gd name="connsiteY599" fmla="*/ 422461 h 498110"/>
                <a:gd name="connsiteX600" fmla="*/ 670906 w 1761521"/>
                <a:gd name="connsiteY600" fmla="*/ 429370 h 498110"/>
                <a:gd name="connsiteX601" fmla="*/ 626640 w 1761521"/>
                <a:gd name="connsiteY601" fmla="*/ 428679 h 498110"/>
                <a:gd name="connsiteX602" fmla="*/ 626640 w 1761521"/>
                <a:gd name="connsiteY602" fmla="*/ 420734 h 498110"/>
                <a:gd name="connsiteX603" fmla="*/ 636324 w 1761521"/>
                <a:gd name="connsiteY603" fmla="*/ 419007 h 498110"/>
                <a:gd name="connsiteX604" fmla="*/ 762896 w 1761521"/>
                <a:gd name="connsiteY604" fmla="*/ 418661 h 498110"/>
                <a:gd name="connsiteX605" fmla="*/ 771196 w 1761521"/>
                <a:gd name="connsiteY605" fmla="*/ 403808 h 498110"/>
                <a:gd name="connsiteX606" fmla="*/ 771542 w 1761521"/>
                <a:gd name="connsiteY606" fmla="*/ 328850 h 498110"/>
                <a:gd name="connsiteX607" fmla="*/ 769813 w 1761521"/>
                <a:gd name="connsiteY607" fmla="*/ 326432 h 498110"/>
                <a:gd name="connsiteX608" fmla="*/ 754596 w 1761521"/>
                <a:gd name="connsiteY608" fmla="*/ 326432 h 498110"/>
                <a:gd name="connsiteX609" fmla="*/ 746988 w 1761521"/>
                <a:gd name="connsiteY609" fmla="*/ 331613 h 498110"/>
                <a:gd name="connsiteX610" fmla="*/ 737305 w 1761521"/>
                <a:gd name="connsiteY610" fmla="*/ 352684 h 498110"/>
                <a:gd name="connsiteX611" fmla="*/ 729005 w 1761521"/>
                <a:gd name="connsiteY611" fmla="*/ 350612 h 498110"/>
                <a:gd name="connsiteX612" fmla="*/ 733501 w 1761521"/>
                <a:gd name="connsiteY612" fmla="*/ 314687 h 498110"/>
                <a:gd name="connsiteX613" fmla="*/ 736613 w 1761521"/>
                <a:gd name="connsiteY613" fmla="*/ 313996 h 498110"/>
                <a:gd name="connsiteX614" fmla="*/ 753213 w 1761521"/>
                <a:gd name="connsiteY614" fmla="*/ 316414 h 498110"/>
                <a:gd name="connsiteX615" fmla="*/ 815116 w 1761521"/>
                <a:gd name="connsiteY615" fmla="*/ 316414 h 498110"/>
                <a:gd name="connsiteX616" fmla="*/ 835174 w 1761521"/>
                <a:gd name="connsiteY616" fmla="*/ 313996 h 498110"/>
                <a:gd name="connsiteX617" fmla="*/ 837941 w 1761521"/>
                <a:gd name="connsiteY617" fmla="*/ 315032 h 498110"/>
                <a:gd name="connsiteX618" fmla="*/ 833099 w 1761521"/>
                <a:gd name="connsiteY618" fmla="*/ 351648 h 498110"/>
                <a:gd name="connsiteX619" fmla="*/ 824799 w 1761521"/>
                <a:gd name="connsiteY619" fmla="*/ 351648 h 498110"/>
                <a:gd name="connsiteX620" fmla="*/ 820303 w 1761521"/>
                <a:gd name="connsiteY620" fmla="*/ 332649 h 498110"/>
                <a:gd name="connsiteX621" fmla="*/ 813387 w 1761521"/>
                <a:gd name="connsiteY621" fmla="*/ 327122 h 498110"/>
                <a:gd name="connsiteX622" fmla="*/ 794021 w 1761521"/>
                <a:gd name="connsiteY622" fmla="*/ 327122 h 498110"/>
                <a:gd name="connsiteX623" fmla="*/ 792637 w 1761521"/>
                <a:gd name="connsiteY623" fmla="*/ 328850 h 498110"/>
                <a:gd name="connsiteX624" fmla="*/ 793675 w 1761521"/>
                <a:gd name="connsiteY624" fmla="*/ 409680 h 498110"/>
                <a:gd name="connsiteX625" fmla="*/ 800245 w 1761521"/>
                <a:gd name="connsiteY625" fmla="*/ 418316 h 498110"/>
                <a:gd name="connsiteX626" fmla="*/ 814424 w 1761521"/>
                <a:gd name="connsiteY626" fmla="*/ 420389 h 498110"/>
                <a:gd name="connsiteX627" fmla="*/ 813387 w 1761521"/>
                <a:gd name="connsiteY627" fmla="*/ 428679 h 498110"/>
                <a:gd name="connsiteX628" fmla="*/ 779496 w 1761521"/>
                <a:gd name="connsiteY628" fmla="*/ 427643 h 498110"/>
                <a:gd name="connsiteX629" fmla="*/ 749409 w 1761521"/>
                <a:gd name="connsiteY629" fmla="*/ 428679 h 498110"/>
                <a:gd name="connsiteX630" fmla="*/ 749409 w 1761521"/>
                <a:gd name="connsiteY630" fmla="*/ 420389 h 498110"/>
                <a:gd name="connsiteX631" fmla="*/ 763242 w 1761521"/>
                <a:gd name="connsiteY631" fmla="*/ 418661 h 498110"/>
                <a:gd name="connsiteX632" fmla="*/ 871140 w 1761521"/>
                <a:gd name="connsiteY632" fmla="*/ 355793 h 498110"/>
                <a:gd name="connsiteX633" fmla="*/ 872523 w 1761521"/>
                <a:gd name="connsiteY633" fmla="*/ 357866 h 498110"/>
                <a:gd name="connsiteX634" fmla="*/ 920247 w 1761521"/>
                <a:gd name="connsiteY634" fmla="*/ 356139 h 498110"/>
                <a:gd name="connsiteX635" fmla="*/ 921631 w 1761521"/>
                <a:gd name="connsiteY635" fmla="*/ 353375 h 498110"/>
                <a:gd name="connsiteX636" fmla="*/ 896039 w 1761521"/>
                <a:gd name="connsiteY636" fmla="*/ 323323 h 498110"/>
                <a:gd name="connsiteX637" fmla="*/ 871140 w 1761521"/>
                <a:gd name="connsiteY637" fmla="*/ 355793 h 498110"/>
                <a:gd name="connsiteX638" fmla="*/ 946184 w 1761521"/>
                <a:gd name="connsiteY638" fmla="*/ 402426 h 498110"/>
                <a:gd name="connsiteX639" fmla="*/ 944455 w 1761521"/>
                <a:gd name="connsiteY639" fmla="*/ 410026 h 498110"/>
                <a:gd name="connsiteX640" fmla="*/ 899498 w 1761521"/>
                <a:gd name="connsiteY640" fmla="*/ 431097 h 498110"/>
                <a:gd name="connsiteX641" fmla="*/ 865607 w 1761521"/>
                <a:gd name="connsiteY641" fmla="*/ 417625 h 498110"/>
                <a:gd name="connsiteX642" fmla="*/ 849353 w 1761521"/>
                <a:gd name="connsiteY642" fmla="*/ 372719 h 498110"/>
                <a:gd name="connsiteX643" fmla="*/ 874252 w 1761521"/>
                <a:gd name="connsiteY643" fmla="*/ 321941 h 498110"/>
                <a:gd name="connsiteX644" fmla="*/ 904685 w 1761521"/>
                <a:gd name="connsiteY644" fmla="*/ 312614 h 498110"/>
                <a:gd name="connsiteX645" fmla="*/ 944109 w 1761521"/>
                <a:gd name="connsiteY645" fmla="*/ 352684 h 498110"/>
                <a:gd name="connsiteX646" fmla="*/ 948259 w 1761521"/>
                <a:gd name="connsiteY646" fmla="*/ 355793 h 498110"/>
                <a:gd name="connsiteX647" fmla="*/ 946184 w 1761521"/>
                <a:gd name="connsiteY647" fmla="*/ 362356 h 498110"/>
                <a:gd name="connsiteX648" fmla="*/ 872177 w 1761521"/>
                <a:gd name="connsiteY648" fmla="*/ 368574 h 498110"/>
                <a:gd name="connsiteX649" fmla="*/ 870448 w 1761521"/>
                <a:gd name="connsiteY649" fmla="*/ 371683 h 498110"/>
                <a:gd name="connsiteX650" fmla="*/ 882206 w 1761521"/>
                <a:gd name="connsiteY650" fmla="*/ 400354 h 498110"/>
                <a:gd name="connsiteX651" fmla="*/ 912639 w 1761521"/>
                <a:gd name="connsiteY651" fmla="*/ 412444 h 498110"/>
                <a:gd name="connsiteX652" fmla="*/ 944801 w 1761521"/>
                <a:gd name="connsiteY652" fmla="*/ 400699 h 498110"/>
                <a:gd name="connsiteX653" fmla="*/ 946184 w 1761521"/>
                <a:gd name="connsiteY653" fmla="*/ 402426 h 498110"/>
                <a:gd name="connsiteX654" fmla="*/ 993908 w 1761521"/>
                <a:gd name="connsiteY654" fmla="*/ 418661 h 498110"/>
                <a:gd name="connsiteX655" fmla="*/ 1002208 w 1761521"/>
                <a:gd name="connsiteY655" fmla="*/ 403808 h 498110"/>
                <a:gd name="connsiteX656" fmla="*/ 1002554 w 1761521"/>
                <a:gd name="connsiteY656" fmla="*/ 328850 h 498110"/>
                <a:gd name="connsiteX657" fmla="*/ 1000825 w 1761521"/>
                <a:gd name="connsiteY657" fmla="*/ 326432 h 498110"/>
                <a:gd name="connsiteX658" fmla="*/ 985609 w 1761521"/>
                <a:gd name="connsiteY658" fmla="*/ 326432 h 498110"/>
                <a:gd name="connsiteX659" fmla="*/ 978000 w 1761521"/>
                <a:gd name="connsiteY659" fmla="*/ 331613 h 498110"/>
                <a:gd name="connsiteX660" fmla="*/ 968317 w 1761521"/>
                <a:gd name="connsiteY660" fmla="*/ 352684 h 498110"/>
                <a:gd name="connsiteX661" fmla="*/ 959672 w 1761521"/>
                <a:gd name="connsiteY661" fmla="*/ 350612 h 498110"/>
                <a:gd name="connsiteX662" fmla="*/ 964167 w 1761521"/>
                <a:gd name="connsiteY662" fmla="*/ 314687 h 498110"/>
                <a:gd name="connsiteX663" fmla="*/ 967626 w 1761521"/>
                <a:gd name="connsiteY663" fmla="*/ 313996 h 498110"/>
                <a:gd name="connsiteX664" fmla="*/ 983879 w 1761521"/>
                <a:gd name="connsiteY664" fmla="*/ 316414 h 498110"/>
                <a:gd name="connsiteX665" fmla="*/ 1046128 w 1761521"/>
                <a:gd name="connsiteY665" fmla="*/ 316414 h 498110"/>
                <a:gd name="connsiteX666" fmla="*/ 1066186 w 1761521"/>
                <a:gd name="connsiteY666" fmla="*/ 313996 h 498110"/>
                <a:gd name="connsiteX667" fmla="*/ 1068953 w 1761521"/>
                <a:gd name="connsiteY667" fmla="*/ 315032 h 498110"/>
                <a:gd name="connsiteX668" fmla="*/ 1064111 w 1761521"/>
                <a:gd name="connsiteY668" fmla="*/ 351648 h 498110"/>
                <a:gd name="connsiteX669" fmla="*/ 1055466 w 1761521"/>
                <a:gd name="connsiteY669" fmla="*/ 351648 h 498110"/>
                <a:gd name="connsiteX670" fmla="*/ 1051316 w 1761521"/>
                <a:gd name="connsiteY670" fmla="*/ 332649 h 498110"/>
                <a:gd name="connsiteX671" fmla="*/ 1044053 w 1761521"/>
                <a:gd name="connsiteY671" fmla="*/ 327122 h 498110"/>
                <a:gd name="connsiteX672" fmla="*/ 1025033 w 1761521"/>
                <a:gd name="connsiteY672" fmla="*/ 327122 h 498110"/>
                <a:gd name="connsiteX673" fmla="*/ 1023650 w 1761521"/>
                <a:gd name="connsiteY673" fmla="*/ 328850 h 498110"/>
                <a:gd name="connsiteX674" fmla="*/ 1024687 w 1761521"/>
                <a:gd name="connsiteY674" fmla="*/ 409680 h 498110"/>
                <a:gd name="connsiteX675" fmla="*/ 1031258 w 1761521"/>
                <a:gd name="connsiteY675" fmla="*/ 418316 h 498110"/>
                <a:gd name="connsiteX676" fmla="*/ 1045437 w 1761521"/>
                <a:gd name="connsiteY676" fmla="*/ 420389 h 498110"/>
                <a:gd name="connsiteX677" fmla="*/ 1044399 w 1761521"/>
                <a:gd name="connsiteY677" fmla="*/ 428679 h 498110"/>
                <a:gd name="connsiteX678" fmla="*/ 1010508 w 1761521"/>
                <a:gd name="connsiteY678" fmla="*/ 427643 h 498110"/>
                <a:gd name="connsiteX679" fmla="*/ 980421 w 1761521"/>
                <a:gd name="connsiteY679" fmla="*/ 428679 h 498110"/>
                <a:gd name="connsiteX680" fmla="*/ 980421 w 1761521"/>
                <a:gd name="connsiteY680" fmla="*/ 420389 h 498110"/>
                <a:gd name="connsiteX681" fmla="*/ 993908 w 1761521"/>
                <a:gd name="connsiteY681" fmla="*/ 418661 h 498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</a:cxnLst>
              <a:rect l="l" t="t" r="r" b="b"/>
              <a:pathLst>
                <a:path w="1761521" h="498110">
                  <a:moveTo>
                    <a:pt x="63289" y="172370"/>
                  </a:moveTo>
                  <a:cubicBezTo>
                    <a:pt x="105825" y="172370"/>
                    <a:pt x="124846" y="143354"/>
                    <a:pt x="126921" y="96720"/>
                  </a:cubicBezTo>
                  <a:cubicBezTo>
                    <a:pt x="126921" y="96030"/>
                    <a:pt x="126229" y="94993"/>
                    <a:pt x="125537" y="94993"/>
                  </a:cubicBezTo>
                  <a:cubicBezTo>
                    <a:pt x="117238" y="95684"/>
                    <a:pt x="81272" y="97411"/>
                    <a:pt x="57755" y="97411"/>
                  </a:cubicBezTo>
                  <a:cubicBezTo>
                    <a:pt x="52914" y="97411"/>
                    <a:pt x="45651" y="97411"/>
                    <a:pt x="43231" y="96720"/>
                  </a:cubicBezTo>
                  <a:cubicBezTo>
                    <a:pt x="42539" y="96030"/>
                    <a:pt x="42193" y="95339"/>
                    <a:pt x="42539" y="94302"/>
                  </a:cubicBezTo>
                  <a:lnTo>
                    <a:pt x="51876" y="80485"/>
                  </a:lnTo>
                  <a:cubicBezTo>
                    <a:pt x="60176" y="83594"/>
                    <a:pt x="80234" y="84285"/>
                    <a:pt x="92684" y="84630"/>
                  </a:cubicBezTo>
                  <a:cubicBezTo>
                    <a:pt x="106863" y="84630"/>
                    <a:pt x="113433" y="85321"/>
                    <a:pt x="125192" y="84630"/>
                  </a:cubicBezTo>
                  <a:cubicBezTo>
                    <a:pt x="125883" y="84630"/>
                    <a:pt x="126575" y="83940"/>
                    <a:pt x="126575" y="83249"/>
                  </a:cubicBezTo>
                  <a:cubicBezTo>
                    <a:pt x="125192" y="39724"/>
                    <a:pt x="103059" y="9327"/>
                    <a:pt x="63634" y="9327"/>
                  </a:cubicBezTo>
                  <a:cubicBezTo>
                    <a:pt x="42885" y="9327"/>
                    <a:pt x="29398" y="13126"/>
                    <a:pt x="20406" y="28671"/>
                  </a:cubicBezTo>
                  <a:cubicBezTo>
                    <a:pt x="17105" y="34517"/>
                    <a:pt x="14328" y="40644"/>
                    <a:pt x="12106" y="46979"/>
                  </a:cubicBezTo>
                  <a:cubicBezTo>
                    <a:pt x="11069" y="47669"/>
                    <a:pt x="5190" y="45942"/>
                    <a:pt x="4498" y="44215"/>
                  </a:cubicBezTo>
                  <a:cubicBezTo>
                    <a:pt x="7265" y="33161"/>
                    <a:pt x="9685" y="17617"/>
                    <a:pt x="10723" y="4836"/>
                  </a:cubicBezTo>
                  <a:lnTo>
                    <a:pt x="25939" y="3454"/>
                  </a:lnTo>
                  <a:cubicBezTo>
                    <a:pt x="37697" y="2073"/>
                    <a:pt x="53605" y="0"/>
                    <a:pt x="64672" y="0"/>
                  </a:cubicBezTo>
                  <a:cubicBezTo>
                    <a:pt x="136604" y="0"/>
                    <a:pt x="154587" y="46288"/>
                    <a:pt x="154587" y="87048"/>
                  </a:cubicBezTo>
                  <a:cubicBezTo>
                    <a:pt x="154587" y="144735"/>
                    <a:pt x="117238" y="182733"/>
                    <a:pt x="57755" y="182733"/>
                  </a:cubicBezTo>
                  <a:cubicBezTo>
                    <a:pt x="39081" y="182733"/>
                    <a:pt x="25939" y="179278"/>
                    <a:pt x="16948" y="177206"/>
                  </a:cubicBezTo>
                  <a:cubicBezTo>
                    <a:pt x="9423" y="165375"/>
                    <a:pt x="4148" y="152260"/>
                    <a:pt x="1386" y="138518"/>
                  </a:cubicBezTo>
                  <a:cubicBezTo>
                    <a:pt x="1731" y="137136"/>
                    <a:pt x="7610" y="134372"/>
                    <a:pt x="8994" y="134718"/>
                  </a:cubicBezTo>
                  <a:cubicBezTo>
                    <a:pt x="24556" y="165461"/>
                    <a:pt x="42193" y="172024"/>
                    <a:pt x="63289" y="172024"/>
                  </a:cubicBezTo>
                  <a:close/>
                  <a:moveTo>
                    <a:pt x="186403" y="168915"/>
                  </a:moveTo>
                  <a:cubicBezTo>
                    <a:pt x="190553" y="167879"/>
                    <a:pt x="192628" y="165807"/>
                    <a:pt x="192974" y="161316"/>
                  </a:cubicBezTo>
                  <a:lnTo>
                    <a:pt x="193319" y="119173"/>
                  </a:lnTo>
                  <a:lnTo>
                    <a:pt x="192974" y="83594"/>
                  </a:lnTo>
                  <a:cubicBezTo>
                    <a:pt x="192628" y="79104"/>
                    <a:pt x="190553" y="76686"/>
                    <a:pt x="186057" y="75304"/>
                  </a:cubicBezTo>
                  <a:lnTo>
                    <a:pt x="177066" y="73577"/>
                  </a:lnTo>
                  <a:cubicBezTo>
                    <a:pt x="176374" y="71849"/>
                    <a:pt x="177066" y="66668"/>
                    <a:pt x="177757" y="65632"/>
                  </a:cubicBezTo>
                  <a:cubicBezTo>
                    <a:pt x="180870" y="65632"/>
                    <a:pt x="188132" y="66323"/>
                    <a:pt x="202657" y="66323"/>
                  </a:cubicBezTo>
                  <a:cubicBezTo>
                    <a:pt x="217873" y="66323"/>
                    <a:pt x="227556" y="65632"/>
                    <a:pt x="229631" y="65632"/>
                  </a:cubicBezTo>
                  <a:cubicBezTo>
                    <a:pt x="231015" y="66668"/>
                    <a:pt x="231015" y="72540"/>
                    <a:pt x="230323" y="73577"/>
                  </a:cubicBezTo>
                  <a:lnTo>
                    <a:pt x="220294" y="75304"/>
                  </a:lnTo>
                  <a:cubicBezTo>
                    <a:pt x="216490" y="76340"/>
                    <a:pt x="214415" y="78758"/>
                    <a:pt x="214415" y="82903"/>
                  </a:cubicBezTo>
                  <a:lnTo>
                    <a:pt x="214415" y="117446"/>
                  </a:lnTo>
                  <a:cubicBezTo>
                    <a:pt x="225135" y="117101"/>
                    <a:pt x="230669" y="115374"/>
                    <a:pt x="233781" y="111574"/>
                  </a:cubicBezTo>
                  <a:cubicBezTo>
                    <a:pt x="237931" y="107774"/>
                    <a:pt x="242427" y="99138"/>
                    <a:pt x="245539" y="92575"/>
                  </a:cubicBezTo>
                  <a:cubicBezTo>
                    <a:pt x="258335" y="64941"/>
                    <a:pt x="267326" y="62868"/>
                    <a:pt x="274589" y="62868"/>
                  </a:cubicBezTo>
                  <a:cubicBezTo>
                    <a:pt x="279084" y="62868"/>
                    <a:pt x="282543" y="64250"/>
                    <a:pt x="284964" y="67359"/>
                  </a:cubicBezTo>
                  <a:cubicBezTo>
                    <a:pt x="284964" y="69777"/>
                    <a:pt x="282543" y="82212"/>
                    <a:pt x="281505" y="86012"/>
                  </a:cubicBezTo>
                  <a:cubicBezTo>
                    <a:pt x="281505" y="87048"/>
                    <a:pt x="280468" y="87394"/>
                    <a:pt x="279430" y="87048"/>
                  </a:cubicBezTo>
                  <a:cubicBezTo>
                    <a:pt x="275280" y="85321"/>
                    <a:pt x="270093" y="83594"/>
                    <a:pt x="267326" y="83594"/>
                  </a:cubicBezTo>
                  <a:cubicBezTo>
                    <a:pt x="262831" y="83594"/>
                    <a:pt x="259027" y="85667"/>
                    <a:pt x="252802" y="97757"/>
                  </a:cubicBezTo>
                  <a:cubicBezTo>
                    <a:pt x="249502" y="105293"/>
                    <a:pt x="245071" y="112282"/>
                    <a:pt x="239660" y="118483"/>
                  </a:cubicBezTo>
                  <a:cubicBezTo>
                    <a:pt x="243464" y="120210"/>
                    <a:pt x="247614" y="124355"/>
                    <a:pt x="250035" y="127464"/>
                  </a:cubicBezTo>
                  <a:lnTo>
                    <a:pt x="272860" y="159589"/>
                  </a:lnTo>
                  <a:cubicBezTo>
                    <a:pt x="279776" y="168225"/>
                    <a:pt x="283234" y="169261"/>
                    <a:pt x="297067" y="169952"/>
                  </a:cubicBezTo>
                  <a:cubicBezTo>
                    <a:pt x="298105" y="171679"/>
                    <a:pt x="297759" y="176860"/>
                    <a:pt x="297067" y="177897"/>
                  </a:cubicBezTo>
                  <a:cubicBezTo>
                    <a:pt x="292918" y="178587"/>
                    <a:pt x="283234" y="179278"/>
                    <a:pt x="272860" y="179278"/>
                  </a:cubicBezTo>
                  <a:cubicBezTo>
                    <a:pt x="264560" y="179278"/>
                    <a:pt x="259718" y="177897"/>
                    <a:pt x="254185" y="170988"/>
                  </a:cubicBezTo>
                  <a:cubicBezTo>
                    <a:pt x="246231" y="160625"/>
                    <a:pt x="241044" y="151989"/>
                    <a:pt x="231706" y="137481"/>
                  </a:cubicBezTo>
                  <a:cubicBezTo>
                    <a:pt x="226865" y="129536"/>
                    <a:pt x="222023" y="124700"/>
                    <a:pt x="214415" y="124700"/>
                  </a:cubicBezTo>
                  <a:lnTo>
                    <a:pt x="214761" y="160625"/>
                  </a:lnTo>
                  <a:cubicBezTo>
                    <a:pt x="214761" y="165116"/>
                    <a:pt x="217181" y="167534"/>
                    <a:pt x="221677" y="168915"/>
                  </a:cubicBezTo>
                  <a:lnTo>
                    <a:pt x="231706" y="170297"/>
                  </a:lnTo>
                  <a:cubicBezTo>
                    <a:pt x="232398" y="172370"/>
                    <a:pt x="231706" y="177206"/>
                    <a:pt x="230669" y="178587"/>
                  </a:cubicBezTo>
                  <a:lnTo>
                    <a:pt x="205769" y="177897"/>
                  </a:lnTo>
                  <a:lnTo>
                    <a:pt x="176720" y="178587"/>
                  </a:lnTo>
                  <a:cubicBezTo>
                    <a:pt x="175682" y="177551"/>
                    <a:pt x="175682" y="171679"/>
                    <a:pt x="176374" y="170297"/>
                  </a:cubicBezTo>
                  <a:cubicBezTo>
                    <a:pt x="179832" y="170297"/>
                    <a:pt x="183290" y="169606"/>
                    <a:pt x="186749" y="168915"/>
                  </a:cubicBezTo>
                  <a:close/>
                  <a:moveTo>
                    <a:pt x="338221" y="77722"/>
                  </a:moveTo>
                  <a:cubicBezTo>
                    <a:pt x="330958" y="82212"/>
                    <a:pt x="323696" y="92575"/>
                    <a:pt x="323696" y="113992"/>
                  </a:cubicBezTo>
                  <a:cubicBezTo>
                    <a:pt x="323696" y="147153"/>
                    <a:pt x="340296" y="169261"/>
                    <a:pt x="362775" y="169261"/>
                  </a:cubicBezTo>
                  <a:cubicBezTo>
                    <a:pt x="368999" y="169261"/>
                    <a:pt x="375224" y="168225"/>
                    <a:pt x="380066" y="163734"/>
                  </a:cubicBezTo>
                  <a:cubicBezTo>
                    <a:pt x="387674" y="156825"/>
                    <a:pt x="390787" y="145426"/>
                    <a:pt x="390787" y="128155"/>
                  </a:cubicBezTo>
                  <a:cubicBezTo>
                    <a:pt x="390787" y="95684"/>
                    <a:pt x="375570" y="73577"/>
                    <a:pt x="351708" y="73577"/>
                  </a:cubicBezTo>
                  <a:cubicBezTo>
                    <a:pt x="347212" y="73577"/>
                    <a:pt x="341679" y="74958"/>
                    <a:pt x="337875" y="77722"/>
                  </a:cubicBezTo>
                  <a:close/>
                  <a:moveTo>
                    <a:pt x="414649" y="119173"/>
                  </a:moveTo>
                  <a:cubicBezTo>
                    <a:pt x="414649" y="140936"/>
                    <a:pt x="406003" y="159589"/>
                    <a:pt x="388712" y="170988"/>
                  </a:cubicBezTo>
                  <a:cubicBezTo>
                    <a:pt x="381103" y="175824"/>
                    <a:pt x="367962" y="181351"/>
                    <a:pt x="355858" y="181351"/>
                  </a:cubicBezTo>
                  <a:cubicBezTo>
                    <a:pt x="314705" y="181351"/>
                    <a:pt x="299834" y="149917"/>
                    <a:pt x="299834" y="120901"/>
                  </a:cubicBezTo>
                  <a:cubicBezTo>
                    <a:pt x="299834" y="98793"/>
                    <a:pt x="310209" y="83940"/>
                    <a:pt x="324042" y="73922"/>
                  </a:cubicBezTo>
                  <a:cubicBezTo>
                    <a:pt x="334417" y="67359"/>
                    <a:pt x="348250" y="62868"/>
                    <a:pt x="361391" y="62868"/>
                  </a:cubicBezTo>
                  <a:cubicBezTo>
                    <a:pt x="394936" y="62868"/>
                    <a:pt x="414649" y="87739"/>
                    <a:pt x="414649" y="119173"/>
                  </a:cubicBezTo>
                  <a:close/>
                  <a:moveTo>
                    <a:pt x="442315" y="168915"/>
                  </a:moveTo>
                  <a:cubicBezTo>
                    <a:pt x="447848" y="167188"/>
                    <a:pt x="449231" y="165116"/>
                    <a:pt x="449577" y="158207"/>
                  </a:cubicBezTo>
                  <a:lnTo>
                    <a:pt x="449923" y="118828"/>
                  </a:lnTo>
                  <a:lnTo>
                    <a:pt x="449577" y="83940"/>
                  </a:lnTo>
                  <a:cubicBezTo>
                    <a:pt x="449231" y="79104"/>
                    <a:pt x="447502" y="76340"/>
                    <a:pt x="443352" y="75304"/>
                  </a:cubicBezTo>
                  <a:lnTo>
                    <a:pt x="433669" y="73577"/>
                  </a:lnTo>
                  <a:cubicBezTo>
                    <a:pt x="432977" y="72195"/>
                    <a:pt x="432977" y="66668"/>
                    <a:pt x="434361" y="65632"/>
                  </a:cubicBezTo>
                  <a:cubicBezTo>
                    <a:pt x="437473" y="65632"/>
                    <a:pt x="444735" y="66323"/>
                    <a:pt x="459260" y="66323"/>
                  </a:cubicBezTo>
                  <a:cubicBezTo>
                    <a:pt x="474477" y="66323"/>
                    <a:pt x="483468" y="65632"/>
                    <a:pt x="485889" y="65632"/>
                  </a:cubicBezTo>
                  <a:cubicBezTo>
                    <a:pt x="486926" y="66668"/>
                    <a:pt x="487272" y="72540"/>
                    <a:pt x="485889" y="73577"/>
                  </a:cubicBezTo>
                  <a:lnTo>
                    <a:pt x="476897" y="75304"/>
                  </a:lnTo>
                  <a:cubicBezTo>
                    <a:pt x="473439" y="76340"/>
                    <a:pt x="471364" y="78758"/>
                    <a:pt x="471018" y="82903"/>
                  </a:cubicBezTo>
                  <a:lnTo>
                    <a:pt x="471018" y="112956"/>
                  </a:lnTo>
                  <a:cubicBezTo>
                    <a:pt x="471018" y="113647"/>
                    <a:pt x="472056" y="114337"/>
                    <a:pt x="472402" y="114337"/>
                  </a:cubicBezTo>
                  <a:lnTo>
                    <a:pt x="520817" y="114337"/>
                  </a:lnTo>
                  <a:cubicBezTo>
                    <a:pt x="521163" y="114337"/>
                    <a:pt x="522201" y="113992"/>
                    <a:pt x="522201" y="112956"/>
                  </a:cubicBezTo>
                  <a:lnTo>
                    <a:pt x="521509" y="83594"/>
                  </a:lnTo>
                  <a:cubicBezTo>
                    <a:pt x="521509" y="79449"/>
                    <a:pt x="520126" y="76686"/>
                    <a:pt x="515630" y="75649"/>
                  </a:cubicBezTo>
                  <a:lnTo>
                    <a:pt x="505601" y="73577"/>
                  </a:lnTo>
                  <a:cubicBezTo>
                    <a:pt x="505255" y="71849"/>
                    <a:pt x="505601" y="66668"/>
                    <a:pt x="506639" y="65632"/>
                  </a:cubicBezTo>
                  <a:lnTo>
                    <a:pt x="533267" y="66323"/>
                  </a:lnTo>
                  <a:lnTo>
                    <a:pt x="559896" y="65632"/>
                  </a:lnTo>
                  <a:cubicBezTo>
                    <a:pt x="560587" y="67013"/>
                    <a:pt x="560587" y="72540"/>
                    <a:pt x="559896" y="73231"/>
                  </a:cubicBezTo>
                  <a:lnTo>
                    <a:pt x="551596" y="74958"/>
                  </a:lnTo>
                  <a:cubicBezTo>
                    <a:pt x="546063" y="76340"/>
                    <a:pt x="543988" y="78413"/>
                    <a:pt x="543642" y="83940"/>
                  </a:cubicBezTo>
                  <a:lnTo>
                    <a:pt x="543642" y="119173"/>
                  </a:lnTo>
                  <a:lnTo>
                    <a:pt x="543988" y="158207"/>
                  </a:lnTo>
                  <a:cubicBezTo>
                    <a:pt x="544334" y="165116"/>
                    <a:pt x="547446" y="167188"/>
                    <a:pt x="552633" y="168570"/>
                  </a:cubicBezTo>
                  <a:lnTo>
                    <a:pt x="563008" y="170297"/>
                  </a:lnTo>
                  <a:cubicBezTo>
                    <a:pt x="563700" y="170988"/>
                    <a:pt x="563008" y="177897"/>
                    <a:pt x="561971" y="178587"/>
                  </a:cubicBezTo>
                  <a:lnTo>
                    <a:pt x="534305" y="177897"/>
                  </a:lnTo>
                  <a:lnTo>
                    <a:pt x="506639" y="178587"/>
                  </a:lnTo>
                  <a:cubicBezTo>
                    <a:pt x="505601" y="177897"/>
                    <a:pt x="505601" y="171679"/>
                    <a:pt x="506639" y="170643"/>
                  </a:cubicBezTo>
                  <a:lnTo>
                    <a:pt x="515976" y="168915"/>
                  </a:lnTo>
                  <a:cubicBezTo>
                    <a:pt x="520817" y="167534"/>
                    <a:pt x="522201" y="164770"/>
                    <a:pt x="522201" y="159934"/>
                  </a:cubicBezTo>
                  <a:cubicBezTo>
                    <a:pt x="522147" y="148413"/>
                    <a:pt x="521801" y="136895"/>
                    <a:pt x="521163" y="125391"/>
                  </a:cubicBezTo>
                  <a:lnTo>
                    <a:pt x="472747" y="125391"/>
                  </a:lnTo>
                  <a:cubicBezTo>
                    <a:pt x="472056" y="125391"/>
                    <a:pt x="471364" y="126427"/>
                    <a:pt x="471364" y="126773"/>
                  </a:cubicBezTo>
                  <a:lnTo>
                    <a:pt x="471364" y="158552"/>
                  </a:lnTo>
                  <a:cubicBezTo>
                    <a:pt x="471364" y="165116"/>
                    <a:pt x="473785" y="167188"/>
                    <a:pt x="478627" y="168915"/>
                  </a:cubicBezTo>
                  <a:lnTo>
                    <a:pt x="488310" y="170643"/>
                  </a:lnTo>
                  <a:cubicBezTo>
                    <a:pt x="489001" y="171679"/>
                    <a:pt x="488310" y="177551"/>
                    <a:pt x="487272" y="178587"/>
                  </a:cubicBezTo>
                  <a:lnTo>
                    <a:pt x="459606" y="177897"/>
                  </a:lnTo>
                  <a:lnTo>
                    <a:pt x="433323" y="178587"/>
                  </a:lnTo>
                  <a:cubicBezTo>
                    <a:pt x="432286" y="177897"/>
                    <a:pt x="432286" y="171333"/>
                    <a:pt x="433323" y="170297"/>
                  </a:cubicBezTo>
                  <a:close/>
                  <a:moveTo>
                    <a:pt x="616611" y="77722"/>
                  </a:moveTo>
                  <a:cubicBezTo>
                    <a:pt x="609003" y="82212"/>
                    <a:pt x="602087" y="92575"/>
                    <a:pt x="602087" y="113992"/>
                  </a:cubicBezTo>
                  <a:cubicBezTo>
                    <a:pt x="602087" y="147153"/>
                    <a:pt x="618686" y="169261"/>
                    <a:pt x="641165" y="169261"/>
                  </a:cubicBezTo>
                  <a:cubicBezTo>
                    <a:pt x="647044" y="169261"/>
                    <a:pt x="653615" y="168225"/>
                    <a:pt x="658456" y="163734"/>
                  </a:cubicBezTo>
                  <a:cubicBezTo>
                    <a:pt x="666065" y="156825"/>
                    <a:pt x="668831" y="145426"/>
                    <a:pt x="668831" y="128155"/>
                  </a:cubicBezTo>
                  <a:cubicBezTo>
                    <a:pt x="668831" y="95684"/>
                    <a:pt x="653961" y="73577"/>
                    <a:pt x="630099" y="73577"/>
                  </a:cubicBezTo>
                  <a:cubicBezTo>
                    <a:pt x="625603" y="73577"/>
                    <a:pt x="620070" y="74958"/>
                    <a:pt x="616266" y="77722"/>
                  </a:cubicBezTo>
                  <a:close/>
                  <a:moveTo>
                    <a:pt x="693039" y="119173"/>
                  </a:moveTo>
                  <a:cubicBezTo>
                    <a:pt x="693039" y="140936"/>
                    <a:pt x="684393" y="159589"/>
                    <a:pt x="666756" y="170988"/>
                  </a:cubicBezTo>
                  <a:cubicBezTo>
                    <a:pt x="659148" y="175824"/>
                    <a:pt x="646007" y="181351"/>
                    <a:pt x="634249" y="181351"/>
                  </a:cubicBezTo>
                  <a:cubicBezTo>
                    <a:pt x="593095" y="181351"/>
                    <a:pt x="578225" y="149917"/>
                    <a:pt x="578225" y="120901"/>
                  </a:cubicBezTo>
                  <a:cubicBezTo>
                    <a:pt x="578225" y="98793"/>
                    <a:pt x="588599" y="83940"/>
                    <a:pt x="602433" y="73922"/>
                  </a:cubicBezTo>
                  <a:cubicBezTo>
                    <a:pt x="612807" y="67359"/>
                    <a:pt x="626640" y="62868"/>
                    <a:pt x="639436" y="62868"/>
                  </a:cubicBezTo>
                  <a:cubicBezTo>
                    <a:pt x="673327" y="62868"/>
                    <a:pt x="693039" y="87739"/>
                    <a:pt x="693039" y="119173"/>
                  </a:cubicBezTo>
                  <a:close/>
                  <a:moveTo>
                    <a:pt x="725893" y="156480"/>
                  </a:moveTo>
                  <a:cubicBezTo>
                    <a:pt x="726930" y="143354"/>
                    <a:pt x="728659" y="101902"/>
                    <a:pt x="728659" y="83940"/>
                  </a:cubicBezTo>
                  <a:cubicBezTo>
                    <a:pt x="728314" y="79449"/>
                    <a:pt x="725893" y="76340"/>
                    <a:pt x="721743" y="75304"/>
                  </a:cubicBezTo>
                  <a:lnTo>
                    <a:pt x="712060" y="73577"/>
                  </a:lnTo>
                  <a:cubicBezTo>
                    <a:pt x="711368" y="71849"/>
                    <a:pt x="711714" y="66668"/>
                    <a:pt x="712751" y="65632"/>
                  </a:cubicBezTo>
                  <a:lnTo>
                    <a:pt x="736959" y="66323"/>
                  </a:lnTo>
                  <a:cubicBezTo>
                    <a:pt x="741109" y="66323"/>
                    <a:pt x="747334" y="66323"/>
                    <a:pt x="749409" y="65632"/>
                  </a:cubicBezTo>
                  <a:cubicBezTo>
                    <a:pt x="750101" y="70122"/>
                    <a:pt x="751830" y="72540"/>
                    <a:pt x="753559" y="75995"/>
                  </a:cubicBezTo>
                  <a:cubicBezTo>
                    <a:pt x="761167" y="92575"/>
                    <a:pt x="781225" y="133682"/>
                    <a:pt x="786412" y="142317"/>
                  </a:cubicBezTo>
                  <a:lnTo>
                    <a:pt x="787450" y="142317"/>
                  </a:lnTo>
                  <a:cubicBezTo>
                    <a:pt x="795750" y="126773"/>
                    <a:pt x="820649" y="74268"/>
                    <a:pt x="822032" y="66323"/>
                  </a:cubicBezTo>
                  <a:lnTo>
                    <a:pt x="833791" y="66323"/>
                  </a:lnTo>
                  <a:lnTo>
                    <a:pt x="857653" y="65632"/>
                  </a:lnTo>
                  <a:cubicBezTo>
                    <a:pt x="858344" y="66323"/>
                    <a:pt x="858344" y="72540"/>
                    <a:pt x="857653" y="73231"/>
                  </a:cubicBezTo>
                  <a:lnTo>
                    <a:pt x="846586" y="75995"/>
                  </a:lnTo>
                  <a:cubicBezTo>
                    <a:pt x="844165" y="76686"/>
                    <a:pt x="841399" y="77722"/>
                    <a:pt x="841399" y="82903"/>
                  </a:cubicBezTo>
                  <a:cubicBezTo>
                    <a:pt x="841399" y="98793"/>
                    <a:pt x="841399" y="135409"/>
                    <a:pt x="842436" y="158898"/>
                  </a:cubicBezTo>
                  <a:cubicBezTo>
                    <a:pt x="842436" y="163389"/>
                    <a:pt x="844511" y="167188"/>
                    <a:pt x="850390" y="168570"/>
                  </a:cubicBezTo>
                  <a:lnTo>
                    <a:pt x="860419" y="170297"/>
                  </a:lnTo>
                  <a:cubicBezTo>
                    <a:pt x="861111" y="171333"/>
                    <a:pt x="860419" y="177897"/>
                    <a:pt x="859036" y="178587"/>
                  </a:cubicBezTo>
                  <a:lnTo>
                    <a:pt x="832062" y="177897"/>
                  </a:lnTo>
                  <a:cubicBezTo>
                    <a:pt x="823525" y="177795"/>
                    <a:pt x="814989" y="178025"/>
                    <a:pt x="806470" y="178587"/>
                  </a:cubicBezTo>
                  <a:cubicBezTo>
                    <a:pt x="805087" y="177897"/>
                    <a:pt x="805433" y="171333"/>
                    <a:pt x="806125" y="170643"/>
                  </a:cubicBezTo>
                  <a:cubicBezTo>
                    <a:pt x="818228" y="168225"/>
                    <a:pt x="819958" y="166843"/>
                    <a:pt x="820303" y="162698"/>
                  </a:cubicBezTo>
                  <a:cubicBezTo>
                    <a:pt x="821341" y="150953"/>
                    <a:pt x="820995" y="117101"/>
                    <a:pt x="821341" y="94302"/>
                  </a:cubicBezTo>
                  <a:lnTo>
                    <a:pt x="820303" y="94302"/>
                  </a:lnTo>
                  <a:cubicBezTo>
                    <a:pt x="814078" y="109501"/>
                    <a:pt x="794366" y="150608"/>
                    <a:pt x="783646" y="175479"/>
                  </a:cubicBezTo>
                  <a:cubicBezTo>
                    <a:pt x="782954" y="176515"/>
                    <a:pt x="778113" y="177551"/>
                    <a:pt x="776729" y="177551"/>
                  </a:cubicBezTo>
                  <a:cubicBezTo>
                    <a:pt x="767738" y="154407"/>
                    <a:pt x="751484" y="118828"/>
                    <a:pt x="739380" y="92230"/>
                  </a:cubicBezTo>
                  <a:cubicBezTo>
                    <a:pt x="739380" y="91539"/>
                    <a:pt x="737997" y="91539"/>
                    <a:pt x="737997" y="92230"/>
                  </a:cubicBezTo>
                  <a:cubicBezTo>
                    <a:pt x="737997" y="112265"/>
                    <a:pt x="737651" y="143008"/>
                    <a:pt x="738342" y="157516"/>
                  </a:cubicBezTo>
                  <a:cubicBezTo>
                    <a:pt x="738688" y="162698"/>
                    <a:pt x="740417" y="166843"/>
                    <a:pt x="746642" y="167879"/>
                  </a:cubicBezTo>
                  <a:cubicBezTo>
                    <a:pt x="749755" y="168915"/>
                    <a:pt x="752521" y="169606"/>
                    <a:pt x="757709" y="170297"/>
                  </a:cubicBezTo>
                  <a:cubicBezTo>
                    <a:pt x="758055" y="171333"/>
                    <a:pt x="758055" y="177206"/>
                    <a:pt x="757017" y="178587"/>
                  </a:cubicBezTo>
                  <a:lnTo>
                    <a:pt x="732118" y="177897"/>
                  </a:lnTo>
                  <a:lnTo>
                    <a:pt x="709293" y="178587"/>
                  </a:lnTo>
                  <a:cubicBezTo>
                    <a:pt x="707910" y="177206"/>
                    <a:pt x="707910" y="171333"/>
                    <a:pt x="708947" y="170297"/>
                  </a:cubicBezTo>
                  <a:cubicBezTo>
                    <a:pt x="724164" y="167879"/>
                    <a:pt x="725547" y="165807"/>
                    <a:pt x="726239" y="156480"/>
                  </a:cubicBezTo>
                  <a:close/>
                  <a:moveTo>
                    <a:pt x="881515" y="168570"/>
                  </a:moveTo>
                  <a:cubicBezTo>
                    <a:pt x="887048" y="166497"/>
                    <a:pt x="887740" y="164079"/>
                    <a:pt x="887740" y="155098"/>
                  </a:cubicBezTo>
                  <a:lnTo>
                    <a:pt x="887740" y="116410"/>
                  </a:lnTo>
                  <a:lnTo>
                    <a:pt x="887740" y="83594"/>
                  </a:lnTo>
                  <a:cubicBezTo>
                    <a:pt x="887048" y="78758"/>
                    <a:pt x="885319" y="76686"/>
                    <a:pt x="880823" y="75304"/>
                  </a:cubicBezTo>
                  <a:lnTo>
                    <a:pt x="871486" y="73577"/>
                  </a:lnTo>
                  <a:cubicBezTo>
                    <a:pt x="871140" y="71849"/>
                    <a:pt x="871486" y="66668"/>
                    <a:pt x="872523" y="65632"/>
                  </a:cubicBezTo>
                  <a:cubicBezTo>
                    <a:pt x="875290" y="65632"/>
                    <a:pt x="882898" y="66323"/>
                    <a:pt x="897423" y="66323"/>
                  </a:cubicBezTo>
                  <a:cubicBezTo>
                    <a:pt x="912639" y="66323"/>
                    <a:pt x="921976" y="65632"/>
                    <a:pt x="924397" y="65632"/>
                  </a:cubicBezTo>
                  <a:cubicBezTo>
                    <a:pt x="925435" y="66668"/>
                    <a:pt x="925435" y="72540"/>
                    <a:pt x="924743" y="73577"/>
                  </a:cubicBezTo>
                  <a:lnTo>
                    <a:pt x="915060" y="75304"/>
                  </a:lnTo>
                  <a:cubicBezTo>
                    <a:pt x="911256" y="76340"/>
                    <a:pt x="909181" y="78758"/>
                    <a:pt x="908835" y="83940"/>
                  </a:cubicBezTo>
                  <a:lnTo>
                    <a:pt x="908835" y="137827"/>
                  </a:lnTo>
                  <a:cubicBezTo>
                    <a:pt x="908835" y="138518"/>
                    <a:pt x="909527" y="139554"/>
                    <a:pt x="909873" y="138863"/>
                  </a:cubicBezTo>
                  <a:cubicBezTo>
                    <a:pt x="917827" y="131954"/>
                    <a:pt x="950680" y="97411"/>
                    <a:pt x="958288" y="87394"/>
                  </a:cubicBezTo>
                  <a:cubicBezTo>
                    <a:pt x="959326" y="86358"/>
                    <a:pt x="959672" y="85321"/>
                    <a:pt x="959672" y="83594"/>
                  </a:cubicBezTo>
                  <a:cubicBezTo>
                    <a:pt x="959672" y="78758"/>
                    <a:pt x="958980" y="76686"/>
                    <a:pt x="954484" y="75304"/>
                  </a:cubicBezTo>
                  <a:lnTo>
                    <a:pt x="946184" y="73577"/>
                  </a:lnTo>
                  <a:cubicBezTo>
                    <a:pt x="945493" y="72195"/>
                    <a:pt x="946184" y="66668"/>
                    <a:pt x="947222" y="65632"/>
                  </a:cubicBezTo>
                  <a:lnTo>
                    <a:pt x="971084" y="66323"/>
                  </a:lnTo>
                  <a:lnTo>
                    <a:pt x="997367" y="65632"/>
                  </a:lnTo>
                  <a:cubicBezTo>
                    <a:pt x="997713" y="67013"/>
                    <a:pt x="998058" y="71849"/>
                    <a:pt x="997367" y="73231"/>
                  </a:cubicBezTo>
                  <a:lnTo>
                    <a:pt x="986300" y="75995"/>
                  </a:lnTo>
                  <a:cubicBezTo>
                    <a:pt x="982842" y="77376"/>
                    <a:pt x="981459" y="80831"/>
                    <a:pt x="981459" y="83594"/>
                  </a:cubicBezTo>
                  <a:cubicBezTo>
                    <a:pt x="981113" y="100866"/>
                    <a:pt x="981459" y="146462"/>
                    <a:pt x="982150" y="159243"/>
                  </a:cubicBezTo>
                  <a:cubicBezTo>
                    <a:pt x="982150" y="163734"/>
                    <a:pt x="983879" y="166152"/>
                    <a:pt x="987684" y="167534"/>
                  </a:cubicBezTo>
                  <a:cubicBezTo>
                    <a:pt x="991833" y="168915"/>
                    <a:pt x="996675" y="169952"/>
                    <a:pt x="1000825" y="170297"/>
                  </a:cubicBezTo>
                  <a:cubicBezTo>
                    <a:pt x="1001862" y="170988"/>
                    <a:pt x="1000825" y="177897"/>
                    <a:pt x="999788" y="178587"/>
                  </a:cubicBezTo>
                  <a:lnTo>
                    <a:pt x="970738" y="177897"/>
                  </a:lnTo>
                  <a:cubicBezTo>
                    <a:pt x="963354" y="177849"/>
                    <a:pt x="955971" y="178080"/>
                    <a:pt x="948605" y="178587"/>
                  </a:cubicBezTo>
                  <a:cubicBezTo>
                    <a:pt x="947568" y="177897"/>
                    <a:pt x="947568" y="172370"/>
                    <a:pt x="947914" y="171679"/>
                  </a:cubicBezTo>
                  <a:cubicBezTo>
                    <a:pt x="958980" y="168225"/>
                    <a:pt x="960709" y="166152"/>
                    <a:pt x="960709" y="161661"/>
                  </a:cubicBezTo>
                  <a:lnTo>
                    <a:pt x="960709" y="101902"/>
                  </a:lnTo>
                  <a:cubicBezTo>
                    <a:pt x="960709" y="100866"/>
                    <a:pt x="959672" y="100520"/>
                    <a:pt x="959326" y="100866"/>
                  </a:cubicBezTo>
                  <a:cubicBezTo>
                    <a:pt x="951718" y="109847"/>
                    <a:pt x="918864" y="143699"/>
                    <a:pt x="910564" y="152680"/>
                  </a:cubicBezTo>
                  <a:cubicBezTo>
                    <a:pt x="909527" y="153716"/>
                    <a:pt x="909181" y="155098"/>
                    <a:pt x="909181" y="157516"/>
                  </a:cubicBezTo>
                  <a:cubicBezTo>
                    <a:pt x="909181" y="165807"/>
                    <a:pt x="910910" y="167188"/>
                    <a:pt x="916097" y="168570"/>
                  </a:cubicBezTo>
                  <a:lnTo>
                    <a:pt x="926472" y="170643"/>
                  </a:lnTo>
                  <a:cubicBezTo>
                    <a:pt x="926818" y="171333"/>
                    <a:pt x="926126" y="177551"/>
                    <a:pt x="925089" y="178587"/>
                  </a:cubicBezTo>
                  <a:lnTo>
                    <a:pt x="897423" y="177897"/>
                  </a:lnTo>
                  <a:lnTo>
                    <a:pt x="871140" y="178587"/>
                  </a:lnTo>
                  <a:cubicBezTo>
                    <a:pt x="870102" y="177897"/>
                    <a:pt x="870102" y="171333"/>
                    <a:pt x="871140" y="170297"/>
                  </a:cubicBezTo>
                  <a:cubicBezTo>
                    <a:pt x="874598" y="170297"/>
                    <a:pt x="879094" y="169261"/>
                    <a:pt x="881515" y="168570"/>
                  </a:cubicBezTo>
                  <a:close/>
                  <a:moveTo>
                    <a:pt x="1077944" y="168570"/>
                  </a:moveTo>
                  <a:cubicBezTo>
                    <a:pt x="1082786" y="167188"/>
                    <a:pt x="1083823" y="165116"/>
                    <a:pt x="1084169" y="159934"/>
                  </a:cubicBezTo>
                  <a:lnTo>
                    <a:pt x="1084515" y="126082"/>
                  </a:lnTo>
                  <a:cubicBezTo>
                    <a:pt x="1074701" y="131240"/>
                    <a:pt x="1063789" y="133965"/>
                    <a:pt x="1052699" y="134027"/>
                  </a:cubicBezTo>
                  <a:cubicBezTo>
                    <a:pt x="1043707" y="134027"/>
                    <a:pt x="1035408" y="131609"/>
                    <a:pt x="1030912" y="127118"/>
                  </a:cubicBezTo>
                  <a:cubicBezTo>
                    <a:pt x="1024687" y="122282"/>
                    <a:pt x="1022266" y="115719"/>
                    <a:pt x="1021920" y="105011"/>
                  </a:cubicBezTo>
                  <a:lnTo>
                    <a:pt x="1021920" y="83940"/>
                  </a:lnTo>
                  <a:cubicBezTo>
                    <a:pt x="1021575" y="79104"/>
                    <a:pt x="1019845" y="76340"/>
                    <a:pt x="1015695" y="75304"/>
                  </a:cubicBezTo>
                  <a:lnTo>
                    <a:pt x="1006012" y="73577"/>
                  </a:lnTo>
                  <a:cubicBezTo>
                    <a:pt x="1005321" y="71849"/>
                    <a:pt x="1006012" y="66668"/>
                    <a:pt x="1006704" y="65632"/>
                  </a:cubicBezTo>
                  <a:cubicBezTo>
                    <a:pt x="1009816" y="65632"/>
                    <a:pt x="1017079" y="66323"/>
                    <a:pt x="1031604" y="66323"/>
                  </a:cubicBezTo>
                  <a:cubicBezTo>
                    <a:pt x="1044399" y="66323"/>
                    <a:pt x="1052353" y="65632"/>
                    <a:pt x="1054428" y="65632"/>
                  </a:cubicBezTo>
                  <a:cubicBezTo>
                    <a:pt x="1055466" y="66668"/>
                    <a:pt x="1055466" y="72540"/>
                    <a:pt x="1055120" y="73577"/>
                  </a:cubicBezTo>
                  <a:cubicBezTo>
                    <a:pt x="1045091" y="74958"/>
                    <a:pt x="1043362" y="76340"/>
                    <a:pt x="1043362" y="80485"/>
                  </a:cubicBezTo>
                  <a:cubicBezTo>
                    <a:pt x="1042936" y="87846"/>
                    <a:pt x="1042820" y="95222"/>
                    <a:pt x="1043016" y="102593"/>
                  </a:cubicBezTo>
                  <a:cubicBezTo>
                    <a:pt x="1044399" y="117792"/>
                    <a:pt x="1055466" y="121591"/>
                    <a:pt x="1067570" y="121591"/>
                  </a:cubicBezTo>
                  <a:cubicBezTo>
                    <a:pt x="1074486" y="121591"/>
                    <a:pt x="1080711" y="120210"/>
                    <a:pt x="1084861" y="118137"/>
                  </a:cubicBezTo>
                  <a:cubicBezTo>
                    <a:pt x="1084169" y="108465"/>
                    <a:pt x="1084861" y="91884"/>
                    <a:pt x="1084169" y="82558"/>
                  </a:cubicBezTo>
                  <a:cubicBezTo>
                    <a:pt x="1084169" y="78758"/>
                    <a:pt x="1082440" y="76686"/>
                    <a:pt x="1077944" y="75649"/>
                  </a:cubicBezTo>
                  <a:lnTo>
                    <a:pt x="1067915" y="73231"/>
                  </a:lnTo>
                  <a:cubicBezTo>
                    <a:pt x="1067915" y="71849"/>
                    <a:pt x="1067915" y="66323"/>
                    <a:pt x="1068953" y="65632"/>
                  </a:cubicBezTo>
                  <a:lnTo>
                    <a:pt x="1095582" y="66323"/>
                  </a:lnTo>
                  <a:lnTo>
                    <a:pt x="1121519" y="65632"/>
                  </a:lnTo>
                  <a:cubicBezTo>
                    <a:pt x="1122210" y="67013"/>
                    <a:pt x="1122210" y="71849"/>
                    <a:pt x="1121519" y="73231"/>
                  </a:cubicBezTo>
                  <a:lnTo>
                    <a:pt x="1114256" y="74958"/>
                  </a:lnTo>
                  <a:cubicBezTo>
                    <a:pt x="1108723" y="75995"/>
                    <a:pt x="1106302" y="77376"/>
                    <a:pt x="1105956" y="83940"/>
                  </a:cubicBezTo>
                  <a:lnTo>
                    <a:pt x="1105956" y="158207"/>
                  </a:lnTo>
                  <a:cubicBezTo>
                    <a:pt x="1106302" y="165116"/>
                    <a:pt x="1108377" y="167188"/>
                    <a:pt x="1113219" y="168570"/>
                  </a:cubicBezTo>
                  <a:cubicBezTo>
                    <a:pt x="1116677" y="169261"/>
                    <a:pt x="1120481" y="170297"/>
                    <a:pt x="1124285" y="170297"/>
                  </a:cubicBezTo>
                  <a:cubicBezTo>
                    <a:pt x="1125323" y="171333"/>
                    <a:pt x="1124285" y="177897"/>
                    <a:pt x="1123593" y="178587"/>
                  </a:cubicBezTo>
                  <a:lnTo>
                    <a:pt x="1094544" y="177897"/>
                  </a:lnTo>
                  <a:lnTo>
                    <a:pt x="1066878" y="178587"/>
                  </a:lnTo>
                  <a:cubicBezTo>
                    <a:pt x="1065495" y="177551"/>
                    <a:pt x="1065495" y="171679"/>
                    <a:pt x="1066186" y="170643"/>
                  </a:cubicBezTo>
                  <a:cubicBezTo>
                    <a:pt x="1070336" y="170297"/>
                    <a:pt x="1074486" y="169606"/>
                    <a:pt x="1077944" y="168570"/>
                  </a:cubicBezTo>
                  <a:close/>
                  <a:moveTo>
                    <a:pt x="1160943" y="105702"/>
                  </a:moveTo>
                  <a:cubicBezTo>
                    <a:pt x="1160943" y="106393"/>
                    <a:pt x="1161634" y="107774"/>
                    <a:pt x="1162326" y="107774"/>
                  </a:cubicBezTo>
                  <a:cubicBezTo>
                    <a:pt x="1171318" y="108120"/>
                    <a:pt x="1204517" y="107083"/>
                    <a:pt x="1210050" y="106047"/>
                  </a:cubicBezTo>
                  <a:cubicBezTo>
                    <a:pt x="1210742" y="105356"/>
                    <a:pt x="1211779" y="104665"/>
                    <a:pt x="1211779" y="103629"/>
                  </a:cubicBezTo>
                  <a:cubicBezTo>
                    <a:pt x="1210050" y="89466"/>
                    <a:pt x="1201059" y="73231"/>
                    <a:pt x="1185842" y="73231"/>
                  </a:cubicBezTo>
                  <a:cubicBezTo>
                    <a:pt x="1172009" y="73231"/>
                    <a:pt x="1162326" y="85667"/>
                    <a:pt x="1160943" y="105702"/>
                  </a:cubicBezTo>
                  <a:close/>
                  <a:moveTo>
                    <a:pt x="1235987" y="152335"/>
                  </a:moveTo>
                  <a:cubicBezTo>
                    <a:pt x="1235987" y="154407"/>
                    <a:pt x="1234950" y="159243"/>
                    <a:pt x="1234604" y="159934"/>
                  </a:cubicBezTo>
                  <a:cubicBezTo>
                    <a:pt x="1222154" y="174097"/>
                    <a:pt x="1202442" y="181005"/>
                    <a:pt x="1189646" y="181005"/>
                  </a:cubicBezTo>
                  <a:cubicBezTo>
                    <a:pt x="1175122" y="181005"/>
                    <a:pt x="1163709" y="176169"/>
                    <a:pt x="1155064" y="167534"/>
                  </a:cubicBezTo>
                  <a:cubicBezTo>
                    <a:pt x="1144102" y="155210"/>
                    <a:pt x="1138393" y="139096"/>
                    <a:pt x="1139156" y="122628"/>
                  </a:cubicBezTo>
                  <a:cubicBezTo>
                    <a:pt x="1139156" y="98448"/>
                    <a:pt x="1149530" y="81522"/>
                    <a:pt x="1164055" y="71849"/>
                  </a:cubicBezTo>
                  <a:cubicBezTo>
                    <a:pt x="1172701" y="66323"/>
                    <a:pt x="1185496" y="62523"/>
                    <a:pt x="1194488" y="62523"/>
                  </a:cubicBezTo>
                  <a:cubicBezTo>
                    <a:pt x="1221808" y="62523"/>
                    <a:pt x="1231491" y="86703"/>
                    <a:pt x="1233912" y="102593"/>
                  </a:cubicBezTo>
                  <a:cubicBezTo>
                    <a:pt x="1233912" y="103629"/>
                    <a:pt x="1235295" y="105011"/>
                    <a:pt x="1238062" y="106047"/>
                  </a:cubicBezTo>
                  <a:cubicBezTo>
                    <a:pt x="1238062" y="106738"/>
                    <a:pt x="1236679" y="111574"/>
                    <a:pt x="1235987" y="112265"/>
                  </a:cubicBezTo>
                  <a:cubicBezTo>
                    <a:pt x="1223883" y="115719"/>
                    <a:pt x="1185842" y="117792"/>
                    <a:pt x="1161980" y="118483"/>
                  </a:cubicBezTo>
                  <a:cubicBezTo>
                    <a:pt x="1160943" y="118483"/>
                    <a:pt x="1160251" y="120210"/>
                    <a:pt x="1160251" y="121591"/>
                  </a:cubicBezTo>
                  <a:cubicBezTo>
                    <a:pt x="1160943" y="130918"/>
                    <a:pt x="1165093" y="143008"/>
                    <a:pt x="1172009" y="150262"/>
                  </a:cubicBezTo>
                  <a:cubicBezTo>
                    <a:pt x="1180309" y="158898"/>
                    <a:pt x="1189992" y="162698"/>
                    <a:pt x="1202442" y="162698"/>
                  </a:cubicBezTo>
                  <a:cubicBezTo>
                    <a:pt x="1213854" y="162698"/>
                    <a:pt x="1224229" y="159243"/>
                    <a:pt x="1234604" y="150608"/>
                  </a:cubicBezTo>
                  <a:lnTo>
                    <a:pt x="1235987" y="152335"/>
                  </a:lnTo>
                  <a:close/>
                  <a:moveTo>
                    <a:pt x="1306882" y="181005"/>
                  </a:moveTo>
                  <a:cubicBezTo>
                    <a:pt x="1289244" y="181005"/>
                    <a:pt x="1276103" y="174097"/>
                    <a:pt x="1266766" y="161661"/>
                  </a:cubicBezTo>
                  <a:cubicBezTo>
                    <a:pt x="1259849" y="151298"/>
                    <a:pt x="1255699" y="138172"/>
                    <a:pt x="1255699" y="124009"/>
                  </a:cubicBezTo>
                  <a:cubicBezTo>
                    <a:pt x="1255699" y="103284"/>
                    <a:pt x="1265382" y="85321"/>
                    <a:pt x="1284403" y="74268"/>
                  </a:cubicBezTo>
                  <a:cubicBezTo>
                    <a:pt x="1296161" y="67013"/>
                    <a:pt x="1311377" y="62523"/>
                    <a:pt x="1320023" y="62523"/>
                  </a:cubicBezTo>
                  <a:cubicBezTo>
                    <a:pt x="1331435" y="62523"/>
                    <a:pt x="1337660" y="64595"/>
                    <a:pt x="1343193" y="67013"/>
                  </a:cubicBezTo>
                  <a:cubicBezTo>
                    <a:pt x="1346652" y="68741"/>
                    <a:pt x="1350456" y="71504"/>
                    <a:pt x="1351493" y="73922"/>
                  </a:cubicBezTo>
                  <a:lnTo>
                    <a:pt x="1351147" y="78758"/>
                  </a:lnTo>
                  <a:cubicBezTo>
                    <a:pt x="1349418" y="82903"/>
                    <a:pt x="1344231" y="89121"/>
                    <a:pt x="1341464" y="90157"/>
                  </a:cubicBezTo>
                  <a:cubicBezTo>
                    <a:pt x="1340773" y="90503"/>
                    <a:pt x="1339389" y="90503"/>
                    <a:pt x="1338698" y="90157"/>
                  </a:cubicBezTo>
                  <a:cubicBezTo>
                    <a:pt x="1330713" y="81269"/>
                    <a:pt x="1319513" y="75924"/>
                    <a:pt x="1307573" y="75304"/>
                  </a:cubicBezTo>
                  <a:cubicBezTo>
                    <a:pt x="1286824" y="75304"/>
                    <a:pt x="1277486" y="94302"/>
                    <a:pt x="1277486" y="113301"/>
                  </a:cubicBezTo>
                  <a:cubicBezTo>
                    <a:pt x="1277486" y="126427"/>
                    <a:pt x="1280945" y="139554"/>
                    <a:pt x="1287861" y="147844"/>
                  </a:cubicBezTo>
                  <a:cubicBezTo>
                    <a:pt x="1295407" y="157682"/>
                    <a:pt x="1307281" y="163225"/>
                    <a:pt x="1319677" y="162698"/>
                  </a:cubicBezTo>
                  <a:cubicBezTo>
                    <a:pt x="1329706" y="162698"/>
                    <a:pt x="1341119" y="158898"/>
                    <a:pt x="1351839" y="148880"/>
                  </a:cubicBezTo>
                  <a:cubicBezTo>
                    <a:pt x="1352185" y="148880"/>
                    <a:pt x="1353222" y="149917"/>
                    <a:pt x="1353222" y="150608"/>
                  </a:cubicBezTo>
                  <a:cubicBezTo>
                    <a:pt x="1353222" y="153026"/>
                    <a:pt x="1352531" y="158207"/>
                    <a:pt x="1351839" y="158898"/>
                  </a:cubicBezTo>
                  <a:cubicBezTo>
                    <a:pt x="1338006" y="175824"/>
                    <a:pt x="1318986" y="181005"/>
                    <a:pt x="1306882" y="181005"/>
                  </a:cubicBezTo>
                  <a:close/>
                  <a:moveTo>
                    <a:pt x="1374664" y="168915"/>
                  </a:moveTo>
                  <a:cubicBezTo>
                    <a:pt x="1378814" y="167879"/>
                    <a:pt x="1380543" y="165807"/>
                    <a:pt x="1380889" y="161316"/>
                  </a:cubicBezTo>
                  <a:cubicBezTo>
                    <a:pt x="1381580" y="157516"/>
                    <a:pt x="1381580" y="135409"/>
                    <a:pt x="1381580" y="119173"/>
                  </a:cubicBezTo>
                  <a:lnTo>
                    <a:pt x="1380889" y="83594"/>
                  </a:lnTo>
                  <a:cubicBezTo>
                    <a:pt x="1380889" y="79104"/>
                    <a:pt x="1378814" y="76686"/>
                    <a:pt x="1374318" y="75304"/>
                  </a:cubicBezTo>
                  <a:lnTo>
                    <a:pt x="1365326" y="73577"/>
                  </a:lnTo>
                  <a:cubicBezTo>
                    <a:pt x="1364635" y="71849"/>
                    <a:pt x="1364981" y="66668"/>
                    <a:pt x="1366018" y="65632"/>
                  </a:cubicBezTo>
                  <a:cubicBezTo>
                    <a:pt x="1368785" y="65632"/>
                    <a:pt x="1376393" y="66323"/>
                    <a:pt x="1390918" y="66323"/>
                  </a:cubicBezTo>
                  <a:cubicBezTo>
                    <a:pt x="1406134" y="66323"/>
                    <a:pt x="1415471" y="65632"/>
                    <a:pt x="1417892" y="65632"/>
                  </a:cubicBezTo>
                  <a:cubicBezTo>
                    <a:pt x="1418930" y="66668"/>
                    <a:pt x="1418930" y="72540"/>
                    <a:pt x="1418238" y="73577"/>
                  </a:cubicBezTo>
                  <a:lnTo>
                    <a:pt x="1408555" y="75304"/>
                  </a:lnTo>
                  <a:cubicBezTo>
                    <a:pt x="1404405" y="76340"/>
                    <a:pt x="1402676" y="78758"/>
                    <a:pt x="1402330" y="82903"/>
                  </a:cubicBezTo>
                  <a:lnTo>
                    <a:pt x="1402330" y="117446"/>
                  </a:lnTo>
                  <a:cubicBezTo>
                    <a:pt x="1413396" y="117101"/>
                    <a:pt x="1418584" y="115374"/>
                    <a:pt x="1422042" y="111574"/>
                  </a:cubicBezTo>
                  <a:cubicBezTo>
                    <a:pt x="1425846" y="107774"/>
                    <a:pt x="1430342" y="99138"/>
                    <a:pt x="1433454" y="92575"/>
                  </a:cubicBezTo>
                  <a:cubicBezTo>
                    <a:pt x="1446250" y="64941"/>
                    <a:pt x="1455241" y="62868"/>
                    <a:pt x="1462504" y="62868"/>
                  </a:cubicBezTo>
                  <a:cubicBezTo>
                    <a:pt x="1466999" y="62868"/>
                    <a:pt x="1470458" y="64250"/>
                    <a:pt x="1472879" y="67359"/>
                  </a:cubicBezTo>
                  <a:cubicBezTo>
                    <a:pt x="1473224" y="69777"/>
                    <a:pt x="1470804" y="82212"/>
                    <a:pt x="1469420" y="86012"/>
                  </a:cubicBezTo>
                  <a:cubicBezTo>
                    <a:pt x="1469420" y="87048"/>
                    <a:pt x="1468383" y="87394"/>
                    <a:pt x="1467691" y="87048"/>
                  </a:cubicBezTo>
                  <a:cubicBezTo>
                    <a:pt x="1463541" y="85321"/>
                    <a:pt x="1458008" y="83594"/>
                    <a:pt x="1455587" y="83594"/>
                  </a:cubicBezTo>
                  <a:cubicBezTo>
                    <a:pt x="1451091" y="83594"/>
                    <a:pt x="1446942" y="85667"/>
                    <a:pt x="1441062" y="97757"/>
                  </a:cubicBezTo>
                  <a:cubicBezTo>
                    <a:pt x="1437657" y="105315"/>
                    <a:pt x="1433108" y="112306"/>
                    <a:pt x="1427575" y="118483"/>
                  </a:cubicBezTo>
                  <a:cubicBezTo>
                    <a:pt x="1431725" y="120210"/>
                    <a:pt x="1435875" y="124355"/>
                    <a:pt x="1437950" y="127464"/>
                  </a:cubicBezTo>
                  <a:lnTo>
                    <a:pt x="1460775" y="159589"/>
                  </a:lnTo>
                  <a:cubicBezTo>
                    <a:pt x="1467691" y="168225"/>
                    <a:pt x="1471495" y="169261"/>
                    <a:pt x="1485328" y="169952"/>
                  </a:cubicBezTo>
                  <a:cubicBezTo>
                    <a:pt x="1486366" y="171679"/>
                    <a:pt x="1485674" y="176860"/>
                    <a:pt x="1484982" y="177897"/>
                  </a:cubicBezTo>
                  <a:cubicBezTo>
                    <a:pt x="1481524" y="178587"/>
                    <a:pt x="1471149" y="179278"/>
                    <a:pt x="1460775" y="179278"/>
                  </a:cubicBezTo>
                  <a:cubicBezTo>
                    <a:pt x="1452821" y="179278"/>
                    <a:pt x="1447633" y="177897"/>
                    <a:pt x="1442446" y="170988"/>
                  </a:cubicBezTo>
                  <a:cubicBezTo>
                    <a:pt x="1434492" y="160625"/>
                    <a:pt x="1428958" y="151989"/>
                    <a:pt x="1419621" y="137481"/>
                  </a:cubicBezTo>
                  <a:cubicBezTo>
                    <a:pt x="1415125" y="129536"/>
                    <a:pt x="1410284" y="124700"/>
                    <a:pt x="1402330" y="124700"/>
                  </a:cubicBezTo>
                  <a:cubicBezTo>
                    <a:pt x="1402330" y="135409"/>
                    <a:pt x="1402330" y="152335"/>
                    <a:pt x="1403021" y="160625"/>
                  </a:cubicBezTo>
                  <a:cubicBezTo>
                    <a:pt x="1403021" y="165116"/>
                    <a:pt x="1405096" y="167534"/>
                    <a:pt x="1409938" y="168915"/>
                  </a:cubicBezTo>
                  <a:lnTo>
                    <a:pt x="1419621" y="170297"/>
                  </a:lnTo>
                  <a:cubicBezTo>
                    <a:pt x="1420313" y="172370"/>
                    <a:pt x="1419621" y="177206"/>
                    <a:pt x="1418584" y="178587"/>
                  </a:cubicBezTo>
                  <a:lnTo>
                    <a:pt x="1394030" y="177897"/>
                  </a:lnTo>
                  <a:lnTo>
                    <a:pt x="1364981" y="178587"/>
                  </a:lnTo>
                  <a:cubicBezTo>
                    <a:pt x="1363597" y="177551"/>
                    <a:pt x="1363597" y="171679"/>
                    <a:pt x="1364289" y="170297"/>
                  </a:cubicBezTo>
                  <a:cubicBezTo>
                    <a:pt x="1367747" y="170297"/>
                    <a:pt x="1371205" y="169606"/>
                    <a:pt x="1374664" y="168915"/>
                  </a:cubicBezTo>
                  <a:close/>
                  <a:moveTo>
                    <a:pt x="1500890" y="168570"/>
                  </a:moveTo>
                  <a:cubicBezTo>
                    <a:pt x="1506770" y="166497"/>
                    <a:pt x="1507461" y="164079"/>
                    <a:pt x="1507461" y="155098"/>
                  </a:cubicBezTo>
                  <a:lnTo>
                    <a:pt x="1507461" y="116410"/>
                  </a:lnTo>
                  <a:lnTo>
                    <a:pt x="1507115" y="83594"/>
                  </a:lnTo>
                  <a:cubicBezTo>
                    <a:pt x="1507115" y="78758"/>
                    <a:pt x="1504695" y="76686"/>
                    <a:pt x="1500545" y="75304"/>
                  </a:cubicBezTo>
                  <a:lnTo>
                    <a:pt x="1491207" y="73577"/>
                  </a:lnTo>
                  <a:cubicBezTo>
                    <a:pt x="1490862" y="71849"/>
                    <a:pt x="1491207" y="66668"/>
                    <a:pt x="1492245" y="65632"/>
                  </a:cubicBezTo>
                  <a:cubicBezTo>
                    <a:pt x="1495012" y="65632"/>
                    <a:pt x="1502620" y="66323"/>
                    <a:pt x="1516799" y="66323"/>
                  </a:cubicBezTo>
                  <a:cubicBezTo>
                    <a:pt x="1532015" y="66323"/>
                    <a:pt x="1541698" y="65632"/>
                    <a:pt x="1544119" y="65632"/>
                  </a:cubicBezTo>
                  <a:cubicBezTo>
                    <a:pt x="1545156" y="66668"/>
                    <a:pt x="1545156" y="72540"/>
                    <a:pt x="1544465" y="73577"/>
                  </a:cubicBezTo>
                  <a:lnTo>
                    <a:pt x="1534782" y="75304"/>
                  </a:lnTo>
                  <a:cubicBezTo>
                    <a:pt x="1530632" y="76340"/>
                    <a:pt x="1528903" y="78758"/>
                    <a:pt x="1528557" y="83940"/>
                  </a:cubicBezTo>
                  <a:lnTo>
                    <a:pt x="1528557" y="137827"/>
                  </a:lnTo>
                  <a:cubicBezTo>
                    <a:pt x="1528557" y="138518"/>
                    <a:pt x="1528903" y="139554"/>
                    <a:pt x="1529594" y="138863"/>
                  </a:cubicBezTo>
                  <a:cubicBezTo>
                    <a:pt x="1537548" y="131954"/>
                    <a:pt x="1570402" y="97411"/>
                    <a:pt x="1578010" y="87394"/>
                  </a:cubicBezTo>
                  <a:cubicBezTo>
                    <a:pt x="1579047" y="86358"/>
                    <a:pt x="1579393" y="85321"/>
                    <a:pt x="1579393" y="83594"/>
                  </a:cubicBezTo>
                  <a:cubicBezTo>
                    <a:pt x="1579393" y="78758"/>
                    <a:pt x="1578701" y="76686"/>
                    <a:pt x="1574206" y="75304"/>
                  </a:cubicBezTo>
                  <a:lnTo>
                    <a:pt x="1565560" y="73577"/>
                  </a:lnTo>
                  <a:cubicBezTo>
                    <a:pt x="1565214" y="72195"/>
                    <a:pt x="1565560" y="66668"/>
                    <a:pt x="1566943" y="65632"/>
                  </a:cubicBezTo>
                  <a:lnTo>
                    <a:pt x="1590805" y="66323"/>
                  </a:lnTo>
                  <a:lnTo>
                    <a:pt x="1617088" y="65632"/>
                  </a:lnTo>
                  <a:cubicBezTo>
                    <a:pt x="1617434" y="67013"/>
                    <a:pt x="1617780" y="71849"/>
                    <a:pt x="1617088" y="73231"/>
                  </a:cubicBezTo>
                  <a:lnTo>
                    <a:pt x="1606022" y="75995"/>
                  </a:lnTo>
                  <a:cubicBezTo>
                    <a:pt x="1602564" y="77376"/>
                    <a:pt x="1601180" y="80831"/>
                    <a:pt x="1601180" y="83594"/>
                  </a:cubicBezTo>
                  <a:cubicBezTo>
                    <a:pt x="1600489" y="100866"/>
                    <a:pt x="1601180" y="146462"/>
                    <a:pt x="1601872" y="159243"/>
                  </a:cubicBezTo>
                  <a:cubicBezTo>
                    <a:pt x="1601872" y="163734"/>
                    <a:pt x="1603601" y="166152"/>
                    <a:pt x="1607405" y="167534"/>
                  </a:cubicBezTo>
                  <a:cubicBezTo>
                    <a:pt x="1611555" y="168915"/>
                    <a:pt x="1616397" y="169952"/>
                    <a:pt x="1620547" y="170297"/>
                  </a:cubicBezTo>
                  <a:cubicBezTo>
                    <a:pt x="1621584" y="170988"/>
                    <a:pt x="1620547" y="177897"/>
                    <a:pt x="1619509" y="178587"/>
                  </a:cubicBezTo>
                  <a:lnTo>
                    <a:pt x="1590460" y="177897"/>
                  </a:lnTo>
                  <a:lnTo>
                    <a:pt x="1568327" y="178587"/>
                  </a:lnTo>
                  <a:cubicBezTo>
                    <a:pt x="1567289" y="177897"/>
                    <a:pt x="1567289" y="172370"/>
                    <a:pt x="1567635" y="171679"/>
                  </a:cubicBezTo>
                  <a:cubicBezTo>
                    <a:pt x="1578701" y="168225"/>
                    <a:pt x="1580431" y="166152"/>
                    <a:pt x="1580431" y="161661"/>
                  </a:cubicBezTo>
                  <a:lnTo>
                    <a:pt x="1580431" y="101902"/>
                  </a:lnTo>
                  <a:cubicBezTo>
                    <a:pt x="1580431" y="100866"/>
                    <a:pt x="1579393" y="100520"/>
                    <a:pt x="1579047" y="100866"/>
                  </a:cubicBezTo>
                  <a:cubicBezTo>
                    <a:pt x="1571439" y="109847"/>
                    <a:pt x="1538586" y="143699"/>
                    <a:pt x="1530286" y="152680"/>
                  </a:cubicBezTo>
                  <a:cubicBezTo>
                    <a:pt x="1528903" y="153716"/>
                    <a:pt x="1528903" y="155098"/>
                    <a:pt x="1528903" y="157516"/>
                  </a:cubicBezTo>
                  <a:cubicBezTo>
                    <a:pt x="1528903" y="165807"/>
                    <a:pt x="1530632" y="167188"/>
                    <a:pt x="1535819" y="168570"/>
                  </a:cubicBezTo>
                  <a:lnTo>
                    <a:pt x="1546194" y="170643"/>
                  </a:lnTo>
                  <a:cubicBezTo>
                    <a:pt x="1546540" y="171333"/>
                    <a:pt x="1545848" y="177551"/>
                    <a:pt x="1544810" y="178587"/>
                  </a:cubicBezTo>
                  <a:lnTo>
                    <a:pt x="1517144" y="177897"/>
                  </a:lnTo>
                  <a:lnTo>
                    <a:pt x="1490862" y="178587"/>
                  </a:lnTo>
                  <a:cubicBezTo>
                    <a:pt x="1489824" y="177897"/>
                    <a:pt x="1489824" y="171333"/>
                    <a:pt x="1490862" y="170297"/>
                  </a:cubicBezTo>
                  <a:cubicBezTo>
                    <a:pt x="1494320" y="170297"/>
                    <a:pt x="1498816" y="169261"/>
                    <a:pt x="1501236" y="168570"/>
                  </a:cubicBezTo>
                  <a:close/>
                  <a:moveTo>
                    <a:pt x="1673804" y="13472"/>
                  </a:moveTo>
                  <a:cubicBezTo>
                    <a:pt x="1677262" y="25907"/>
                    <a:pt x="1684870" y="31780"/>
                    <a:pt x="1698358" y="31780"/>
                  </a:cubicBezTo>
                  <a:cubicBezTo>
                    <a:pt x="1707003" y="31780"/>
                    <a:pt x="1716341" y="29016"/>
                    <a:pt x="1723603" y="17962"/>
                  </a:cubicBezTo>
                  <a:cubicBezTo>
                    <a:pt x="1725607" y="15958"/>
                    <a:pt x="1727948" y="14321"/>
                    <a:pt x="1730519" y="13126"/>
                  </a:cubicBezTo>
                  <a:cubicBezTo>
                    <a:pt x="1731557" y="13126"/>
                    <a:pt x="1732594" y="14163"/>
                    <a:pt x="1732594" y="14854"/>
                  </a:cubicBezTo>
                  <a:cubicBezTo>
                    <a:pt x="1727942" y="33520"/>
                    <a:pt x="1711044" y="46537"/>
                    <a:pt x="1691787" y="46288"/>
                  </a:cubicBezTo>
                  <a:cubicBezTo>
                    <a:pt x="1676916" y="46288"/>
                    <a:pt x="1662046" y="37997"/>
                    <a:pt x="1662046" y="24871"/>
                  </a:cubicBezTo>
                  <a:cubicBezTo>
                    <a:pt x="1662046" y="21417"/>
                    <a:pt x="1666196" y="15890"/>
                    <a:pt x="1670346" y="12781"/>
                  </a:cubicBezTo>
                  <a:cubicBezTo>
                    <a:pt x="1671037" y="12781"/>
                    <a:pt x="1673804" y="12781"/>
                    <a:pt x="1673804" y="13472"/>
                  </a:cubicBezTo>
                  <a:close/>
                  <a:moveTo>
                    <a:pt x="1641642" y="168570"/>
                  </a:moveTo>
                  <a:cubicBezTo>
                    <a:pt x="1647521" y="166497"/>
                    <a:pt x="1647867" y="164079"/>
                    <a:pt x="1647867" y="155098"/>
                  </a:cubicBezTo>
                  <a:lnTo>
                    <a:pt x="1648213" y="116410"/>
                  </a:lnTo>
                  <a:cubicBezTo>
                    <a:pt x="1648213" y="105011"/>
                    <a:pt x="1648213" y="93957"/>
                    <a:pt x="1647521" y="83594"/>
                  </a:cubicBezTo>
                  <a:cubicBezTo>
                    <a:pt x="1647521" y="78758"/>
                    <a:pt x="1645446" y="76686"/>
                    <a:pt x="1641296" y="75304"/>
                  </a:cubicBezTo>
                  <a:lnTo>
                    <a:pt x="1631959" y="73577"/>
                  </a:lnTo>
                  <a:cubicBezTo>
                    <a:pt x="1631267" y="71849"/>
                    <a:pt x="1631613" y="66668"/>
                    <a:pt x="1632651" y="65632"/>
                  </a:cubicBezTo>
                  <a:cubicBezTo>
                    <a:pt x="1635417" y="65632"/>
                    <a:pt x="1643025" y="66323"/>
                    <a:pt x="1657550" y="66323"/>
                  </a:cubicBezTo>
                  <a:cubicBezTo>
                    <a:pt x="1672766" y="66323"/>
                    <a:pt x="1682449" y="65632"/>
                    <a:pt x="1684525" y="65632"/>
                  </a:cubicBezTo>
                  <a:cubicBezTo>
                    <a:pt x="1685562" y="66668"/>
                    <a:pt x="1685562" y="72540"/>
                    <a:pt x="1685216" y="73577"/>
                  </a:cubicBezTo>
                  <a:lnTo>
                    <a:pt x="1675187" y="75304"/>
                  </a:lnTo>
                  <a:cubicBezTo>
                    <a:pt x="1671383" y="76340"/>
                    <a:pt x="1669308" y="78758"/>
                    <a:pt x="1668962" y="83940"/>
                  </a:cubicBezTo>
                  <a:lnTo>
                    <a:pt x="1668962" y="137827"/>
                  </a:lnTo>
                  <a:cubicBezTo>
                    <a:pt x="1668962" y="138518"/>
                    <a:pt x="1669654" y="139554"/>
                    <a:pt x="1670346" y="138863"/>
                  </a:cubicBezTo>
                  <a:cubicBezTo>
                    <a:pt x="1677954" y="131954"/>
                    <a:pt x="1711153" y="97411"/>
                    <a:pt x="1718761" y="87394"/>
                  </a:cubicBezTo>
                  <a:cubicBezTo>
                    <a:pt x="1719453" y="86358"/>
                    <a:pt x="1720145" y="85321"/>
                    <a:pt x="1720145" y="83594"/>
                  </a:cubicBezTo>
                  <a:cubicBezTo>
                    <a:pt x="1720145" y="78758"/>
                    <a:pt x="1719107" y="76686"/>
                    <a:pt x="1714612" y="75304"/>
                  </a:cubicBezTo>
                  <a:lnTo>
                    <a:pt x="1706312" y="73577"/>
                  </a:lnTo>
                  <a:cubicBezTo>
                    <a:pt x="1705620" y="72195"/>
                    <a:pt x="1706312" y="66668"/>
                    <a:pt x="1707349" y="65632"/>
                  </a:cubicBezTo>
                  <a:lnTo>
                    <a:pt x="1731557" y="66323"/>
                  </a:lnTo>
                  <a:lnTo>
                    <a:pt x="1757494" y="65632"/>
                  </a:lnTo>
                  <a:cubicBezTo>
                    <a:pt x="1758186" y="67013"/>
                    <a:pt x="1758186" y="71849"/>
                    <a:pt x="1757494" y="73231"/>
                  </a:cubicBezTo>
                  <a:lnTo>
                    <a:pt x="1746427" y="75995"/>
                  </a:lnTo>
                  <a:cubicBezTo>
                    <a:pt x="1742969" y="77376"/>
                    <a:pt x="1741586" y="80831"/>
                    <a:pt x="1741586" y="83594"/>
                  </a:cubicBezTo>
                  <a:cubicBezTo>
                    <a:pt x="1741240" y="100866"/>
                    <a:pt x="1741586" y="146462"/>
                    <a:pt x="1742278" y="159243"/>
                  </a:cubicBezTo>
                  <a:cubicBezTo>
                    <a:pt x="1742278" y="163734"/>
                    <a:pt x="1744353" y="166152"/>
                    <a:pt x="1747811" y="167534"/>
                  </a:cubicBezTo>
                  <a:cubicBezTo>
                    <a:pt x="1752307" y="168915"/>
                    <a:pt x="1756802" y="169952"/>
                    <a:pt x="1761298" y="170297"/>
                  </a:cubicBezTo>
                  <a:cubicBezTo>
                    <a:pt x="1761990" y="170988"/>
                    <a:pt x="1760952" y="177897"/>
                    <a:pt x="1759915" y="178587"/>
                  </a:cubicBezTo>
                  <a:lnTo>
                    <a:pt x="1730865" y="177897"/>
                  </a:lnTo>
                  <a:lnTo>
                    <a:pt x="1708732" y="178587"/>
                  </a:lnTo>
                  <a:cubicBezTo>
                    <a:pt x="1708041" y="177897"/>
                    <a:pt x="1708041" y="172370"/>
                    <a:pt x="1708386" y="171679"/>
                  </a:cubicBezTo>
                  <a:cubicBezTo>
                    <a:pt x="1719107" y="168225"/>
                    <a:pt x="1720836" y="166152"/>
                    <a:pt x="1720836" y="161661"/>
                  </a:cubicBezTo>
                  <a:lnTo>
                    <a:pt x="1720836" y="101902"/>
                  </a:lnTo>
                  <a:cubicBezTo>
                    <a:pt x="1720836" y="100866"/>
                    <a:pt x="1720145" y="100520"/>
                    <a:pt x="1719453" y="100866"/>
                  </a:cubicBezTo>
                  <a:cubicBezTo>
                    <a:pt x="1711845" y="109847"/>
                    <a:pt x="1679337" y="143699"/>
                    <a:pt x="1671037" y="152680"/>
                  </a:cubicBezTo>
                  <a:cubicBezTo>
                    <a:pt x="1669654" y="153716"/>
                    <a:pt x="1669308" y="155098"/>
                    <a:pt x="1669308" y="157516"/>
                  </a:cubicBezTo>
                  <a:cubicBezTo>
                    <a:pt x="1669308" y="165807"/>
                    <a:pt x="1671037" y="167188"/>
                    <a:pt x="1676225" y="168570"/>
                  </a:cubicBezTo>
                  <a:lnTo>
                    <a:pt x="1686599" y="170643"/>
                  </a:lnTo>
                  <a:cubicBezTo>
                    <a:pt x="1686945" y="171333"/>
                    <a:pt x="1686254" y="177551"/>
                    <a:pt x="1685562" y="178587"/>
                  </a:cubicBezTo>
                  <a:lnTo>
                    <a:pt x="1657550" y="177897"/>
                  </a:lnTo>
                  <a:lnTo>
                    <a:pt x="1631267" y="178587"/>
                  </a:lnTo>
                  <a:cubicBezTo>
                    <a:pt x="1630575" y="177897"/>
                    <a:pt x="1630575" y="171333"/>
                    <a:pt x="1631267" y="170297"/>
                  </a:cubicBezTo>
                  <a:cubicBezTo>
                    <a:pt x="1634725" y="170297"/>
                    <a:pt x="1639567" y="169261"/>
                    <a:pt x="1641642" y="168570"/>
                  </a:cubicBezTo>
                  <a:close/>
                  <a:moveTo>
                    <a:pt x="80580" y="420043"/>
                  </a:moveTo>
                  <a:cubicBezTo>
                    <a:pt x="80580" y="420734"/>
                    <a:pt x="81272" y="421770"/>
                    <a:pt x="81963" y="421770"/>
                  </a:cubicBezTo>
                  <a:cubicBezTo>
                    <a:pt x="91992" y="421425"/>
                    <a:pt x="116892" y="415553"/>
                    <a:pt x="116892" y="375828"/>
                  </a:cubicBezTo>
                  <a:cubicBezTo>
                    <a:pt x="116892" y="350957"/>
                    <a:pt x="105134" y="329195"/>
                    <a:pt x="81963" y="324704"/>
                  </a:cubicBezTo>
                  <a:cubicBezTo>
                    <a:pt x="81272" y="324704"/>
                    <a:pt x="80580" y="324704"/>
                    <a:pt x="80580" y="326086"/>
                  </a:cubicBezTo>
                  <a:close/>
                  <a:moveTo>
                    <a:pt x="59830" y="326086"/>
                  </a:moveTo>
                  <a:cubicBezTo>
                    <a:pt x="59830" y="325395"/>
                    <a:pt x="58793" y="324014"/>
                    <a:pt x="58447" y="324014"/>
                  </a:cubicBezTo>
                  <a:cubicBezTo>
                    <a:pt x="42539" y="324014"/>
                    <a:pt x="23864" y="334376"/>
                    <a:pt x="23864" y="365465"/>
                  </a:cubicBezTo>
                  <a:cubicBezTo>
                    <a:pt x="23864" y="398972"/>
                    <a:pt x="43231" y="415553"/>
                    <a:pt x="59484" y="420043"/>
                  </a:cubicBezTo>
                  <a:lnTo>
                    <a:pt x="59830" y="326086"/>
                  </a:lnTo>
                  <a:close/>
                  <a:moveTo>
                    <a:pt x="50147" y="486711"/>
                  </a:moveTo>
                  <a:cubicBezTo>
                    <a:pt x="56026" y="484639"/>
                    <a:pt x="57755" y="482221"/>
                    <a:pt x="58793" y="474967"/>
                  </a:cubicBezTo>
                  <a:lnTo>
                    <a:pt x="59484" y="432133"/>
                  </a:lnTo>
                  <a:cubicBezTo>
                    <a:pt x="29743" y="430406"/>
                    <a:pt x="2" y="413135"/>
                    <a:pt x="2" y="369956"/>
                  </a:cubicBezTo>
                  <a:cubicBezTo>
                    <a:pt x="-344" y="329540"/>
                    <a:pt x="39426" y="317105"/>
                    <a:pt x="58447" y="313996"/>
                  </a:cubicBezTo>
                  <a:lnTo>
                    <a:pt x="59484" y="311924"/>
                  </a:lnTo>
                  <a:cubicBezTo>
                    <a:pt x="59484" y="295688"/>
                    <a:pt x="59484" y="281526"/>
                    <a:pt x="58793" y="277380"/>
                  </a:cubicBezTo>
                  <a:cubicBezTo>
                    <a:pt x="58447" y="273926"/>
                    <a:pt x="57409" y="271163"/>
                    <a:pt x="42885" y="268745"/>
                  </a:cubicBezTo>
                  <a:cubicBezTo>
                    <a:pt x="42193" y="267363"/>
                    <a:pt x="42193" y="261836"/>
                    <a:pt x="42885" y="261836"/>
                  </a:cubicBezTo>
                  <a:cubicBezTo>
                    <a:pt x="55833" y="260685"/>
                    <a:pt x="68601" y="258018"/>
                    <a:pt x="80926" y="253891"/>
                  </a:cubicBezTo>
                  <a:cubicBezTo>
                    <a:pt x="81617" y="254237"/>
                    <a:pt x="81963" y="255273"/>
                    <a:pt x="81963" y="255964"/>
                  </a:cubicBezTo>
                  <a:cubicBezTo>
                    <a:pt x="80926" y="261145"/>
                    <a:pt x="80580" y="283253"/>
                    <a:pt x="80234" y="315723"/>
                  </a:cubicBezTo>
                  <a:cubicBezTo>
                    <a:pt x="83692" y="314687"/>
                    <a:pt x="88534" y="314342"/>
                    <a:pt x="92338" y="314342"/>
                  </a:cubicBezTo>
                  <a:cubicBezTo>
                    <a:pt x="116892" y="317796"/>
                    <a:pt x="140754" y="335067"/>
                    <a:pt x="140754" y="370301"/>
                  </a:cubicBezTo>
                  <a:cubicBezTo>
                    <a:pt x="140754" y="392754"/>
                    <a:pt x="129341" y="410026"/>
                    <a:pt x="116200" y="418661"/>
                  </a:cubicBezTo>
                  <a:cubicBezTo>
                    <a:pt x="105826" y="426219"/>
                    <a:pt x="93677" y="430978"/>
                    <a:pt x="80926" y="432479"/>
                  </a:cubicBezTo>
                  <a:cubicBezTo>
                    <a:pt x="80234" y="432479"/>
                    <a:pt x="79888" y="433170"/>
                    <a:pt x="79888" y="433860"/>
                  </a:cubicBezTo>
                  <a:lnTo>
                    <a:pt x="79888" y="471858"/>
                  </a:lnTo>
                  <a:cubicBezTo>
                    <a:pt x="80234" y="480839"/>
                    <a:pt x="82655" y="482911"/>
                    <a:pt x="90955" y="484639"/>
                  </a:cubicBezTo>
                  <a:lnTo>
                    <a:pt x="104096" y="486366"/>
                  </a:lnTo>
                  <a:cubicBezTo>
                    <a:pt x="104788" y="487057"/>
                    <a:pt x="104096" y="494656"/>
                    <a:pt x="103059" y="495002"/>
                  </a:cubicBezTo>
                  <a:lnTo>
                    <a:pt x="80580" y="495002"/>
                  </a:lnTo>
                  <a:cubicBezTo>
                    <a:pt x="64326" y="495002"/>
                    <a:pt x="43231" y="497420"/>
                    <a:pt x="39081" y="497765"/>
                  </a:cubicBezTo>
                  <a:cubicBezTo>
                    <a:pt x="38043" y="497074"/>
                    <a:pt x="37697" y="490166"/>
                    <a:pt x="38735" y="489475"/>
                  </a:cubicBezTo>
                  <a:lnTo>
                    <a:pt x="49801" y="486711"/>
                  </a:lnTo>
                  <a:close/>
                  <a:moveTo>
                    <a:pt x="219602" y="373410"/>
                  </a:moveTo>
                  <a:cubicBezTo>
                    <a:pt x="209227" y="376864"/>
                    <a:pt x="191244" y="382737"/>
                    <a:pt x="186057" y="386536"/>
                  </a:cubicBezTo>
                  <a:cubicBezTo>
                    <a:pt x="185020" y="386882"/>
                    <a:pt x="183290" y="392409"/>
                    <a:pt x="183290" y="395518"/>
                  </a:cubicBezTo>
                  <a:cubicBezTo>
                    <a:pt x="183290" y="406571"/>
                    <a:pt x="190899" y="414516"/>
                    <a:pt x="203003" y="414516"/>
                  </a:cubicBezTo>
                  <a:cubicBezTo>
                    <a:pt x="206461" y="414516"/>
                    <a:pt x="212686" y="413135"/>
                    <a:pt x="217181" y="410026"/>
                  </a:cubicBezTo>
                  <a:cubicBezTo>
                    <a:pt x="219256" y="408989"/>
                    <a:pt x="220294" y="406571"/>
                    <a:pt x="220640" y="403463"/>
                  </a:cubicBezTo>
                  <a:lnTo>
                    <a:pt x="220986" y="374792"/>
                  </a:lnTo>
                  <a:cubicBezTo>
                    <a:pt x="220986" y="374446"/>
                    <a:pt x="220294" y="373065"/>
                    <a:pt x="219602" y="373410"/>
                  </a:cubicBezTo>
                  <a:close/>
                  <a:moveTo>
                    <a:pt x="217181" y="338176"/>
                  </a:moveTo>
                  <a:cubicBezTo>
                    <a:pt x="212340" y="331268"/>
                    <a:pt x="204040" y="327468"/>
                    <a:pt x="195740" y="327468"/>
                  </a:cubicBezTo>
                  <a:cubicBezTo>
                    <a:pt x="189515" y="327468"/>
                    <a:pt x="185711" y="329195"/>
                    <a:pt x="184328" y="330231"/>
                  </a:cubicBezTo>
                  <a:cubicBezTo>
                    <a:pt x="181215" y="332304"/>
                    <a:pt x="176374" y="341285"/>
                    <a:pt x="172570" y="350612"/>
                  </a:cubicBezTo>
                  <a:cubicBezTo>
                    <a:pt x="171532" y="351648"/>
                    <a:pt x="163924" y="347157"/>
                    <a:pt x="164270" y="344739"/>
                  </a:cubicBezTo>
                  <a:cubicBezTo>
                    <a:pt x="164962" y="340940"/>
                    <a:pt x="169112" y="329886"/>
                    <a:pt x="171187" y="328159"/>
                  </a:cubicBezTo>
                  <a:cubicBezTo>
                    <a:pt x="182945" y="319868"/>
                    <a:pt x="200582" y="312614"/>
                    <a:pt x="207844" y="312614"/>
                  </a:cubicBezTo>
                  <a:cubicBezTo>
                    <a:pt x="220294" y="312614"/>
                    <a:pt x="229285" y="318487"/>
                    <a:pt x="235510" y="327813"/>
                  </a:cubicBezTo>
                  <a:cubicBezTo>
                    <a:pt x="240352" y="335413"/>
                    <a:pt x="242427" y="345085"/>
                    <a:pt x="242427" y="355448"/>
                  </a:cubicBezTo>
                  <a:cubicBezTo>
                    <a:pt x="242427" y="369956"/>
                    <a:pt x="241044" y="391718"/>
                    <a:pt x="241044" y="403117"/>
                  </a:cubicBezTo>
                  <a:cubicBezTo>
                    <a:pt x="241044" y="408989"/>
                    <a:pt x="243118" y="414171"/>
                    <a:pt x="251418" y="414171"/>
                  </a:cubicBezTo>
                  <a:cubicBezTo>
                    <a:pt x="256260" y="414171"/>
                    <a:pt x="258335" y="414171"/>
                    <a:pt x="261793" y="412789"/>
                  </a:cubicBezTo>
                  <a:cubicBezTo>
                    <a:pt x="261793" y="414171"/>
                    <a:pt x="261101" y="420389"/>
                    <a:pt x="260410" y="421425"/>
                  </a:cubicBezTo>
                  <a:cubicBezTo>
                    <a:pt x="254273" y="427586"/>
                    <a:pt x="245940" y="431065"/>
                    <a:pt x="237239" y="431097"/>
                  </a:cubicBezTo>
                  <a:cubicBezTo>
                    <a:pt x="229285" y="431097"/>
                    <a:pt x="224790" y="427988"/>
                    <a:pt x="223061" y="424188"/>
                  </a:cubicBezTo>
                  <a:cubicBezTo>
                    <a:pt x="221677" y="422116"/>
                    <a:pt x="221331" y="419007"/>
                    <a:pt x="220640" y="416934"/>
                  </a:cubicBezTo>
                  <a:cubicBezTo>
                    <a:pt x="220640" y="416589"/>
                    <a:pt x="219948" y="416243"/>
                    <a:pt x="219602" y="416589"/>
                  </a:cubicBezTo>
                  <a:cubicBezTo>
                    <a:pt x="209700" y="423961"/>
                    <a:pt x="198215" y="428928"/>
                    <a:pt x="186057" y="431097"/>
                  </a:cubicBezTo>
                  <a:cubicBezTo>
                    <a:pt x="180870" y="431097"/>
                    <a:pt x="174991" y="428333"/>
                    <a:pt x="170495" y="424188"/>
                  </a:cubicBezTo>
                  <a:cubicBezTo>
                    <a:pt x="164405" y="417340"/>
                    <a:pt x="161077" y="408477"/>
                    <a:pt x="161158" y="399317"/>
                  </a:cubicBezTo>
                  <a:cubicBezTo>
                    <a:pt x="161158" y="394136"/>
                    <a:pt x="164616" y="385500"/>
                    <a:pt x="165999" y="383428"/>
                  </a:cubicBezTo>
                  <a:cubicBezTo>
                    <a:pt x="175336" y="378246"/>
                    <a:pt x="208536" y="370301"/>
                    <a:pt x="219256" y="365120"/>
                  </a:cubicBezTo>
                  <a:cubicBezTo>
                    <a:pt x="219948" y="364774"/>
                    <a:pt x="220986" y="363047"/>
                    <a:pt x="220986" y="362356"/>
                  </a:cubicBezTo>
                  <a:cubicBezTo>
                    <a:pt x="221677" y="359593"/>
                    <a:pt x="220986" y="356484"/>
                    <a:pt x="220986" y="354757"/>
                  </a:cubicBezTo>
                  <a:cubicBezTo>
                    <a:pt x="220986" y="348885"/>
                    <a:pt x="220294" y="343012"/>
                    <a:pt x="217181" y="338176"/>
                  </a:cubicBezTo>
                  <a:close/>
                  <a:moveTo>
                    <a:pt x="279776" y="418661"/>
                  </a:moveTo>
                  <a:cubicBezTo>
                    <a:pt x="283926" y="417971"/>
                    <a:pt x="285655" y="415898"/>
                    <a:pt x="286001" y="411753"/>
                  </a:cubicBezTo>
                  <a:cubicBezTo>
                    <a:pt x="286693" y="407608"/>
                    <a:pt x="286693" y="385155"/>
                    <a:pt x="286693" y="369265"/>
                  </a:cubicBezTo>
                  <a:lnTo>
                    <a:pt x="286001" y="333686"/>
                  </a:lnTo>
                  <a:cubicBezTo>
                    <a:pt x="286001" y="329195"/>
                    <a:pt x="283926" y="326777"/>
                    <a:pt x="279430" y="325395"/>
                  </a:cubicBezTo>
                  <a:lnTo>
                    <a:pt x="270439" y="323668"/>
                  </a:lnTo>
                  <a:cubicBezTo>
                    <a:pt x="269747" y="321596"/>
                    <a:pt x="270093" y="316760"/>
                    <a:pt x="271130" y="315723"/>
                  </a:cubicBezTo>
                  <a:cubicBezTo>
                    <a:pt x="273897" y="315723"/>
                    <a:pt x="281505" y="316414"/>
                    <a:pt x="296030" y="316414"/>
                  </a:cubicBezTo>
                  <a:cubicBezTo>
                    <a:pt x="311246" y="316414"/>
                    <a:pt x="320584" y="315723"/>
                    <a:pt x="323004" y="315723"/>
                  </a:cubicBezTo>
                  <a:cubicBezTo>
                    <a:pt x="324042" y="316760"/>
                    <a:pt x="324042" y="322632"/>
                    <a:pt x="323350" y="323668"/>
                  </a:cubicBezTo>
                  <a:lnTo>
                    <a:pt x="313667" y="325395"/>
                  </a:lnTo>
                  <a:cubicBezTo>
                    <a:pt x="309863" y="326086"/>
                    <a:pt x="307788" y="328504"/>
                    <a:pt x="307442" y="332995"/>
                  </a:cubicBezTo>
                  <a:lnTo>
                    <a:pt x="307442" y="367538"/>
                  </a:lnTo>
                  <a:cubicBezTo>
                    <a:pt x="318509" y="367192"/>
                    <a:pt x="323696" y="365465"/>
                    <a:pt x="327154" y="361665"/>
                  </a:cubicBezTo>
                  <a:cubicBezTo>
                    <a:pt x="331304" y="357866"/>
                    <a:pt x="335800" y="348885"/>
                    <a:pt x="338913" y="342667"/>
                  </a:cubicBezTo>
                  <a:cubicBezTo>
                    <a:pt x="351362" y="315032"/>
                    <a:pt x="360354" y="312614"/>
                    <a:pt x="367616" y="312614"/>
                  </a:cubicBezTo>
                  <a:cubicBezTo>
                    <a:pt x="372112" y="312614"/>
                    <a:pt x="375570" y="314342"/>
                    <a:pt x="377991" y="317105"/>
                  </a:cubicBezTo>
                  <a:cubicBezTo>
                    <a:pt x="378337" y="319868"/>
                    <a:pt x="375916" y="332304"/>
                    <a:pt x="374533" y="336104"/>
                  </a:cubicBezTo>
                  <a:cubicBezTo>
                    <a:pt x="374533" y="336794"/>
                    <a:pt x="373495" y="337485"/>
                    <a:pt x="372804" y="336794"/>
                  </a:cubicBezTo>
                  <a:cubicBezTo>
                    <a:pt x="368654" y="335413"/>
                    <a:pt x="363120" y="333686"/>
                    <a:pt x="360700" y="333686"/>
                  </a:cubicBezTo>
                  <a:cubicBezTo>
                    <a:pt x="356204" y="333686"/>
                    <a:pt x="352400" y="335758"/>
                    <a:pt x="346175" y="347848"/>
                  </a:cubicBezTo>
                  <a:cubicBezTo>
                    <a:pt x="342765" y="355404"/>
                    <a:pt x="338216" y="362394"/>
                    <a:pt x="332688" y="368574"/>
                  </a:cubicBezTo>
                  <a:cubicBezTo>
                    <a:pt x="336838" y="369956"/>
                    <a:pt x="340987" y="374446"/>
                    <a:pt x="343062" y="377555"/>
                  </a:cubicBezTo>
                  <a:cubicBezTo>
                    <a:pt x="350671" y="387573"/>
                    <a:pt x="358625" y="400008"/>
                    <a:pt x="365887" y="409680"/>
                  </a:cubicBezTo>
                  <a:cubicBezTo>
                    <a:pt x="372804" y="418316"/>
                    <a:pt x="376608" y="419352"/>
                    <a:pt x="390441" y="420043"/>
                  </a:cubicBezTo>
                  <a:cubicBezTo>
                    <a:pt x="391478" y="421770"/>
                    <a:pt x="390787" y="426952"/>
                    <a:pt x="390095" y="427988"/>
                  </a:cubicBezTo>
                  <a:cubicBezTo>
                    <a:pt x="386637" y="428679"/>
                    <a:pt x="376262" y="429370"/>
                    <a:pt x="365887" y="429370"/>
                  </a:cubicBezTo>
                  <a:cubicBezTo>
                    <a:pt x="357933" y="429370"/>
                    <a:pt x="352746" y="427643"/>
                    <a:pt x="347558" y="421079"/>
                  </a:cubicBezTo>
                  <a:cubicBezTo>
                    <a:pt x="339604" y="410717"/>
                    <a:pt x="334071" y="402081"/>
                    <a:pt x="325079" y="387573"/>
                  </a:cubicBezTo>
                  <a:cubicBezTo>
                    <a:pt x="320238" y="379628"/>
                    <a:pt x="315396" y="374792"/>
                    <a:pt x="307788" y="374792"/>
                  </a:cubicBezTo>
                  <a:lnTo>
                    <a:pt x="307788" y="410717"/>
                  </a:lnTo>
                  <a:cubicBezTo>
                    <a:pt x="308480" y="415207"/>
                    <a:pt x="310209" y="417625"/>
                    <a:pt x="314705" y="418661"/>
                  </a:cubicBezTo>
                  <a:cubicBezTo>
                    <a:pt x="318163" y="419698"/>
                    <a:pt x="321275" y="420043"/>
                    <a:pt x="325079" y="420389"/>
                  </a:cubicBezTo>
                  <a:cubicBezTo>
                    <a:pt x="325425" y="422461"/>
                    <a:pt x="324734" y="427297"/>
                    <a:pt x="323696" y="428679"/>
                  </a:cubicBezTo>
                  <a:lnTo>
                    <a:pt x="299142" y="427643"/>
                  </a:lnTo>
                  <a:cubicBezTo>
                    <a:pt x="288768" y="427643"/>
                    <a:pt x="272168" y="428679"/>
                    <a:pt x="270093" y="428679"/>
                  </a:cubicBezTo>
                  <a:cubicBezTo>
                    <a:pt x="268710" y="427643"/>
                    <a:pt x="268710" y="421770"/>
                    <a:pt x="269401" y="420389"/>
                  </a:cubicBezTo>
                  <a:cubicBezTo>
                    <a:pt x="272860" y="420389"/>
                    <a:pt x="276318" y="419698"/>
                    <a:pt x="279776" y="418661"/>
                  </a:cubicBezTo>
                  <a:close/>
                  <a:moveTo>
                    <a:pt x="388366" y="315723"/>
                  </a:moveTo>
                  <a:cubicBezTo>
                    <a:pt x="393207" y="315723"/>
                    <a:pt x="403582" y="316760"/>
                    <a:pt x="415686" y="316760"/>
                  </a:cubicBezTo>
                  <a:cubicBezTo>
                    <a:pt x="427790" y="316760"/>
                    <a:pt x="439894" y="315723"/>
                    <a:pt x="444390" y="315723"/>
                  </a:cubicBezTo>
                  <a:cubicBezTo>
                    <a:pt x="445427" y="316760"/>
                    <a:pt x="445773" y="322632"/>
                    <a:pt x="445081" y="324014"/>
                  </a:cubicBezTo>
                  <a:lnTo>
                    <a:pt x="434707" y="326086"/>
                  </a:lnTo>
                  <a:cubicBezTo>
                    <a:pt x="432286" y="327122"/>
                    <a:pt x="431940" y="329886"/>
                    <a:pt x="432286" y="330922"/>
                  </a:cubicBezTo>
                  <a:cubicBezTo>
                    <a:pt x="437127" y="347157"/>
                    <a:pt x="455456" y="394827"/>
                    <a:pt x="457531" y="398627"/>
                  </a:cubicBezTo>
                  <a:lnTo>
                    <a:pt x="458569" y="398627"/>
                  </a:lnTo>
                  <a:cubicBezTo>
                    <a:pt x="468560" y="378095"/>
                    <a:pt x="476328" y="356556"/>
                    <a:pt x="481739" y="334376"/>
                  </a:cubicBezTo>
                  <a:cubicBezTo>
                    <a:pt x="482431" y="331268"/>
                    <a:pt x="482431" y="327813"/>
                    <a:pt x="476897" y="326086"/>
                  </a:cubicBezTo>
                  <a:cubicBezTo>
                    <a:pt x="472925" y="325071"/>
                    <a:pt x="468877" y="324378"/>
                    <a:pt x="464793" y="324014"/>
                  </a:cubicBezTo>
                  <a:cubicBezTo>
                    <a:pt x="463756" y="322286"/>
                    <a:pt x="464793" y="317105"/>
                    <a:pt x="465831" y="315723"/>
                  </a:cubicBezTo>
                  <a:cubicBezTo>
                    <a:pt x="469289" y="315723"/>
                    <a:pt x="480010" y="316760"/>
                    <a:pt x="490039" y="316760"/>
                  </a:cubicBezTo>
                  <a:cubicBezTo>
                    <a:pt x="500414" y="316760"/>
                    <a:pt x="508368" y="316069"/>
                    <a:pt x="516322" y="315723"/>
                  </a:cubicBezTo>
                  <a:cubicBezTo>
                    <a:pt x="517359" y="317105"/>
                    <a:pt x="517359" y="322632"/>
                    <a:pt x="516322" y="324014"/>
                  </a:cubicBezTo>
                  <a:cubicBezTo>
                    <a:pt x="512172" y="324704"/>
                    <a:pt x="509405" y="325050"/>
                    <a:pt x="506293" y="326086"/>
                  </a:cubicBezTo>
                  <a:cubicBezTo>
                    <a:pt x="501105" y="327813"/>
                    <a:pt x="497993" y="331613"/>
                    <a:pt x="495226" y="338867"/>
                  </a:cubicBezTo>
                  <a:cubicBezTo>
                    <a:pt x="474808" y="393658"/>
                    <a:pt x="449700" y="446590"/>
                    <a:pt x="420182" y="497074"/>
                  </a:cubicBezTo>
                  <a:lnTo>
                    <a:pt x="418107" y="498110"/>
                  </a:lnTo>
                  <a:cubicBezTo>
                    <a:pt x="414303" y="497420"/>
                    <a:pt x="406003" y="492929"/>
                    <a:pt x="403582" y="490511"/>
                  </a:cubicBezTo>
                  <a:cubicBezTo>
                    <a:pt x="403236" y="489820"/>
                    <a:pt x="402890" y="486711"/>
                    <a:pt x="403236" y="486020"/>
                  </a:cubicBezTo>
                  <a:cubicBezTo>
                    <a:pt x="412574" y="474621"/>
                    <a:pt x="434361" y="446641"/>
                    <a:pt x="444735" y="424534"/>
                  </a:cubicBezTo>
                  <a:lnTo>
                    <a:pt x="442315" y="419352"/>
                  </a:lnTo>
                  <a:cubicBezTo>
                    <a:pt x="433599" y="396561"/>
                    <a:pt x="424607" y="373876"/>
                    <a:pt x="415340" y="351303"/>
                  </a:cubicBezTo>
                  <a:cubicBezTo>
                    <a:pt x="408078" y="332995"/>
                    <a:pt x="404965" y="327813"/>
                    <a:pt x="397011" y="325741"/>
                  </a:cubicBezTo>
                  <a:lnTo>
                    <a:pt x="387328" y="324014"/>
                  </a:lnTo>
                  <a:cubicBezTo>
                    <a:pt x="386637" y="322286"/>
                    <a:pt x="387328" y="316414"/>
                    <a:pt x="388366" y="315723"/>
                  </a:cubicBezTo>
                  <a:close/>
                  <a:moveTo>
                    <a:pt x="518051" y="407262"/>
                  </a:moveTo>
                  <a:cubicBezTo>
                    <a:pt x="523930" y="395172"/>
                    <a:pt x="538800" y="357175"/>
                    <a:pt x="546409" y="335758"/>
                  </a:cubicBezTo>
                  <a:cubicBezTo>
                    <a:pt x="547792" y="331958"/>
                    <a:pt x="548138" y="329886"/>
                    <a:pt x="545717" y="324704"/>
                  </a:cubicBezTo>
                  <a:cubicBezTo>
                    <a:pt x="545717" y="324014"/>
                    <a:pt x="545717" y="323323"/>
                    <a:pt x="546409" y="322632"/>
                  </a:cubicBezTo>
                  <a:cubicBezTo>
                    <a:pt x="549521" y="320214"/>
                    <a:pt x="561279" y="312614"/>
                    <a:pt x="563008" y="312614"/>
                  </a:cubicBezTo>
                  <a:lnTo>
                    <a:pt x="565083" y="313996"/>
                  </a:lnTo>
                  <a:cubicBezTo>
                    <a:pt x="574421" y="339903"/>
                    <a:pt x="594824" y="391372"/>
                    <a:pt x="601741" y="405881"/>
                  </a:cubicBezTo>
                  <a:cubicBezTo>
                    <a:pt x="607620" y="417280"/>
                    <a:pt x="608657" y="418316"/>
                    <a:pt x="623874" y="420389"/>
                  </a:cubicBezTo>
                  <a:cubicBezTo>
                    <a:pt x="624220" y="421425"/>
                    <a:pt x="623874" y="427643"/>
                    <a:pt x="622836" y="428679"/>
                  </a:cubicBezTo>
                  <a:lnTo>
                    <a:pt x="594824" y="427643"/>
                  </a:lnTo>
                  <a:cubicBezTo>
                    <a:pt x="586179" y="427643"/>
                    <a:pt x="576496" y="428333"/>
                    <a:pt x="570962" y="428679"/>
                  </a:cubicBezTo>
                  <a:cubicBezTo>
                    <a:pt x="570271" y="427988"/>
                    <a:pt x="569579" y="421770"/>
                    <a:pt x="570271" y="420734"/>
                  </a:cubicBezTo>
                  <a:cubicBezTo>
                    <a:pt x="572346" y="420043"/>
                    <a:pt x="576496" y="419352"/>
                    <a:pt x="578570" y="417971"/>
                  </a:cubicBezTo>
                  <a:cubicBezTo>
                    <a:pt x="579954" y="417280"/>
                    <a:pt x="580991" y="415553"/>
                    <a:pt x="579954" y="412789"/>
                  </a:cubicBezTo>
                  <a:lnTo>
                    <a:pt x="553671" y="347157"/>
                  </a:lnTo>
                  <a:cubicBezTo>
                    <a:pt x="553671" y="346467"/>
                    <a:pt x="552633" y="346812"/>
                    <a:pt x="552288" y="347157"/>
                  </a:cubicBezTo>
                  <a:cubicBezTo>
                    <a:pt x="549867" y="353030"/>
                    <a:pt x="536034" y="392063"/>
                    <a:pt x="532576" y="403463"/>
                  </a:cubicBezTo>
                  <a:cubicBezTo>
                    <a:pt x="529117" y="414516"/>
                    <a:pt x="530501" y="416934"/>
                    <a:pt x="536034" y="418316"/>
                  </a:cubicBezTo>
                  <a:lnTo>
                    <a:pt x="545717" y="420389"/>
                  </a:lnTo>
                  <a:cubicBezTo>
                    <a:pt x="546409" y="421079"/>
                    <a:pt x="545717" y="427988"/>
                    <a:pt x="545025" y="428679"/>
                  </a:cubicBezTo>
                  <a:lnTo>
                    <a:pt x="519088" y="427643"/>
                  </a:lnTo>
                  <a:cubicBezTo>
                    <a:pt x="511480" y="427643"/>
                    <a:pt x="502834" y="428679"/>
                    <a:pt x="497647" y="428679"/>
                  </a:cubicBezTo>
                  <a:cubicBezTo>
                    <a:pt x="496609" y="427643"/>
                    <a:pt x="496609" y="421425"/>
                    <a:pt x="497301" y="420389"/>
                  </a:cubicBezTo>
                  <a:cubicBezTo>
                    <a:pt x="511826" y="418316"/>
                    <a:pt x="513901" y="415898"/>
                    <a:pt x="518051" y="407608"/>
                  </a:cubicBezTo>
                  <a:close/>
                  <a:moveTo>
                    <a:pt x="665027" y="410717"/>
                  </a:moveTo>
                  <a:cubicBezTo>
                    <a:pt x="665373" y="416243"/>
                    <a:pt x="674365" y="421079"/>
                    <a:pt x="679898" y="421079"/>
                  </a:cubicBezTo>
                  <a:cubicBezTo>
                    <a:pt x="694077" y="421079"/>
                    <a:pt x="704106" y="410371"/>
                    <a:pt x="704106" y="393445"/>
                  </a:cubicBezTo>
                  <a:cubicBezTo>
                    <a:pt x="704106" y="373065"/>
                    <a:pt x="689581" y="364083"/>
                    <a:pt x="664681" y="364774"/>
                  </a:cubicBezTo>
                  <a:lnTo>
                    <a:pt x="664681" y="411062"/>
                  </a:lnTo>
                  <a:close/>
                  <a:moveTo>
                    <a:pt x="636324" y="419007"/>
                  </a:moveTo>
                  <a:cubicBezTo>
                    <a:pt x="642548" y="417625"/>
                    <a:pt x="643240" y="414171"/>
                    <a:pt x="643240" y="407953"/>
                  </a:cubicBezTo>
                  <a:cubicBezTo>
                    <a:pt x="643932" y="397590"/>
                    <a:pt x="643932" y="381355"/>
                    <a:pt x="643932" y="365811"/>
                  </a:cubicBezTo>
                  <a:lnTo>
                    <a:pt x="643586" y="333340"/>
                  </a:lnTo>
                  <a:cubicBezTo>
                    <a:pt x="643240" y="328504"/>
                    <a:pt x="641165" y="326432"/>
                    <a:pt x="637015" y="325395"/>
                  </a:cubicBezTo>
                  <a:lnTo>
                    <a:pt x="627332" y="323668"/>
                  </a:lnTo>
                  <a:cubicBezTo>
                    <a:pt x="626986" y="321596"/>
                    <a:pt x="627332" y="316760"/>
                    <a:pt x="628369" y="315723"/>
                  </a:cubicBezTo>
                  <a:cubicBezTo>
                    <a:pt x="631136" y="315723"/>
                    <a:pt x="638744" y="316414"/>
                    <a:pt x="652923" y="316414"/>
                  </a:cubicBezTo>
                  <a:cubicBezTo>
                    <a:pt x="668140" y="316414"/>
                    <a:pt x="677477" y="315723"/>
                    <a:pt x="679898" y="315723"/>
                  </a:cubicBezTo>
                  <a:cubicBezTo>
                    <a:pt x="680589" y="316760"/>
                    <a:pt x="680935" y="322632"/>
                    <a:pt x="679898" y="323668"/>
                  </a:cubicBezTo>
                  <a:lnTo>
                    <a:pt x="670906" y="325395"/>
                  </a:lnTo>
                  <a:cubicBezTo>
                    <a:pt x="667448" y="326086"/>
                    <a:pt x="665027" y="327813"/>
                    <a:pt x="664681" y="334376"/>
                  </a:cubicBezTo>
                  <a:lnTo>
                    <a:pt x="664681" y="356484"/>
                  </a:lnTo>
                  <a:cubicBezTo>
                    <a:pt x="670560" y="355793"/>
                    <a:pt x="681973" y="355448"/>
                    <a:pt x="687160" y="355448"/>
                  </a:cubicBezTo>
                  <a:cubicBezTo>
                    <a:pt x="706526" y="355448"/>
                    <a:pt x="726239" y="365465"/>
                    <a:pt x="726239" y="389991"/>
                  </a:cubicBezTo>
                  <a:cubicBezTo>
                    <a:pt x="726239" y="403808"/>
                    <a:pt x="718284" y="415898"/>
                    <a:pt x="706526" y="422461"/>
                  </a:cubicBezTo>
                  <a:cubicBezTo>
                    <a:pt x="698572" y="426952"/>
                    <a:pt x="685777" y="429370"/>
                    <a:pt x="670906" y="429370"/>
                  </a:cubicBezTo>
                  <a:lnTo>
                    <a:pt x="626640" y="428679"/>
                  </a:lnTo>
                  <a:cubicBezTo>
                    <a:pt x="625603" y="427643"/>
                    <a:pt x="625603" y="421770"/>
                    <a:pt x="626640" y="420734"/>
                  </a:cubicBezTo>
                  <a:cubicBezTo>
                    <a:pt x="630099" y="420043"/>
                    <a:pt x="633211" y="420043"/>
                    <a:pt x="636324" y="419007"/>
                  </a:cubicBezTo>
                  <a:close/>
                  <a:moveTo>
                    <a:pt x="762896" y="418661"/>
                  </a:moveTo>
                  <a:cubicBezTo>
                    <a:pt x="769467" y="416934"/>
                    <a:pt x="770850" y="413480"/>
                    <a:pt x="771196" y="403808"/>
                  </a:cubicBezTo>
                  <a:lnTo>
                    <a:pt x="771542" y="328850"/>
                  </a:lnTo>
                  <a:cubicBezTo>
                    <a:pt x="771542" y="327813"/>
                    <a:pt x="770850" y="326432"/>
                    <a:pt x="769813" y="326432"/>
                  </a:cubicBezTo>
                  <a:lnTo>
                    <a:pt x="754596" y="326432"/>
                  </a:lnTo>
                  <a:cubicBezTo>
                    <a:pt x="752521" y="326777"/>
                    <a:pt x="749063" y="328504"/>
                    <a:pt x="746988" y="331613"/>
                  </a:cubicBezTo>
                  <a:cubicBezTo>
                    <a:pt x="744221" y="336104"/>
                    <a:pt x="740417" y="344049"/>
                    <a:pt x="737305" y="352684"/>
                  </a:cubicBezTo>
                  <a:cubicBezTo>
                    <a:pt x="736613" y="353375"/>
                    <a:pt x="729351" y="351993"/>
                    <a:pt x="729005" y="350612"/>
                  </a:cubicBezTo>
                  <a:cubicBezTo>
                    <a:pt x="730734" y="342321"/>
                    <a:pt x="732463" y="323323"/>
                    <a:pt x="733501" y="314687"/>
                  </a:cubicBezTo>
                  <a:cubicBezTo>
                    <a:pt x="733501" y="313996"/>
                    <a:pt x="736267" y="313651"/>
                    <a:pt x="736613" y="313996"/>
                  </a:cubicBezTo>
                  <a:cubicBezTo>
                    <a:pt x="740072" y="315723"/>
                    <a:pt x="745259" y="316414"/>
                    <a:pt x="753213" y="316414"/>
                  </a:cubicBezTo>
                  <a:lnTo>
                    <a:pt x="815116" y="316414"/>
                  </a:lnTo>
                  <a:cubicBezTo>
                    <a:pt x="821889" y="316704"/>
                    <a:pt x="828664" y="315888"/>
                    <a:pt x="835174" y="313996"/>
                  </a:cubicBezTo>
                  <a:cubicBezTo>
                    <a:pt x="835866" y="313996"/>
                    <a:pt x="837249" y="314342"/>
                    <a:pt x="837941" y="315032"/>
                  </a:cubicBezTo>
                  <a:cubicBezTo>
                    <a:pt x="835520" y="322632"/>
                    <a:pt x="833791" y="340940"/>
                    <a:pt x="833099" y="351648"/>
                  </a:cubicBezTo>
                  <a:cubicBezTo>
                    <a:pt x="832062" y="353030"/>
                    <a:pt x="825491" y="353030"/>
                    <a:pt x="824799" y="351648"/>
                  </a:cubicBezTo>
                  <a:cubicBezTo>
                    <a:pt x="823970" y="345175"/>
                    <a:pt x="822463" y="338808"/>
                    <a:pt x="820303" y="332649"/>
                  </a:cubicBezTo>
                  <a:cubicBezTo>
                    <a:pt x="819266" y="329886"/>
                    <a:pt x="816845" y="327122"/>
                    <a:pt x="813387" y="327122"/>
                  </a:cubicBezTo>
                  <a:cubicBezTo>
                    <a:pt x="809929" y="327122"/>
                    <a:pt x="798862" y="326432"/>
                    <a:pt x="794021" y="327122"/>
                  </a:cubicBezTo>
                  <a:cubicBezTo>
                    <a:pt x="793329" y="327122"/>
                    <a:pt x="792637" y="328159"/>
                    <a:pt x="792637" y="328850"/>
                  </a:cubicBezTo>
                  <a:cubicBezTo>
                    <a:pt x="792637" y="357866"/>
                    <a:pt x="792637" y="398972"/>
                    <a:pt x="793675" y="409680"/>
                  </a:cubicBezTo>
                  <a:cubicBezTo>
                    <a:pt x="793675" y="413135"/>
                    <a:pt x="795404" y="416589"/>
                    <a:pt x="800245" y="418316"/>
                  </a:cubicBezTo>
                  <a:lnTo>
                    <a:pt x="814424" y="420389"/>
                  </a:lnTo>
                  <a:cubicBezTo>
                    <a:pt x="815462" y="421770"/>
                    <a:pt x="814770" y="427643"/>
                    <a:pt x="813387" y="428679"/>
                  </a:cubicBezTo>
                  <a:lnTo>
                    <a:pt x="779496" y="427643"/>
                  </a:lnTo>
                  <a:lnTo>
                    <a:pt x="749409" y="428679"/>
                  </a:lnTo>
                  <a:cubicBezTo>
                    <a:pt x="748717" y="427643"/>
                    <a:pt x="748371" y="421425"/>
                    <a:pt x="749409" y="420389"/>
                  </a:cubicBezTo>
                  <a:lnTo>
                    <a:pt x="763242" y="418661"/>
                  </a:lnTo>
                  <a:close/>
                  <a:moveTo>
                    <a:pt x="871140" y="355793"/>
                  </a:moveTo>
                  <a:cubicBezTo>
                    <a:pt x="871140" y="356484"/>
                    <a:pt x="871832" y="357866"/>
                    <a:pt x="872523" y="357866"/>
                  </a:cubicBezTo>
                  <a:cubicBezTo>
                    <a:pt x="881515" y="358211"/>
                    <a:pt x="914714" y="357175"/>
                    <a:pt x="920247" y="356139"/>
                  </a:cubicBezTo>
                  <a:cubicBezTo>
                    <a:pt x="920939" y="355448"/>
                    <a:pt x="921631" y="354757"/>
                    <a:pt x="921631" y="353375"/>
                  </a:cubicBezTo>
                  <a:cubicBezTo>
                    <a:pt x="920247" y="339558"/>
                    <a:pt x="911256" y="323323"/>
                    <a:pt x="896039" y="323323"/>
                  </a:cubicBezTo>
                  <a:cubicBezTo>
                    <a:pt x="882206" y="323323"/>
                    <a:pt x="872523" y="335758"/>
                    <a:pt x="871140" y="355793"/>
                  </a:cubicBezTo>
                  <a:close/>
                  <a:moveTo>
                    <a:pt x="946184" y="402426"/>
                  </a:moveTo>
                  <a:cubicBezTo>
                    <a:pt x="946184" y="404499"/>
                    <a:pt x="945147" y="409335"/>
                    <a:pt x="944455" y="410026"/>
                  </a:cubicBezTo>
                  <a:cubicBezTo>
                    <a:pt x="932351" y="423843"/>
                    <a:pt x="912639" y="431097"/>
                    <a:pt x="899498" y="431097"/>
                  </a:cubicBezTo>
                  <a:cubicBezTo>
                    <a:pt x="885319" y="431097"/>
                    <a:pt x="873906" y="426261"/>
                    <a:pt x="865607" y="417625"/>
                  </a:cubicBezTo>
                  <a:cubicBezTo>
                    <a:pt x="854519" y="405355"/>
                    <a:pt x="848685" y="389235"/>
                    <a:pt x="849353" y="372719"/>
                  </a:cubicBezTo>
                  <a:cubicBezTo>
                    <a:pt x="849353" y="348194"/>
                    <a:pt x="859728" y="331268"/>
                    <a:pt x="874252" y="321941"/>
                  </a:cubicBezTo>
                  <a:cubicBezTo>
                    <a:pt x="882898" y="316414"/>
                    <a:pt x="895694" y="312614"/>
                    <a:pt x="904685" y="312614"/>
                  </a:cubicBezTo>
                  <a:cubicBezTo>
                    <a:pt x="932005" y="312614"/>
                    <a:pt x="941689" y="336794"/>
                    <a:pt x="944109" y="352684"/>
                  </a:cubicBezTo>
                  <a:cubicBezTo>
                    <a:pt x="944109" y="353721"/>
                    <a:pt x="945493" y="355102"/>
                    <a:pt x="948259" y="355793"/>
                  </a:cubicBezTo>
                  <a:cubicBezTo>
                    <a:pt x="948259" y="356829"/>
                    <a:pt x="946876" y="361665"/>
                    <a:pt x="946184" y="362356"/>
                  </a:cubicBezTo>
                  <a:cubicBezTo>
                    <a:pt x="934080" y="365811"/>
                    <a:pt x="896039" y="367883"/>
                    <a:pt x="872177" y="368574"/>
                  </a:cubicBezTo>
                  <a:cubicBezTo>
                    <a:pt x="871140" y="368574"/>
                    <a:pt x="870448" y="370301"/>
                    <a:pt x="870448" y="371683"/>
                  </a:cubicBezTo>
                  <a:cubicBezTo>
                    <a:pt x="871140" y="381010"/>
                    <a:pt x="875290" y="392754"/>
                    <a:pt x="882206" y="400354"/>
                  </a:cubicBezTo>
                  <a:cubicBezTo>
                    <a:pt x="890506" y="408989"/>
                    <a:pt x="900189" y="412444"/>
                    <a:pt x="912639" y="412444"/>
                  </a:cubicBezTo>
                  <a:cubicBezTo>
                    <a:pt x="924051" y="412444"/>
                    <a:pt x="934426" y="408989"/>
                    <a:pt x="944801" y="400699"/>
                  </a:cubicBezTo>
                  <a:lnTo>
                    <a:pt x="946184" y="402426"/>
                  </a:lnTo>
                  <a:close/>
                  <a:moveTo>
                    <a:pt x="993908" y="418661"/>
                  </a:moveTo>
                  <a:cubicBezTo>
                    <a:pt x="1000479" y="416934"/>
                    <a:pt x="1001862" y="413480"/>
                    <a:pt x="1002208" y="403808"/>
                  </a:cubicBezTo>
                  <a:lnTo>
                    <a:pt x="1002554" y="328850"/>
                  </a:lnTo>
                  <a:cubicBezTo>
                    <a:pt x="1002554" y="327813"/>
                    <a:pt x="1001862" y="326432"/>
                    <a:pt x="1000825" y="326432"/>
                  </a:cubicBezTo>
                  <a:lnTo>
                    <a:pt x="985609" y="326432"/>
                  </a:lnTo>
                  <a:cubicBezTo>
                    <a:pt x="983534" y="326777"/>
                    <a:pt x="980075" y="328504"/>
                    <a:pt x="978000" y="331613"/>
                  </a:cubicBezTo>
                  <a:cubicBezTo>
                    <a:pt x="974888" y="336104"/>
                    <a:pt x="971084" y="344049"/>
                    <a:pt x="968317" y="352684"/>
                  </a:cubicBezTo>
                  <a:cubicBezTo>
                    <a:pt x="967280" y="353375"/>
                    <a:pt x="960363" y="351993"/>
                    <a:pt x="959672" y="350612"/>
                  </a:cubicBezTo>
                  <a:cubicBezTo>
                    <a:pt x="961747" y="342321"/>
                    <a:pt x="963476" y="323323"/>
                    <a:pt x="964167" y="314687"/>
                  </a:cubicBezTo>
                  <a:cubicBezTo>
                    <a:pt x="964167" y="313996"/>
                    <a:pt x="967280" y="313651"/>
                    <a:pt x="967626" y="313996"/>
                  </a:cubicBezTo>
                  <a:cubicBezTo>
                    <a:pt x="971084" y="315723"/>
                    <a:pt x="976271" y="316414"/>
                    <a:pt x="983879" y="316414"/>
                  </a:cubicBezTo>
                  <a:lnTo>
                    <a:pt x="1046128" y="316414"/>
                  </a:lnTo>
                  <a:cubicBezTo>
                    <a:pt x="1052902" y="316704"/>
                    <a:pt x="1059677" y="315888"/>
                    <a:pt x="1066186" y="313996"/>
                  </a:cubicBezTo>
                  <a:cubicBezTo>
                    <a:pt x="1066878" y="313996"/>
                    <a:pt x="1068261" y="314342"/>
                    <a:pt x="1068953" y="315032"/>
                  </a:cubicBezTo>
                  <a:cubicBezTo>
                    <a:pt x="1066319" y="327081"/>
                    <a:pt x="1064700" y="339329"/>
                    <a:pt x="1064111" y="351648"/>
                  </a:cubicBezTo>
                  <a:cubicBezTo>
                    <a:pt x="1063074" y="353030"/>
                    <a:pt x="1056503" y="353030"/>
                    <a:pt x="1055466" y="351648"/>
                  </a:cubicBezTo>
                  <a:cubicBezTo>
                    <a:pt x="1054749" y="345188"/>
                    <a:pt x="1053358" y="338820"/>
                    <a:pt x="1051316" y="332649"/>
                  </a:cubicBezTo>
                  <a:cubicBezTo>
                    <a:pt x="1050278" y="329886"/>
                    <a:pt x="1047857" y="327122"/>
                    <a:pt x="1044053" y="327122"/>
                  </a:cubicBezTo>
                  <a:cubicBezTo>
                    <a:pt x="1040595" y="327122"/>
                    <a:pt x="1029529" y="326432"/>
                    <a:pt x="1025033" y="327122"/>
                  </a:cubicBezTo>
                  <a:cubicBezTo>
                    <a:pt x="1024341" y="327122"/>
                    <a:pt x="1023650" y="328159"/>
                    <a:pt x="1023650" y="328850"/>
                  </a:cubicBezTo>
                  <a:cubicBezTo>
                    <a:pt x="1023650" y="357866"/>
                    <a:pt x="1023650" y="398972"/>
                    <a:pt x="1024687" y="409680"/>
                  </a:cubicBezTo>
                  <a:cubicBezTo>
                    <a:pt x="1024687" y="413135"/>
                    <a:pt x="1026416" y="416589"/>
                    <a:pt x="1031258" y="418316"/>
                  </a:cubicBezTo>
                  <a:lnTo>
                    <a:pt x="1045437" y="420389"/>
                  </a:lnTo>
                  <a:cubicBezTo>
                    <a:pt x="1046474" y="421770"/>
                    <a:pt x="1045437" y="427643"/>
                    <a:pt x="1044399" y="428679"/>
                  </a:cubicBezTo>
                  <a:lnTo>
                    <a:pt x="1010508" y="427643"/>
                  </a:lnTo>
                  <a:lnTo>
                    <a:pt x="980421" y="428679"/>
                  </a:lnTo>
                  <a:cubicBezTo>
                    <a:pt x="979384" y="427643"/>
                    <a:pt x="979384" y="421425"/>
                    <a:pt x="980421" y="420389"/>
                  </a:cubicBezTo>
                  <a:cubicBezTo>
                    <a:pt x="985954" y="420043"/>
                    <a:pt x="990796" y="419352"/>
                    <a:pt x="993908" y="418661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2" name="Полилиния 177">
              <a:extLst>
                <a:ext uri="{FF2B5EF4-FFF2-40B4-BE49-F238E27FC236}">
                  <a16:creationId xmlns:a16="http://schemas.microsoft.com/office/drawing/2014/main" id="{0EBA8D0E-DF6E-44E9-8F4E-B0FE57CC9C71}"/>
                </a:ext>
              </a:extLst>
            </p:cNvPr>
            <p:cNvSpPr/>
            <p:nvPr/>
          </p:nvSpPr>
          <p:spPr>
            <a:xfrm>
              <a:off x="1111651" y="8401326"/>
              <a:ext cx="493148" cy="194043"/>
            </a:xfrm>
            <a:custGeom>
              <a:avLst/>
              <a:gdLst>
                <a:gd name="connsiteX0" fmla="*/ 153893 w 493148"/>
                <a:gd name="connsiteY0" fmla="*/ 43870 h 194043"/>
                <a:gd name="connsiteX1" fmla="*/ 152510 w 493148"/>
                <a:gd name="connsiteY1" fmla="*/ 43870 h 194043"/>
                <a:gd name="connsiteX2" fmla="*/ 149743 w 493148"/>
                <a:gd name="connsiteY2" fmla="*/ 50087 h 194043"/>
                <a:gd name="connsiteX3" fmla="*/ 145247 w 493148"/>
                <a:gd name="connsiteY3" fmla="*/ 62177 h 194043"/>
                <a:gd name="connsiteX4" fmla="*/ 134872 w 493148"/>
                <a:gd name="connsiteY4" fmla="*/ 88776 h 194043"/>
                <a:gd name="connsiteX5" fmla="*/ 129339 w 493148"/>
                <a:gd name="connsiteY5" fmla="*/ 101902 h 194043"/>
                <a:gd name="connsiteX6" fmla="*/ 122423 w 493148"/>
                <a:gd name="connsiteY6" fmla="*/ 118483 h 194043"/>
                <a:gd name="connsiteX7" fmla="*/ 115852 w 493148"/>
                <a:gd name="connsiteY7" fmla="*/ 134718 h 194043"/>
                <a:gd name="connsiteX8" fmla="*/ 110319 w 493148"/>
                <a:gd name="connsiteY8" fmla="*/ 148190 h 194043"/>
                <a:gd name="connsiteX9" fmla="*/ 106860 w 493148"/>
                <a:gd name="connsiteY9" fmla="*/ 155789 h 194043"/>
                <a:gd name="connsiteX10" fmla="*/ 102019 w 493148"/>
                <a:gd name="connsiteY10" fmla="*/ 164079 h 194043"/>
                <a:gd name="connsiteX11" fmla="*/ 93373 w 493148"/>
                <a:gd name="connsiteY11" fmla="*/ 166497 h 194043"/>
                <a:gd name="connsiteX12" fmla="*/ 84382 w 493148"/>
                <a:gd name="connsiteY12" fmla="*/ 166497 h 194043"/>
                <a:gd name="connsiteX13" fmla="*/ 75390 w 493148"/>
                <a:gd name="connsiteY13" fmla="*/ 164079 h 194043"/>
                <a:gd name="connsiteX14" fmla="*/ 70203 w 493148"/>
                <a:gd name="connsiteY14" fmla="*/ 155789 h 194043"/>
                <a:gd name="connsiteX15" fmla="*/ 66745 w 493148"/>
                <a:gd name="connsiteY15" fmla="*/ 147844 h 194043"/>
                <a:gd name="connsiteX16" fmla="*/ 54641 w 493148"/>
                <a:gd name="connsiteY16" fmla="*/ 118483 h 194043"/>
                <a:gd name="connsiteX17" fmla="*/ 38733 w 493148"/>
                <a:gd name="connsiteY17" fmla="*/ 80831 h 194043"/>
                <a:gd name="connsiteX18" fmla="*/ 24900 w 493148"/>
                <a:gd name="connsiteY18" fmla="*/ 46288 h 194043"/>
                <a:gd name="connsiteX19" fmla="*/ 23516 w 493148"/>
                <a:gd name="connsiteY19" fmla="*/ 46288 h 194043"/>
                <a:gd name="connsiteX20" fmla="*/ 23516 w 493148"/>
                <a:gd name="connsiteY20" fmla="*/ 183769 h 194043"/>
                <a:gd name="connsiteX21" fmla="*/ 22133 w 493148"/>
                <a:gd name="connsiteY21" fmla="*/ 187569 h 194043"/>
                <a:gd name="connsiteX22" fmla="*/ 18329 w 493148"/>
                <a:gd name="connsiteY22" fmla="*/ 188605 h 194043"/>
                <a:gd name="connsiteX23" fmla="*/ 4842 w 493148"/>
                <a:gd name="connsiteY23" fmla="*/ 188605 h 194043"/>
                <a:gd name="connsiteX24" fmla="*/ 1383 w 493148"/>
                <a:gd name="connsiteY24" fmla="*/ 187569 h 194043"/>
                <a:gd name="connsiteX25" fmla="*/ 0 w 493148"/>
                <a:gd name="connsiteY25" fmla="*/ 184114 h 194043"/>
                <a:gd name="connsiteX26" fmla="*/ 0 w 493148"/>
                <a:gd name="connsiteY26" fmla="*/ 13472 h 194043"/>
                <a:gd name="connsiteX27" fmla="*/ 2767 w 493148"/>
                <a:gd name="connsiteY27" fmla="*/ 3800 h 194043"/>
                <a:gd name="connsiteX28" fmla="*/ 13141 w 493148"/>
                <a:gd name="connsiteY28" fmla="*/ 345 h 194043"/>
                <a:gd name="connsiteX29" fmla="*/ 20058 w 493148"/>
                <a:gd name="connsiteY29" fmla="*/ 345 h 194043"/>
                <a:gd name="connsiteX30" fmla="*/ 29395 w 493148"/>
                <a:gd name="connsiteY30" fmla="*/ 2073 h 194043"/>
                <a:gd name="connsiteX31" fmla="*/ 35274 w 493148"/>
                <a:gd name="connsiteY31" fmla="*/ 10708 h 194043"/>
                <a:gd name="connsiteX32" fmla="*/ 72278 w 493148"/>
                <a:gd name="connsiteY32" fmla="*/ 102593 h 194043"/>
                <a:gd name="connsiteX33" fmla="*/ 75044 w 493148"/>
                <a:gd name="connsiteY33" fmla="*/ 109847 h 194043"/>
                <a:gd name="connsiteX34" fmla="*/ 88186 w 493148"/>
                <a:gd name="connsiteY34" fmla="*/ 143354 h 194043"/>
                <a:gd name="connsiteX35" fmla="*/ 89223 w 493148"/>
                <a:gd name="connsiteY35" fmla="*/ 143354 h 194043"/>
                <a:gd name="connsiteX36" fmla="*/ 91990 w 493148"/>
                <a:gd name="connsiteY36" fmla="*/ 136445 h 194043"/>
                <a:gd name="connsiteX37" fmla="*/ 108935 w 493148"/>
                <a:gd name="connsiteY37" fmla="*/ 93612 h 194043"/>
                <a:gd name="connsiteX38" fmla="*/ 115852 w 493148"/>
                <a:gd name="connsiteY38" fmla="*/ 76340 h 194043"/>
                <a:gd name="connsiteX39" fmla="*/ 142135 w 493148"/>
                <a:gd name="connsiteY39" fmla="*/ 10708 h 194043"/>
                <a:gd name="connsiteX40" fmla="*/ 148014 w 493148"/>
                <a:gd name="connsiteY40" fmla="*/ 2073 h 194043"/>
                <a:gd name="connsiteX41" fmla="*/ 157005 w 493148"/>
                <a:gd name="connsiteY41" fmla="*/ 0 h 194043"/>
                <a:gd name="connsiteX42" fmla="*/ 163922 w 493148"/>
                <a:gd name="connsiteY42" fmla="*/ 0 h 194043"/>
                <a:gd name="connsiteX43" fmla="*/ 174643 w 493148"/>
                <a:gd name="connsiteY43" fmla="*/ 3454 h 194043"/>
                <a:gd name="connsiteX44" fmla="*/ 177409 w 493148"/>
                <a:gd name="connsiteY44" fmla="*/ 13817 h 194043"/>
                <a:gd name="connsiteX45" fmla="*/ 177409 w 493148"/>
                <a:gd name="connsiteY45" fmla="*/ 183769 h 194043"/>
                <a:gd name="connsiteX46" fmla="*/ 176372 w 493148"/>
                <a:gd name="connsiteY46" fmla="*/ 187569 h 194043"/>
                <a:gd name="connsiteX47" fmla="*/ 172222 w 493148"/>
                <a:gd name="connsiteY47" fmla="*/ 188605 h 194043"/>
                <a:gd name="connsiteX48" fmla="*/ 159080 w 493148"/>
                <a:gd name="connsiteY48" fmla="*/ 188605 h 194043"/>
                <a:gd name="connsiteX49" fmla="*/ 154930 w 493148"/>
                <a:gd name="connsiteY49" fmla="*/ 187569 h 194043"/>
                <a:gd name="connsiteX50" fmla="*/ 153893 w 493148"/>
                <a:gd name="connsiteY50" fmla="*/ 184114 h 194043"/>
                <a:gd name="connsiteX51" fmla="*/ 242425 w 493148"/>
                <a:gd name="connsiteY51" fmla="*/ 183423 h 194043"/>
                <a:gd name="connsiteX52" fmla="*/ 241387 w 493148"/>
                <a:gd name="connsiteY52" fmla="*/ 187569 h 194043"/>
                <a:gd name="connsiteX53" fmla="*/ 236891 w 493148"/>
                <a:gd name="connsiteY53" fmla="*/ 188605 h 194043"/>
                <a:gd name="connsiteX54" fmla="*/ 223750 w 493148"/>
                <a:gd name="connsiteY54" fmla="*/ 188605 h 194043"/>
                <a:gd name="connsiteX55" fmla="*/ 219254 w 493148"/>
                <a:gd name="connsiteY55" fmla="*/ 187569 h 194043"/>
                <a:gd name="connsiteX56" fmla="*/ 217871 w 493148"/>
                <a:gd name="connsiteY56" fmla="*/ 183423 h 194043"/>
                <a:gd name="connsiteX57" fmla="*/ 217871 w 493148"/>
                <a:gd name="connsiteY57" fmla="*/ 46288 h 194043"/>
                <a:gd name="connsiteX58" fmla="*/ 220292 w 493148"/>
                <a:gd name="connsiteY58" fmla="*/ 28671 h 194043"/>
                <a:gd name="connsiteX59" fmla="*/ 241733 w 493148"/>
                <a:gd name="connsiteY59" fmla="*/ 3800 h 194043"/>
                <a:gd name="connsiteX60" fmla="*/ 263520 w 493148"/>
                <a:gd name="connsiteY60" fmla="*/ 345 h 194043"/>
                <a:gd name="connsiteX61" fmla="*/ 335452 w 493148"/>
                <a:gd name="connsiteY61" fmla="*/ 345 h 194043"/>
                <a:gd name="connsiteX62" fmla="*/ 339602 w 493148"/>
                <a:gd name="connsiteY62" fmla="*/ 1382 h 194043"/>
                <a:gd name="connsiteX63" fmla="*/ 340639 w 493148"/>
                <a:gd name="connsiteY63" fmla="*/ 5527 h 194043"/>
                <a:gd name="connsiteX64" fmla="*/ 340639 w 493148"/>
                <a:gd name="connsiteY64" fmla="*/ 16581 h 194043"/>
                <a:gd name="connsiteX65" fmla="*/ 339602 w 493148"/>
                <a:gd name="connsiteY65" fmla="*/ 21071 h 194043"/>
                <a:gd name="connsiteX66" fmla="*/ 335452 w 493148"/>
                <a:gd name="connsiteY66" fmla="*/ 22453 h 194043"/>
                <a:gd name="connsiteX67" fmla="*/ 263866 w 493148"/>
                <a:gd name="connsiteY67" fmla="*/ 22453 h 194043"/>
                <a:gd name="connsiteX68" fmla="*/ 247266 w 493148"/>
                <a:gd name="connsiteY68" fmla="*/ 27289 h 194043"/>
                <a:gd name="connsiteX69" fmla="*/ 242425 w 493148"/>
                <a:gd name="connsiteY69" fmla="*/ 42488 h 194043"/>
                <a:gd name="connsiteX70" fmla="*/ 432629 w 493148"/>
                <a:gd name="connsiteY70" fmla="*/ 160971 h 194043"/>
                <a:gd name="connsiteX71" fmla="*/ 424675 w 493148"/>
                <a:gd name="connsiteY71" fmla="*/ 177206 h 194043"/>
                <a:gd name="connsiteX72" fmla="*/ 415338 w 493148"/>
                <a:gd name="connsiteY72" fmla="*/ 187569 h 194043"/>
                <a:gd name="connsiteX73" fmla="*/ 403234 w 493148"/>
                <a:gd name="connsiteY73" fmla="*/ 192405 h 194043"/>
                <a:gd name="connsiteX74" fmla="*/ 379026 w 493148"/>
                <a:gd name="connsiteY74" fmla="*/ 193441 h 194043"/>
                <a:gd name="connsiteX75" fmla="*/ 366922 w 493148"/>
                <a:gd name="connsiteY75" fmla="*/ 191023 h 194043"/>
                <a:gd name="connsiteX76" fmla="*/ 363464 w 493148"/>
                <a:gd name="connsiteY76" fmla="*/ 189296 h 194043"/>
                <a:gd name="connsiteX77" fmla="*/ 363464 w 493148"/>
                <a:gd name="connsiteY77" fmla="*/ 186532 h 194043"/>
                <a:gd name="connsiteX78" fmla="*/ 366231 w 493148"/>
                <a:gd name="connsiteY78" fmla="*/ 173061 h 194043"/>
                <a:gd name="connsiteX79" fmla="*/ 367614 w 493148"/>
                <a:gd name="connsiteY79" fmla="*/ 170643 h 194043"/>
                <a:gd name="connsiteX80" fmla="*/ 371072 w 493148"/>
                <a:gd name="connsiteY80" fmla="*/ 170643 h 194043"/>
                <a:gd name="connsiteX81" fmla="*/ 388363 w 493148"/>
                <a:gd name="connsiteY81" fmla="*/ 172024 h 194043"/>
                <a:gd name="connsiteX82" fmla="*/ 401505 w 493148"/>
                <a:gd name="connsiteY82" fmla="*/ 168570 h 194043"/>
                <a:gd name="connsiteX83" fmla="*/ 410496 w 493148"/>
                <a:gd name="connsiteY83" fmla="*/ 155789 h 194043"/>
                <a:gd name="connsiteX84" fmla="*/ 417413 w 493148"/>
                <a:gd name="connsiteY84" fmla="*/ 136790 h 194043"/>
                <a:gd name="connsiteX85" fmla="*/ 413263 w 493148"/>
                <a:gd name="connsiteY85" fmla="*/ 136790 h 194043"/>
                <a:gd name="connsiteX86" fmla="*/ 406346 w 493148"/>
                <a:gd name="connsiteY86" fmla="*/ 135754 h 194043"/>
                <a:gd name="connsiteX87" fmla="*/ 400467 w 493148"/>
                <a:gd name="connsiteY87" fmla="*/ 127464 h 194043"/>
                <a:gd name="connsiteX88" fmla="*/ 348593 w 493148"/>
                <a:gd name="connsiteY88" fmla="*/ 3109 h 194043"/>
                <a:gd name="connsiteX89" fmla="*/ 351014 w 493148"/>
                <a:gd name="connsiteY89" fmla="*/ 0 h 194043"/>
                <a:gd name="connsiteX90" fmla="*/ 370035 w 493148"/>
                <a:gd name="connsiteY90" fmla="*/ 0 h 194043"/>
                <a:gd name="connsiteX91" fmla="*/ 373493 w 493148"/>
                <a:gd name="connsiteY91" fmla="*/ 1036 h 194043"/>
                <a:gd name="connsiteX92" fmla="*/ 375222 w 493148"/>
                <a:gd name="connsiteY92" fmla="*/ 3800 h 194043"/>
                <a:gd name="connsiteX93" fmla="*/ 403234 w 493148"/>
                <a:gd name="connsiteY93" fmla="*/ 73922 h 194043"/>
                <a:gd name="connsiteX94" fmla="*/ 421909 w 493148"/>
                <a:gd name="connsiteY94" fmla="*/ 120901 h 194043"/>
                <a:gd name="connsiteX95" fmla="*/ 423984 w 493148"/>
                <a:gd name="connsiteY95" fmla="*/ 120901 h 194043"/>
                <a:gd name="connsiteX96" fmla="*/ 441967 w 493148"/>
                <a:gd name="connsiteY96" fmla="*/ 72195 h 194043"/>
                <a:gd name="connsiteX97" fmla="*/ 467904 w 493148"/>
                <a:gd name="connsiteY97" fmla="*/ 3109 h 194043"/>
                <a:gd name="connsiteX98" fmla="*/ 469979 w 493148"/>
                <a:gd name="connsiteY98" fmla="*/ 691 h 194043"/>
                <a:gd name="connsiteX99" fmla="*/ 473437 w 493148"/>
                <a:gd name="connsiteY99" fmla="*/ 0 h 194043"/>
                <a:gd name="connsiteX100" fmla="*/ 490382 w 493148"/>
                <a:gd name="connsiteY100" fmla="*/ 0 h 194043"/>
                <a:gd name="connsiteX101" fmla="*/ 493149 w 493148"/>
                <a:gd name="connsiteY101" fmla="*/ 1036 h 194043"/>
                <a:gd name="connsiteX102" fmla="*/ 493149 w 493148"/>
                <a:gd name="connsiteY102" fmla="*/ 3454 h 19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493148" h="194043">
                  <a:moveTo>
                    <a:pt x="153893" y="43870"/>
                  </a:moveTo>
                  <a:lnTo>
                    <a:pt x="152510" y="43870"/>
                  </a:lnTo>
                  <a:lnTo>
                    <a:pt x="149743" y="50087"/>
                  </a:lnTo>
                  <a:lnTo>
                    <a:pt x="145247" y="62177"/>
                  </a:lnTo>
                  <a:cubicBezTo>
                    <a:pt x="141685" y="71003"/>
                    <a:pt x="138226" y="79869"/>
                    <a:pt x="134872" y="88776"/>
                  </a:cubicBezTo>
                  <a:lnTo>
                    <a:pt x="129339" y="101902"/>
                  </a:lnTo>
                  <a:lnTo>
                    <a:pt x="122423" y="118483"/>
                  </a:lnTo>
                  <a:lnTo>
                    <a:pt x="115852" y="134718"/>
                  </a:lnTo>
                  <a:lnTo>
                    <a:pt x="110319" y="148190"/>
                  </a:lnTo>
                  <a:cubicBezTo>
                    <a:pt x="109180" y="150729"/>
                    <a:pt x="108027" y="153262"/>
                    <a:pt x="106860" y="155789"/>
                  </a:cubicBezTo>
                  <a:cubicBezTo>
                    <a:pt x="105477" y="159934"/>
                    <a:pt x="103748" y="162698"/>
                    <a:pt x="102019" y="164079"/>
                  </a:cubicBezTo>
                  <a:cubicBezTo>
                    <a:pt x="100290" y="165807"/>
                    <a:pt x="97177" y="166497"/>
                    <a:pt x="93373" y="166497"/>
                  </a:cubicBezTo>
                  <a:lnTo>
                    <a:pt x="84382" y="166497"/>
                  </a:lnTo>
                  <a:cubicBezTo>
                    <a:pt x="80232" y="166497"/>
                    <a:pt x="77465" y="165807"/>
                    <a:pt x="75390" y="164079"/>
                  </a:cubicBezTo>
                  <a:cubicBezTo>
                    <a:pt x="73315" y="162698"/>
                    <a:pt x="71932" y="159934"/>
                    <a:pt x="70203" y="155789"/>
                  </a:cubicBezTo>
                  <a:lnTo>
                    <a:pt x="66745" y="147844"/>
                  </a:lnTo>
                  <a:cubicBezTo>
                    <a:pt x="62421" y="138178"/>
                    <a:pt x="58384" y="128387"/>
                    <a:pt x="54641" y="118483"/>
                  </a:cubicBezTo>
                  <a:cubicBezTo>
                    <a:pt x="49181" y="105999"/>
                    <a:pt x="43878" y="93447"/>
                    <a:pt x="38733" y="80831"/>
                  </a:cubicBezTo>
                  <a:lnTo>
                    <a:pt x="24900" y="46288"/>
                  </a:lnTo>
                  <a:lnTo>
                    <a:pt x="23516" y="46288"/>
                  </a:lnTo>
                  <a:lnTo>
                    <a:pt x="23516" y="183769"/>
                  </a:lnTo>
                  <a:cubicBezTo>
                    <a:pt x="23516" y="185841"/>
                    <a:pt x="23170" y="187223"/>
                    <a:pt x="22133" y="187569"/>
                  </a:cubicBezTo>
                  <a:cubicBezTo>
                    <a:pt x="21441" y="188259"/>
                    <a:pt x="20404" y="188605"/>
                    <a:pt x="18329" y="188605"/>
                  </a:cubicBezTo>
                  <a:lnTo>
                    <a:pt x="4842" y="188605"/>
                  </a:lnTo>
                  <a:cubicBezTo>
                    <a:pt x="3617" y="188571"/>
                    <a:pt x="2424" y="188214"/>
                    <a:pt x="1383" y="187569"/>
                  </a:cubicBezTo>
                  <a:cubicBezTo>
                    <a:pt x="346" y="187223"/>
                    <a:pt x="0" y="185841"/>
                    <a:pt x="0" y="184114"/>
                  </a:cubicBezTo>
                  <a:lnTo>
                    <a:pt x="0" y="13472"/>
                  </a:lnTo>
                  <a:cubicBezTo>
                    <a:pt x="0" y="9327"/>
                    <a:pt x="692" y="6218"/>
                    <a:pt x="2767" y="3800"/>
                  </a:cubicBezTo>
                  <a:cubicBezTo>
                    <a:pt x="4496" y="1382"/>
                    <a:pt x="7954" y="345"/>
                    <a:pt x="13141" y="345"/>
                  </a:cubicBezTo>
                  <a:lnTo>
                    <a:pt x="20058" y="345"/>
                  </a:lnTo>
                  <a:cubicBezTo>
                    <a:pt x="24208" y="345"/>
                    <a:pt x="27320" y="691"/>
                    <a:pt x="29395" y="2073"/>
                  </a:cubicBezTo>
                  <a:cubicBezTo>
                    <a:pt x="31470" y="3454"/>
                    <a:pt x="33199" y="6218"/>
                    <a:pt x="35274" y="10708"/>
                  </a:cubicBezTo>
                  <a:lnTo>
                    <a:pt x="72278" y="102593"/>
                  </a:lnTo>
                  <a:cubicBezTo>
                    <a:pt x="72278" y="103629"/>
                    <a:pt x="73661" y="106047"/>
                    <a:pt x="75044" y="109847"/>
                  </a:cubicBezTo>
                  <a:cubicBezTo>
                    <a:pt x="79213" y="121098"/>
                    <a:pt x="83594" y="132269"/>
                    <a:pt x="88186" y="143354"/>
                  </a:cubicBezTo>
                  <a:lnTo>
                    <a:pt x="89223" y="143354"/>
                  </a:lnTo>
                  <a:lnTo>
                    <a:pt x="91990" y="136445"/>
                  </a:lnTo>
                  <a:cubicBezTo>
                    <a:pt x="97854" y="122253"/>
                    <a:pt x="103503" y="107974"/>
                    <a:pt x="108935" y="93612"/>
                  </a:cubicBezTo>
                  <a:lnTo>
                    <a:pt x="115852" y="76340"/>
                  </a:lnTo>
                  <a:cubicBezTo>
                    <a:pt x="124435" y="54392"/>
                    <a:pt x="133197" y="32514"/>
                    <a:pt x="142135" y="10708"/>
                  </a:cubicBezTo>
                  <a:cubicBezTo>
                    <a:pt x="143864" y="6218"/>
                    <a:pt x="145593" y="3454"/>
                    <a:pt x="148014" y="2073"/>
                  </a:cubicBezTo>
                  <a:cubicBezTo>
                    <a:pt x="150089" y="691"/>
                    <a:pt x="153201" y="0"/>
                    <a:pt x="157005" y="0"/>
                  </a:cubicBezTo>
                  <a:lnTo>
                    <a:pt x="163922" y="0"/>
                  </a:lnTo>
                  <a:cubicBezTo>
                    <a:pt x="169455" y="0"/>
                    <a:pt x="172913" y="1382"/>
                    <a:pt x="174643" y="3454"/>
                  </a:cubicBezTo>
                  <a:cubicBezTo>
                    <a:pt x="176372" y="6218"/>
                    <a:pt x="177409" y="9327"/>
                    <a:pt x="177409" y="13817"/>
                  </a:cubicBezTo>
                  <a:lnTo>
                    <a:pt x="177409" y="183769"/>
                  </a:lnTo>
                  <a:cubicBezTo>
                    <a:pt x="177409" y="185841"/>
                    <a:pt x="177063" y="187223"/>
                    <a:pt x="176372" y="187569"/>
                  </a:cubicBezTo>
                  <a:cubicBezTo>
                    <a:pt x="175680" y="188259"/>
                    <a:pt x="174297" y="188605"/>
                    <a:pt x="172222" y="188605"/>
                  </a:cubicBezTo>
                  <a:lnTo>
                    <a:pt x="159080" y="188605"/>
                  </a:lnTo>
                  <a:cubicBezTo>
                    <a:pt x="157622" y="188706"/>
                    <a:pt x="156169" y="188343"/>
                    <a:pt x="154930" y="187569"/>
                  </a:cubicBezTo>
                  <a:cubicBezTo>
                    <a:pt x="154239" y="187223"/>
                    <a:pt x="153893" y="185841"/>
                    <a:pt x="153893" y="184114"/>
                  </a:cubicBezTo>
                  <a:close/>
                  <a:moveTo>
                    <a:pt x="242425" y="183423"/>
                  </a:moveTo>
                  <a:cubicBezTo>
                    <a:pt x="242425" y="185496"/>
                    <a:pt x="242079" y="186878"/>
                    <a:pt x="241387" y="187569"/>
                  </a:cubicBezTo>
                  <a:cubicBezTo>
                    <a:pt x="240350" y="188259"/>
                    <a:pt x="238966" y="188605"/>
                    <a:pt x="236891" y="188605"/>
                  </a:cubicBezTo>
                  <a:lnTo>
                    <a:pt x="223750" y="188605"/>
                  </a:lnTo>
                  <a:cubicBezTo>
                    <a:pt x="221675" y="188605"/>
                    <a:pt x="220292" y="188259"/>
                    <a:pt x="219254" y="187569"/>
                  </a:cubicBezTo>
                  <a:cubicBezTo>
                    <a:pt x="218563" y="186878"/>
                    <a:pt x="217871" y="185496"/>
                    <a:pt x="217871" y="183423"/>
                  </a:cubicBezTo>
                  <a:lnTo>
                    <a:pt x="217871" y="46288"/>
                  </a:lnTo>
                  <a:cubicBezTo>
                    <a:pt x="217871" y="40070"/>
                    <a:pt x="218563" y="34198"/>
                    <a:pt x="220292" y="28671"/>
                  </a:cubicBezTo>
                  <a:cubicBezTo>
                    <a:pt x="223110" y="17466"/>
                    <a:pt x="231058" y="8247"/>
                    <a:pt x="241733" y="3800"/>
                  </a:cubicBezTo>
                  <a:cubicBezTo>
                    <a:pt x="248690" y="1199"/>
                    <a:pt x="256099" y="25"/>
                    <a:pt x="263520" y="345"/>
                  </a:cubicBezTo>
                  <a:lnTo>
                    <a:pt x="335452" y="345"/>
                  </a:lnTo>
                  <a:cubicBezTo>
                    <a:pt x="337873" y="345"/>
                    <a:pt x="338910" y="345"/>
                    <a:pt x="339602" y="1382"/>
                  </a:cubicBezTo>
                  <a:cubicBezTo>
                    <a:pt x="340294" y="2418"/>
                    <a:pt x="340639" y="3800"/>
                    <a:pt x="340639" y="5527"/>
                  </a:cubicBezTo>
                  <a:lnTo>
                    <a:pt x="340639" y="16581"/>
                  </a:lnTo>
                  <a:cubicBezTo>
                    <a:pt x="340639" y="18999"/>
                    <a:pt x="340639" y="20035"/>
                    <a:pt x="339602" y="21071"/>
                  </a:cubicBezTo>
                  <a:cubicBezTo>
                    <a:pt x="339256" y="22108"/>
                    <a:pt x="337873" y="22453"/>
                    <a:pt x="335452" y="22453"/>
                  </a:cubicBezTo>
                  <a:lnTo>
                    <a:pt x="263866" y="22453"/>
                  </a:lnTo>
                  <a:cubicBezTo>
                    <a:pt x="256258" y="22453"/>
                    <a:pt x="250724" y="23835"/>
                    <a:pt x="247266" y="27289"/>
                  </a:cubicBezTo>
                  <a:cubicBezTo>
                    <a:pt x="243808" y="30743"/>
                    <a:pt x="242425" y="35579"/>
                    <a:pt x="242425" y="42488"/>
                  </a:cubicBezTo>
                  <a:close/>
                  <a:moveTo>
                    <a:pt x="432629" y="160971"/>
                  </a:moveTo>
                  <a:cubicBezTo>
                    <a:pt x="430208" y="167534"/>
                    <a:pt x="427442" y="173061"/>
                    <a:pt x="424675" y="177206"/>
                  </a:cubicBezTo>
                  <a:cubicBezTo>
                    <a:pt x="421909" y="181351"/>
                    <a:pt x="418796" y="184805"/>
                    <a:pt x="415338" y="187569"/>
                  </a:cubicBezTo>
                  <a:cubicBezTo>
                    <a:pt x="411880" y="189641"/>
                    <a:pt x="407730" y="191368"/>
                    <a:pt x="403234" y="192405"/>
                  </a:cubicBezTo>
                  <a:cubicBezTo>
                    <a:pt x="395287" y="194156"/>
                    <a:pt x="387094" y="194507"/>
                    <a:pt x="379026" y="193441"/>
                  </a:cubicBezTo>
                  <a:cubicBezTo>
                    <a:pt x="374921" y="193038"/>
                    <a:pt x="370867" y="192228"/>
                    <a:pt x="366922" y="191023"/>
                  </a:cubicBezTo>
                  <a:lnTo>
                    <a:pt x="363464" y="189296"/>
                  </a:lnTo>
                  <a:lnTo>
                    <a:pt x="363464" y="186532"/>
                  </a:lnTo>
                  <a:lnTo>
                    <a:pt x="366231" y="173061"/>
                  </a:lnTo>
                  <a:cubicBezTo>
                    <a:pt x="366576" y="171679"/>
                    <a:pt x="367268" y="170988"/>
                    <a:pt x="367614" y="170643"/>
                  </a:cubicBezTo>
                  <a:lnTo>
                    <a:pt x="371072" y="170643"/>
                  </a:lnTo>
                  <a:cubicBezTo>
                    <a:pt x="376819" y="171298"/>
                    <a:pt x="382586" y="171759"/>
                    <a:pt x="388363" y="172024"/>
                  </a:cubicBezTo>
                  <a:cubicBezTo>
                    <a:pt x="393551" y="172024"/>
                    <a:pt x="397701" y="170643"/>
                    <a:pt x="401505" y="168570"/>
                  </a:cubicBezTo>
                  <a:cubicBezTo>
                    <a:pt x="404963" y="166152"/>
                    <a:pt x="407730" y="161661"/>
                    <a:pt x="410496" y="155789"/>
                  </a:cubicBezTo>
                  <a:lnTo>
                    <a:pt x="417413" y="136790"/>
                  </a:lnTo>
                  <a:lnTo>
                    <a:pt x="413263" y="136790"/>
                  </a:lnTo>
                  <a:cubicBezTo>
                    <a:pt x="410496" y="136790"/>
                    <a:pt x="408076" y="136790"/>
                    <a:pt x="406346" y="135754"/>
                  </a:cubicBezTo>
                  <a:cubicBezTo>
                    <a:pt x="404271" y="134718"/>
                    <a:pt x="402197" y="132300"/>
                    <a:pt x="400467" y="127464"/>
                  </a:cubicBezTo>
                  <a:lnTo>
                    <a:pt x="348593" y="3109"/>
                  </a:lnTo>
                  <a:cubicBezTo>
                    <a:pt x="347556" y="1036"/>
                    <a:pt x="348593" y="0"/>
                    <a:pt x="351014" y="0"/>
                  </a:cubicBezTo>
                  <a:lnTo>
                    <a:pt x="370035" y="0"/>
                  </a:lnTo>
                  <a:cubicBezTo>
                    <a:pt x="371764" y="0"/>
                    <a:pt x="373147" y="345"/>
                    <a:pt x="373493" y="1036"/>
                  </a:cubicBezTo>
                  <a:lnTo>
                    <a:pt x="375222" y="3800"/>
                  </a:lnTo>
                  <a:lnTo>
                    <a:pt x="403234" y="73922"/>
                  </a:lnTo>
                  <a:lnTo>
                    <a:pt x="421909" y="120901"/>
                  </a:lnTo>
                  <a:lnTo>
                    <a:pt x="423984" y="120901"/>
                  </a:lnTo>
                  <a:lnTo>
                    <a:pt x="441967" y="72195"/>
                  </a:lnTo>
                  <a:lnTo>
                    <a:pt x="467904" y="3109"/>
                  </a:lnTo>
                  <a:cubicBezTo>
                    <a:pt x="468595" y="1727"/>
                    <a:pt x="469287" y="1036"/>
                    <a:pt x="469979" y="691"/>
                  </a:cubicBezTo>
                  <a:lnTo>
                    <a:pt x="473437" y="0"/>
                  </a:lnTo>
                  <a:lnTo>
                    <a:pt x="490382" y="0"/>
                  </a:lnTo>
                  <a:cubicBezTo>
                    <a:pt x="491766" y="0"/>
                    <a:pt x="492803" y="345"/>
                    <a:pt x="493149" y="1036"/>
                  </a:cubicBezTo>
                  <a:lnTo>
                    <a:pt x="493149" y="3454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3" name="Полилиния 178">
              <a:extLst>
                <a:ext uri="{FF2B5EF4-FFF2-40B4-BE49-F238E27FC236}">
                  <a16:creationId xmlns:a16="http://schemas.microsoft.com/office/drawing/2014/main" id="{C317977A-9125-4452-B0B6-9EDCBC69BA4D}"/>
                </a:ext>
              </a:extLst>
            </p:cNvPr>
            <p:cNvSpPr/>
            <p:nvPr/>
          </p:nvSpPr>
          <p:spPr>
            <a:xfrm>
              <a:off x="1092755" y="8684233"/>
              <a:ext cx="1929652" cy="368574"/>
            </a:xfrm>
            <a:custGeom>
              <a:avLst/>
              <a:gdLst>
                <a:gd name="connsiteX0" fmla="*/ 15091 w 1929652"/>
                <a:gd name="connsiteY0" fmla="*/ 105702 h 368574"/>
                <a:gd name="connsiteX1" fmla="*/ 22008 w 1929652"/>
                <a:gd name="connsiteY1" fmla="*/ 92575 h 368574"/>
                <a:gd name="connsiteX2" fmla="*/ 22008 w 1929652"/>
                <a:gd name="connsiteY2" fmla="*/ 53542 h 368574"/>
                <a:gd name="connsiteX3" fmla="*/ 21316 w 1929652"/>
                <a:gd name="connsiteY3" fmla="*/ 20726 h 368574"/>
                <a:gd name="connsiteX4" fmla="*/ 15091 w 1929652"/>
                <a:gd name="connsiteY4" fmla="*/ 12781 h 368574"/>
                <a:gd name="connsiteX5" fmla="*/ 5754 w 1929652"/>
                <a:gd name="connsiteY5" fmla="*/ 11054 h 368574"/>
                <a:gd name="connsiteX6" fmla="*/ 6446 w 1929652"/>
                <a:gd name="connsiteY6" fmla="*/ 2763 h 368574"/>
                <a:gd name="connsiteX7" fmla="*/ 31345 w 1929652"/>
                <a:gd name="connsiteY7" fmla="*/ 3454 h 368574"/>
                <a:gd name="connsiteX8" fmla="*/ 58320 w 1929652"/>
                <a:gd name="connsiteY8" fmla="*/ 2763 h 368574"/>
                <a:gd name="connsiteX9" fmla="*/ 59011 w 1929652"/>
                <a:gd name="connsiteY9" fmla="*/ 11054 h 368574"/>
                <a:gd name="connsiteX10" fmla="*/ 48982 w 1929652"/>
                <a:gd name="connsiteY10" fmla="*/ 12781 h 368574"/>
                <a:gd name="connsiteX11" fmla="*/ 42757 w 1929652"/>
                <a:gd name="connsiteY11" fmla="*/ 21417 h 368574"/>
                <a:gd name="connsiteX12" fmla="*/ 42757 w 1929652"/>
                <a:gd name="connsiteY12" fmla="*/ 74958 h 368574"/>
                <a:gd name="connsiteX13" fmla="*/ 44141 w 1929652"/>
                <a:gd name="connsiteY13" fmla="*/ 76340 h 368574"/>
                <a:gd name="connsiteX14" fmla="*/ 92556 w 1929652"/>
                <a:gd name="connsiteY14" fmla="*/ 24526 h 368574"/>
                <a:gd name="connsiteX15" fmla="*/ 93940 w 1929652"/>
                <a:gd name="connsiteY15" fmla="*/ 21071 h 368574"/>
                <a:gd name="connsiteX16" fmla="*/ 88407 w 1929652"/>
                <a:gd name="connsiteY16" fmla="*/ 12781 h 368574"/>
                <a:gd name="connsiteX17" fmla="*/ 80107 w 1929652"/>
                <a:gd name="connsiteY17" fmla="*/ 11054 h 368574"/>
                <a:gd name="connsiteX18" fmla="*/ 81144 w 1929652"/>
                <a:gd name="connsiteY18" fmla="*/ 2763 h 368574"/>
                <a:gd name="connsiteX19" fmla="*/ 105352 w 1929652"/>
                <a:gd name="connsiteY19" fmla="*/ 3454 h 368574"/>
                <a:gd name="connsiteX20" fmla="*/ 131289 w 1929652"/>
                <a:gd name="connsiteY20" fmla="*/ 2763 h 368574"/>
                <a:gd name="connsiteX21" fmla="*/ 131289 w 1929652"/>
                <a:gd name="connsiteY21" fmla="*/ 10708 h 368574"/>
                <a:gd name="connsiteX22" fmla="*/ 120223 w 1929652"/>
                <a:gd name="connsiteY22" fmla="*/ 13126 h 368574"/>
                <a:gd name="connsiteX23" fmla="*/ 115381 w 1929652"/>
                <a:gd name="connsiteY23" fmla="*/ 20726 h 368574"/>
                <a:gd name="connsiteX24" fmla="*/ 116073 w 1929652"/>
                <a:gd name="connsiteY24" fmla="*/ 96720 h 368574"/>
                <a:gd name="connsiteX25" fmla="*/ 121606 w 1929652"/>
                <a:gd name="connsiteY25" fmla="*/ 105011 h 368574"/>
                <a:gd name="connsiteX26" fmla="*/ 135093 w 1929652"/>
                <a:gd name="connsiteY26" fmla="*/ 107774 h 368574"/>
                <a:gd name="connsiteX27" fmla="*/ 133710 w 1929652"/>
                <a:gd name="connsiteY27" fmla="*/ 115719 h 368574"/>
                <a:gd name="connsiteX28" fmla="*/ 104660 w 1929652"/>
                <a:gd name="connsiteY28" fmla="*/ 115028 h 368574"/>
                <a:gd name="connsiteX29" fmla="*/ 82528 w 1929652"/>
                <a:gd name="connsiteY29" fmla="*/ 115719 h 368574"/>
                <a:gd name="connsiteX30" fmla="*/ 82182 w 1929652"/>
                <a:gd name="connsiteY30" fmla="*/ 108810 h 368574"/>
                <a:gd name="connsiteX31" fmla="*/ 94631 w 1929652"/>
                <a:gd name="connsiteY31" fmla="*/ 98793 h 368574"/>
                <a:gd name="connsiteX32" fmla="*/ 94631 w 1929652"/>
                <a:gd name="connsiteY32" fmla="*/ 39034 h 368574"/>
                <a:gd name="connsiteX33" fmla="*/ 93248 w 1929652"/>
                <a:gd name="connsiteY33" fmla="*/ 38343 h 368574"/>
                <a:gd name="connsiteX34" fmla="*/ 44832 w 1929652"/>
                <a:gd name="connsiteY34" fmla="*/ 90157 h 368574"/>
                <a:gd name="connsiteX35" fmla="*/ 43103 w 1929652"/>
                <a:gd name="connsiteY35" fmla="*/ 94648 h 368574"/>
                <a:gd name="connsiteX36" fmla="*/ 50020 w 1929652"/>
                <a:gd name="connsiteY36" fmla="*/ 106047 h 368574"/>
                <a:gd name="connsiteX37" fmla="*/ 60395 w 1929652"/>
                <a:gd name="connsiteY37" fmla="*/ 108120 h 368574"/>
                <a:gd name="connsiteX38" fmla="*/ 59357 w 1929652"/>
                <a:gd name="connsiteY38" fmla="*/ 115719 h 368574"/>
                <a:gd name="connsiteX39" fmla="*/ 31345 w 1929652"/>
                <a:gd name="connsiteY39" fmla="*/ 115028 h 368574"/>
                <a:gd name="connsiteX40" fmla="*/ 5062 w 1929652"/>
                <a:gd name="connsiteY40" fmla="*/ 115719 h 368574"/>
                <a:gd name="connsiteX41" fmla="*/ 5062 w 1929652"/>
                <a:gd name="connsiteY41" fmla="*/ 107774 h 368574"/>
                <a:gd name="connsiteX42" fmla="*/ 15437 w 1929652"/>
                <a:gd name="connsiteY42" fmla="*/ 105702 h 368574"/>
                <a:gd name="connsiteX43" fmla="*/ 160339 w 1929652"/>
                <a:gd name="connsiteY43" fmla="*/ 93957 h 368574"/>
                <a:gd name="connsiteX44" fmla="*/ 162759 w 1929652"/>
                <a:gd name="connsiteY44" fmla="*/ 21071 h 368574"/>
                <a:gd name="connsiteX45" fmla="*/ 155843 w 1929652"/>
                <a:gd name="connsiteY45" fmla="*/ 12435 h 368574"/>
                <a:gd name="connsiteX46" fmla="*/ 146160 w 1929652"/>
                <a:gd name="connsiteY46" fmla="*/ 11054 h 368574"/>
                <a:gd name="connsiteX47" fmla="*/ 147197 w 1929652"/>
                <a:gd name="connsiteY47" fmla="*/ 2763 h 368574"/>
                <a:gd name="connsiteX48" fmla="*/ 171405 w 1929652"/>
                <a:gd name="connsiteY48" fmla="*/ 3454 h 368574"/>
                <a:gd name="connsiteX49" fmla="*/ 183855 w 1929652"/>
                <a:gd name="connsiteY49" fmla="*/ 3109 h 368574"/>
                <a:gd name="connsiteX50" fmla="*/ 188005 w 1929652"/>
                <a:gd name="connsiteY50" fmla="*/ 13472 h 368574"/>
                <a:gd name="connsiteX51" fmla="*/ 220512 w 1929652"/>
                <a:gd name="connsiteY51" fmla="*/ 79449 h 368574"/>
                <a:gd name="connsiteX52" fmla="*/ 221550 w 1929652"/>
                <a:gd name="connsiteY52" fmla="*/ 79449 h 368574"/>
                <a:gd name="connsiteX53" fmla="*/ 256824 w 1929652"/>
                <a:gd name="connsiteY53" fmla="*/ 3454 h 368574"/>
                <a:gd name="connsiteX54" fmla="*/ 267891 w 1929652"/>
                <a:gd name="connsiteY54" fmla="*/ 3454 h 368574"/>
                <a:gd name="connsiteX55" fmla="*/ 292099 w 1929652"/>
                <a:gd name="connsiteY55" fmla="*/ 2763 h 368574"/>
                <a:gd name="connsiteX56" fmla="*/ 292099 w 1929652"/>
                <a:gd name="connsiteY56" fmla="*/ 10708 h 368574"/>
                <a:gd name="connsiteX57" fmla="*/ 281032 w 1929652"/>
                <a:gd name="connsiteY57" fmla="*/ 13126 h 368574"/>
                <a:gd name="connsiteX58" fmla="*/ 275845 w 1929652"/>
                <a:gd name="connsiteY58" fmla="*/ 20380 h 368574"/>
                <a:gd name="connsiteX59" fmla="*/ 276536 w 1929652"/>
                <a:gd name="connsiteY59" fmla="*/ 96030 h 368574"/>
                <a:gd name="connsiteX60" fmla="*/ 284836 w 1929652"/>
                <a:gd name="connsiteY60" fmla="*/ 105702 h 368574"/>
                <a:gd name="connsiteX61" fmla="*/ 294519 w 1929652"/>
                <a:gd name="connsiteY61" fmla="*/ 107774 h 368574"/>
                <a:gd name="connsiteX62" fmla="*/ 293136 w 1929652"/>
                <a:gd name="connsiteY62" fmla="*/ 115719 h 368574"/>
                <a:gd name="connsiteX63" fmla="*/ 266507 w 1929652"/>
                <a:gd name="connsiteY63" fmla="*/ 115028 h 368574"/>
                <a:gd name="connsiteX64" fmla="*/ 240916 w 1929652"/>
                <a:gd name="connsiteY64" fmla="*/ 115719 h 368574"/>
                <a:gd name="connsiteX65" fmla="*/ 240225 w 1929652"/>
                <a:gd name="connsiteY65" fmla="*/ 108120 h 368574"/>
                <a:gd name="connsiteX66" fmla="*/ 254749 w 1929652"/>
                <a:gd name="connsiteY66" fmla="*/ 99829 h 368574"/>
                <a:gd name="connsiteX67" fmla="*/ 255441 w 1929652"/>
                <a:gd name="connsiteY67" fmla="*/ 31434 h 368574"/>
                <a:gd name="connsiteX68" fmla="*/ 254749 w 1929652"/>
                <a:gd name="connsiteY68" fmla="*/ 31434 h 368574"/>
                <a:gd name="connsiteX69" fmla="*/ 217746 w 1929652"/>
                <a:gd name="connsiteY69" fmla="*/ 112610 h 368574"/>
                <a:gd name="connsiteX70" fmla="*/ 210829 w 1929652"/>
                <a:gd name="connsiteY70" fmla="*/ 114683 h 368574"/>
                <a:gd name="connsiteX71" fmla="*/ 173480 w 1929652"/>
                <a:gd name="connsiteY71" fmla="*/ 29362 h 368574"/>
                <a:gd name="connsiteX72" fmla="*/ 172097 w 1929652"/>
                <a:gd name="connsiteY72" fmla="*/ 29707 h 368574"/>
                <a:gd name="connsiteX73" fmla="*/ 172097 w 1929652"/>
                <a:gd name="connsiteY73" fmla="*/ 94648 h 368574"/>
                <a:gd name="connsiteX74" fmla="*/ 180396 w 1929652"/>
                <a:gd name="connsiteY74" fmla="*/ 105356 h 368574"/>
                <a:gd name="connsiteX75" fmla="*/ 191463 w 1929652"/>
                <a:gd name="connsiteY75" fmla="*/ 107774 h 368574"/>
                <a:gd name="connsiteX76" fmla="*/ 191117 w 1929652"/>
                <a:gd name="connsiteY76" fmla="*/ 115719 h 368574"/>
                <a:gd name="connsiteX77" fmla="*/ 166218 w 1929652"/>
                <a:gd name="connsiteY77" fmla="*/ 115028 h 368574"/>
                <a:gd name="connsiteX78" fmla="*/ 143047 w 1929652"/>
                <a:gd name="connsiteY78" fmla="*/ 115719 h 368574"/>
                <a:gd name="connsiteX79" fmla="*/ 143047 w 1929652"/>
                <a:gd name="connsiteY79" fmla="*/ 107774 h 368574"/>
                <a:gd name="connsiteX80" fmla="*/ 159993 w 1929652"/>
                <a:gd name="connsiteY80" fmla="*/ 93957 h 368574"/>
                <a:gd name="connsiteX81" fmla="*/ 330831 w 1929652"/>
                <a:gd name="connsiteY81" fmla="*/ 42833 h 368574"/>
                <a:gd name="connsiteX82" fmla="*/ 332560 w 1929652"/>
                <a:gd name="connsiteY82" fmla="*/ 44906 h 368574"/>
                <a:gd name="connsiteX83" fmla="*/ 380284 w 1929652"/>
                <a:gd name="connsiteY83" fmla="*/ 43179 h 368574"/>
                <a:gd name="connsiteX84" fmla="*/ 381668 w 1929652"/>
                <a:gd name="connsiteY84" fmla="*/ 40761 h 368574"/>
                <a:gd name="connsiteX85" fmla="*/ 355731 w 1929652"/>
                <a:gd name="connsiteY85" fmla="*/ 10708 h 368574"/>
                <a:gd name="connsiteX86" fmla="*/ 330831 w 1929652"/>
                <a:gd name="connsiteY86" fmla="*/ 42833 h 368574"/>
                <a:gd name="connsiteX87" fmla="*/ 405876 w 1929652"/>
                <a:gd name="connsiteY87" fmla="*/ 89812 h 368574"/>
                <a:gd name="connsiteX88" fmla="*/ 404492 w 1929652"/>
                <a:gd name="connsiteY88" fmla="*/ 97411 h 368574"/>
                <a:gd name="connsiteX89" fmla="*/ 359535 w 1929652"/>
                <a:gd name="connsiteY89" fmla="*/ 118137 h 368574"/>
                <a:gd name="connsiteX90" fmla="*/ 325298 w 1929652"/>
                <a:gd name="connsiteY90" fmla="*/ 105011 h 368574"/>
                <a:gd name="connsiteX91" fmla="*/ 309390 w 1929652"/>
                <a:gd name="connsiteY91" fmla="*/ 60105 h 368574"/>
                <a:gd name="connsiteX92" fmla="*/ 333944 w 1929652"/>
                <a:gd name="connsiteY92" fmla="*/ 9327 h 368574"/>
                <a:gd name="connsiteX93" fmla="*/ 364376 w 1929652"/>
                <a:gd name="connsiteY93" fmla="*/ 0 h 368574"/>
                <a:gd name="connsiteX94" fmla="*/ 403801 w 1929652"/>
                <a:gd name="connsiteY94" fmla="*/ 39724 h 368574"/>
                <a:gd name="connsiteX95" fmla="*/ 408296 w 1929652"/>
                <a:gd name="connsiteY95" fmla="*/ 43179 h 368574"/>
                <a:gd name="connsiteX96" fmla="*/ 405876 w 1929652"/>
                <a:gd name="connsiteY96" fmla="*/ 49397 h 368574"/>
                <a:gd name="connsiteX97" fmla="*/ 332214 w 1929652"/>
                <a:gd name="connsiteY97" fmla="*/ 55614 h 368574"/>
                <a:gd name="connsiteX98" fmla="*/ 330485 w 1929652"/>
                <a:gd name="connsiteY98" fmla="*/ 58723 h 368574"/>
                <a:gd name="connsiteX99" fmla="*/ 341898 w 1929652"/>
                <a:gd name="connsiteY99" fmla="*/ 87394 h 368574"/>
                <a:gd name="connsiteX100" fmla="*/ 372676 w 1929652"/>
                <a:gd name="connsiteY100" fmla="*/ 99829 h 368574"/>
                <a:gd name="connsiteX101" fmla="*/ 404838 w 1929652"/>
                <a:gd name="connsiteY101" fmla="*/ 88085 h 368574"/>
                <a:gd name="connsiteX102" fmla="*/ 405876 w 1929652"/>
                <a:gd name="connsiteY102" fmla="*/ 89812 h 368574"/>
                <a:gd name="connsiteX103" fmla="*/ 430083 w 1929652"/>
                <a:gd name="connsiteY103" fmla="*/ 106047 h 368574"/>
                <a:gd name="connsiteX104" fmla="*/ 437346 w 1929652"/>
                <a:gd name="connsiteY104" fmla="*/ 95339 h 368574"/>
                <a:gd name="connsiteX105" fmla="*/ 437692 w 1929652"/>
                <a:gd name="connsiteY105" fmla="*/ 56305 h 368574"/>
                <a:gd name="connsiteX106" fmla="*/ 437346 w 1929652"/>
                <a:gd name="connsiteY106" fmla="*/ 21071 h 368574"/>
                <a:gd name="connsiteX107" fmla="*/ 431121 w 1929652"/>
                <a:gd name="connsiteY107" fmla="*/ 12435 h 368574"/>
                <a:gd name="connsiteX108" fmla="*/ 421438 w 1929652"/>
                <a:gd name="connsiteY108" fmla="*/ 11054 h 368574"/>
                <a:gd name="connsiteX109" fmla="*/ 422129 w 1929652"/>
                <a:gd name="connsiteY109" fmla="*/ 2763 h 368574"/>
                <a:gd name="connsiteX110" fmla="*/ 447029 w 1929652"/>
                <a:gd name="connsiteY110" fmla="*/ 3454 h 368574"/>
                <a:gd name="connsiteX111" fmla="*/ 473658 w 1929652"/>
                <a:gd name="connsiteY111" fmla="*/ 2763 h 368574"/>
                <a:gd name="connsiteX112" fmla="*/ 473658 w 1929652"/>
                <a:gd name="connsiteY112" fmla="*/ 11054 h 368574"/>
                <a:gd name="connsiteX113" fmla="*/ 464666 w 1929652"/>
                <a:gd name="connsiteY113" fmla="*/ 12435 h 368574"/>
                <a:gd name="connsiteX114" fmla="*/ 458787 w 1929652"/>
                <a:gd name="connsiteY114" fmla="*/ 20035 h 368574"/>
                <a:gd name="connsiteX115" fmla="*/ 458787 w 1929652"/>
                <a:gd name="connsiteY115" fmla="*/ 50433 h 368574"/>
                <a:gd name="connsiteX116" fmla="*/ 460170 w 1929652"/>
                <a:gd name="connsiteY116" fmla="*/ 51815 h 368574"/>
                <a:gd name="connsiteX117" fmla="*/ 508586 w 1929652"/>
                <a:gd name="connsiteY117" fmla="*/ 51815 h 368574"/>
                <a:gd name="connsiteX118" fmla="*/ 509969 w 1929652"/>
                <a:gd name="connsiteY118" fmla="*/ 50433 h 368574"/>
                <a:gd name="connsiteX119" fmla="*/ 509278 w 1929652"/>
                <a:gd name="connsiteY119" fmla="*/ 20726 h 368574"/>
                <a:gd name="connsiteX120" fmla="*/ 503399 w 1929652"/>
                <a:gd name="connsiteY120" fmla="*/ 12781 h 368574"/>
                <a:gd name="connsiteX121" fmla="*/ 493370 w 1929652"/>
                <a:gd name="connsiteY121" fmla="*/ 11054 h 368574"/>
                <a:gd name="connsiteX122" fmla="*/ 494407 w 1929652"/>
                <a:gd name="connsiteY122" fmla="*/ 2763 h 368574"/>
                <a:gd name="connsiteX123" fmla="*/ 521036 w 1929652"/>
                <a:gd name="connsiteY123" fmla="*/ 3454 h 368574"/>
                <a:gd name="connsiteX124" fmla="*/ 547665 w 1929652"/>
                <a:gd name="connsiteY124" fmla="*/ 2763 h 368574"/>
                <a:gd name="connsiteX125" fmla="*/ 547665 w 1929652"/>
                <a:gd name="connsiteY125" fmla="*/ 10708 h 368574"/>
                <a:gd name="connsiteX126" fmla="*/ 539365 w 1929652"/>
                <a:gd name="connsiteY126" fmla="*/ 12435 h 368574"/>
                <a:gd name="connsiteX127" fmla="*/ 531411 w 1929652"/>
                <a:gd name="connsiteY127" fmla="*/ 21417 h 368574"/>
                <a:gd name="connsiteX128" fmla="*/ 531411 w 1929652"/>
                <a:gd name="connsiteY128" fmla="*/ 56651 h 368574"/>
                <a:gd name="connsiteX129" fmla="*/ 531757 w 1929652"/>
                <a:gd name="connsiteY129" fmla="*/ 95684 h 368574"/>
                <a:gd name="connsiteX130" fmla="*/ 540748 w 1929652"/>
                <a:gd name="connsiteY130" fmla="*/ 105702 h 368574"/>
                <a:gd name="connsiteX131" fmla="*/ 550777 w 1929652"/>
                <a:gd name="connsiteY131" fmla="*/ 107774 h 368574"/>
                <a:gd name="connsiteX132" fmla="*/ 549739 w 1929652"/>
                <a:gd name="connsiteY132" fmla="*/ 115719 h 368574"/>
                <a:gd name="connsiteX133" fmla="*/ 522073 w 1929652"/>
                <a:gd name="connsiteY133" fmla="*/ 115028 h 368574"/>
                <a:gd name="connsiteX134" fmla="*/ 494407 w 1929652"/>
                <a:gd name="connsiteY134" fmla="*/ 115719 h 368574"/>
                <a:gd name="connsiteX135" fmla="*/ 494407 w 1929652"/>
                <a:gd name="connsiteY135" fmla="*/ 108120 h 368574"/>
                <a:gd name="connsiteX136" fmla="*/ 503745 w 1929652"/>
                <a:gd name="connsiteY136" fmla="*/ 106047 h 368574"/>
                <a:gd name="connsiteX137" fmla="*/ 509969 w 1929652"/>
                <a:gd name="connsiteY137" fmla="*/ 97411 h 368574"/>
                <a:gd name="connsiteX138" fmla="*/ 508932 w 1929652"/>
                <a:gd name="connsiteY138" fmla="*/ 62868 h 368574"/>
                <a:gd name="connsiteX139" fmla="*/ 460516 w 1929652"/>
                <a:gd name="connsiteY139" fmla="*/ 62868 h 368574"/>
                <a:gd name="connsiteX140" fmla="*/ 459133 w 1929652"/>
                <a:gd name="connsiteY140" fmla="*/ 63905 h 368574"/>
                <a:gd name="connsiteX141" fmla="*/ 459133 w 1929652"/>
                <a:gd name="connsiteY141" fmla="*/ 96030 h 368574"/>
                <a:gd name="connsiteX142" fmla="*/ 466395 w 1929652"/>
                <a:gd name="connsiteY142" fmla="*/ 106047 h 368574"/>
                <a:gd name="connsiteX143" fmla="*/ 476078 w 1929652"/>
                <a:gd name="connsiteY143" fmla="*/ 108120 h 368574"/>
                <a:gd name="connsiteX144" fmla="*/ 475041 w 1929652"/>
                <a:gd name="connsiteY144" fmla="*/ 115719 h 368574"/>
                <a:gd name="connsiteX145" fmla="*/ 447375 w 1929652"/>
                <a:gd name="connsiteY145" fmla="*/ 115028 h 368574"/>
                <a:gd name="connsiteX146" fmla="*/ 421092 w 1929652"/>
                <a:gd name="connsiteY146" fmla="*/ 115719 h 368574"/>
                <a:gd name="connsiteX147" fmla="*/ 421092 w 1929652"/>
                <a:gd name="connsiteY147" fmla="*/ 107774 h 368574"/>
                <a:gd name="connsiteX148" fmla="*/ 572218 w 1929652"/>
                <a:gd name="connsiteY148" fmla="*/ 105702 h 368574"/>
                <a:gd name="connsiteX149" fmla="*/ 578443 w 1929652"/>
                <a:gd name="connsiteY149" fmla="*/ 92575 h 368574"/>
                <a:gd name="connsiteX150" fmla="*/ 578789 w 1929652"/>
                <a:gd name="connsiteY150" fmla="*/ 53542 h 368574"/>
                <a:gd name="connsiteX151" fmla="*/ 578443 w 1929652"/>
                <a:gd name="connsiteY151" fmla="*/ 20726 h 368574"/>
                <a:gd name="connsiteX152" fmla="*/ 571872 w 1929652"/>
                <a:gd name="connsiteY152" fmla="*/ 12781 h 368574"/>
                <a:gd name="connsiteX153" fmla="*/ 562535 w 1929652"/>
                <a:gd name="connsiteY153" fmla="*/ 11054 h 368574"/>
                <a:gd name="connsiteX154" fmla="*/ 563227 w 1929652"/>
                <a:gd name="connsiteY154" fmla="*/ 2763 h 368574"/>
                <a:gd name="connsiteX155" fmla="*/ 588126 w 1929652"/>
                <a:gd name="connsiteY155" fmla="*/ 3454 h 368574"/>
                <a:gd name="connsiteX156" fmla="*/ 615101 w 1929652"/>
                <a:gd name="connsiteY156" fmla="*/ 2763 h 368574"/>
                <a:gd name="connsiteX157" fmla="*/ 615792 w 1929652"/>
                <a:gd name="connsiteY157" fmla="*/ 11054 h 368574"/>
                <a:gd name="connsiteX158" fmla="*/ 606109 w 1929652"/>
                <a:gd name="connsiteY158" fmla="*/ 12781 h 368574"/>
                <a:gd name="connsiteX159" fmla="*/ 599884 w 1929652"/>
                <a:gd name="connsiteY159" fmla="*/ 21417 h 368574"/>
                <a:gd name="connsiteX160" fmla="*/ 599539 w 1929652"/>
                <a:gd name="connsiteY160" fmla="*/ 74958 h 368574"/>
                <a:gd name="connsiteX161" fmla="*/ 600922 w 1929652"/>
                <a:gd name="connsiteY161" fmla="*/ 76340 h 368574"/>
                <a:gd name="connsiteX162" fmla="*/ 649338 w 1929652"/>
                <a:gd name="connsiteY162" fmla="*/ 24526 h 368574"/>
                <a:gd name="connsiteX163" fmla="*/ 650721 w 1929652"/>
                <a:gd name="connsiteY163" fmla="*/ 21071 h 368574"/>
                <a:gd name="connsiteX164" fmla="*/ 645534 w 1929652"/>
                <a:gd name="connsiteY164" fmla="*/ 12781 h 368574"/>
                <a:gd name="connsiteX165" fmla="*/ 636888 w 1929652"/>
                <a:gd name="connsiteY165" fmla="*/ 11054 h 368574"/>
                <a:gd name="connsiteX166" fmla="*/ 637925 w 1929652"/>
                <a:gd name="connsiteY166" fmla="*/ 2763 h 368574"/>
                <a:gd name="connsiteX167" fmla="*/ 662133 w 1929652"/>
                <a:gd name="connsiteY167" fmla="*/ 3454 h 368574"/>
                <a:gd name="connsiteX168" fmla="*/ 688070 w 1929652"/>
                <a:gd name="connsiteY168" fmla="*/ 2763 h 368574"/>
                <a:gd name="connsiteX169" fmla="*/ 688070 w 1929652"/>
                <a:gd name="connsiteY169" fmla="*/ 10708 h 368574"/>
                <a:gd name="connsiteX170" fmla="*/ 677350 w 1929652"/>
                <a:gd name="connsiteY170" fmla="*/ 13126 h 368574"/>
                <a:gd name="connsiteX171" fmla="*/ 672508 w 1929652"/>
                <a:gd name="connsiteY171" fmla="*/ 20726 h 368574"/>
                <a:gd name="connsiteX172" fmla="*/ 672854 w 1929652"/>
                <a:gd name="connsiteY172" fmla="*/ 96720 h 368574"/>
                <a:gd name="connsiteX173" fmla="*/ 678733 w 1929652"/>
                <a:gd name="connsiteY173" fmla="*/ 105011 h 368574"/>
                <a:gd name="connsiteX174" fmla="*/ 691874 w 1929652"/>
                <a:gd name="connsiteY174" fmla="*/ 107774 h 368574"/>
                <a:gd name="connsiteX175" fmla="*/ 690837 w 1929652"/>
                <a:gd name="connsiteY175" fmla="*/ 115719 h 368574"/>
                <a:gd name="connsiteX176" fmla="*/ 661787 w 1929652"/>
                <a:gd name="connsiteY176" fmla="*/ 115028 h 368574"/>
                <a:gd name="connsiteX177" fmla="*/ 639309 w 1929652"/>
                <a:gd name="connsiteY177" fmla="*/ 115719 h 368574"/>
                <a:gd name="connsiteX178" fmla="*/ 638963 w 1929652"/>
                <a:gd name="connsiteY178" fmla="*/ 108810 h 368574"/>
                <a:gd name="connsiteX179" fmla="*/ 651413 w 1929652"/>
                <a:gd name="connsiteY179" fmla="*/ 98793 h 368574"/>
                <a:gd name="connsiteX180" fmla="*/ 651413 w 1929652"/>
                <a:gd name="connsiteY180" fmla="*/ 39034 h 368574"/>
                <a:gd name="connsiteX181" fmla="*/ 650029 w 1929652"/>
                <a:gd name="connsiteY181" fmla="*/ 38343 h 368574"/>
                <a:gd name="connsiteX182" fmla="*/ 601614 w 1929652"/>
                <a:gd name="connsiteY182" fmla="*/ 90157 h 368574"/>
                <a:gd name="connsiteX183" fmla="*/ 599884 w 1929652"/>
                <a:gd name="connsiteY183" fmla="*/ 94648 h 368574"/>
                <a:gd name="connsiteX184" fmla="*/ 606801 w 1929652"/>
                <a:gd name="connsiteY184" fmla="*/ 106047 h 368574"/>
                <a:gd name="connsiteX185" fmla="*/ 617176 w 1929652"/>
                <a:gd name="connsiteY185" fmla="*/ 108120 h 368574"/>
                <a:gd name="connsiteX186" fmla="*/ 616138 w 1929652"/>
                <a:gd name="connsiteY186" fmla="*/ 115719 h 368574"/>
                <a:gd name="connsiteX187" fmla="*/ 588472 w 1929652"/>
                <a:gd name="connsiteY187" fmla="*/ 115028 h 368574"/>
                <a:gd name="connsiteX188" fmla="*/ 561843 w 1929652"/>
                <a:gd name="connsiteY188" fmla="*/ 115719 h 368574"/>
                <a:gd name="connsiteX189" fmla="*/ 561843 w 1929652"/>
                <a:gd name="connsiteY189" fmla="*/ 107774 h 368574"/>
                <a:gd name="connsiteX190" fmla="*/ 572218 w 1929652"/>
                <a:gd name="connsiteY190" fmla="*/ 105702 h 368574"/>
                <a:gd name="connsiteX191" fmla="*/ 10596 w 1929652"/>
                <a:gd name="connsiteY191" fmla="*/ 191368 h 368574"/>
                <a:gd name="connsiteX192" fmla="*/ 62124 w 1929652"/>
                <a:gd name="connsiteY192" fmla="*/ 192059 h 368574"/>
                <a:gd name="connsiteX193" fmla="*/ 67311 w 1929652"/>
                <a:gd name="connsiteY193" fmla="*/ 208294 h 368574"/>
                <a:gd name="connsiteX194" fmla="*/ 120914 w 1929652"/>
                <a:gd name="connsiteY194" fmla="*/ 321596 h 368574"/>
                <a:gd name="connsiteX195" fmla="*/ 121952 w 1929652"/>
                <a:gd name="connsiteY195" fmla="*/ 321596 h 368574"/>
                <a:gd name="connsiteX196" fmla="*/ 176592 w 1929652"/>
                <a:gd name="connsiteY196" fmla="*/ 206913 h 368574"/>
                <a:gd name="connsiteX197" fmla="*/ 181434 w 1929652"/>
                <a:gd name="connsiteY197" fmla="*/ 192059 h 368574"/>
                <a:gd name="connsiteX198" fmla="*/ 231233 w 1929652"/>
                <a:gd name="connsiteY198" fmla="*/ 191368 h 368574"/>
                <a:gd name="connsiteX199" fmla="*/ 231233 w 1929652"/>
                <a:gd name="connsiteY199" fmla="*/ 198968 h 368574"/>
                <a:gd name="connsiteX200" fmla="*/ 212904 w 1929652"/>
                <a:gd name="connsiteY200" fmla="*/ 202422 h 368574"/>
                <a:gd name="connsiteX201" fmla="*/ 204950 w 1929652"/>
                <a:gd name="connsiteY201" fmla="*/ 213476 h 368574"/>
                <a:gd name="connsiteX202" fmla="*/ 208408 w 1929652"/>
                <a:gd name="connsiteY202" fmla="*/ 339558 h 368574"/>
                <a:gd name="connsiteX203" fmla="*/ 219129 w 1929652"/>
                <a:gd name="connsiteY203" fmla="*/ 355448 h 368574"/>
                <a:gd name="connsiteX204" fmla="*/ 234691 w 1929652"/>
                <a:gd name="connsiteY204" fmla="*/ 357866 h 368574"/>
                <a:gd name="connsiteX205" fmla="*/ 234691 w 1929652"/>
                <a:gd name="connsiteY205" fmla="*/ 365811 h 368574"/>
                <a:gd name="connsiteX206" fmla="*/ 196996 w 1929652"/>
                <a:gd name="connsiteY206" fmla="*/ 365120 h 368574"/>
                <a:gd name="connsiteX207" fmla="*/ 159301 w 1929652"/>
                <a:gd name="connsiteY207" fmla="*/ 365811 h 368574"/>
                <a:gd name="connsiteX208" fmla="*/ 159301 w 1929652"/>
                <a:gd name="connsiteY208" fmla="*/ 357866 h 368574"/>
                <a:gd name="connsiteX209" fmla="*/ 174517 w 1929652"/>
                <a:gd name="connsiteY209" fmla="*/ 354411 h 368574"/>
                <a:gd name="connsiteX210" fmla="*/ 182126 w 1929652"/>
                <a:gd name="connsiteY210" fmla="*/ 342667 h 368574"/>
                <a:gd name="connsiteX211" fmla="*/ 181088 w 1929652"/>
                <a:gd name="connsiteY211" fmla="*/ 225221 h 368574"/>
                <a:gd name="connsiteX212" fmla="*/ 179705 w 1929652"/>
                <a:gd name="connsiteY212" fmla="*/ 225221 h 368574"/>
                <a:gd name="connsiteX213" fmla="*/ 116419 w 1929652"/>
                <a:gd name="connsiteY213" fmla="*/ 365465 h 368574"/>
                <a:gd name="connsiteX214" fmla="*/ 108119 w 1929652"/>
                <a:gd name="connsiteY214" fmla="*/ 365811 h 368574"/>
                <a:gd name="connsiteX215" fmla="*/ 48982 w 1929652"/>
                <a:gd name="connsiteY215" fmla="*/ 224875 h 368574"/>
                <a:gd name="connsiteX216" fmla="*/ 47599 w 1929652"/>
                <a:gd name="connsiteY216" fmla="*/ 225566 h 368574"/>
                <a:gd name="connsiteX217" fmla="*/ 42066 w 1929652"/>
                <a:gd name="connsiteY217" fmla="*/ 336104 h 368574"/>
                <a:gd name="connsiteX218" fmla="*/ 51403 w 1929652"/>
                <a:gd name="connsiteY218" fmla="*/ 354757 h 368574"/>
                <a:gd name="connsiteX219" fmla="*/ 68694 w 1929652"/>
                <a:gd name="connsiteY219" fmla="*/ 357866 h 368574"/>
                <a:gd name="connsiteX220" fmla="*/ 68003 w 1929652"/>
                <a:gd name="connsiteY220" fmla="*/ 365811 h 368574"/>
                <a:gd name="connsiteX221" fmla="*/ 34803 w 1929652"/>
                <a:gd name="connsiteY221" fmla="*/ 365120 h 368574"/>
                <a:gd name="connsiteX222" fmla="*/ 912 w 1929652"/>
                <a:gd name="connsiteY222" fmla="*/ 365811 h 368574"/>
                <a:gd name="connsiteX223" fmla="*/ 912 w 1929652"/>
                <a:gd name="connsiteY223" fmla="*/ 357866 h 368574"/>
                <a:gd name="connsiteX224" fmla="*/ 14745 w 1929652"/>
                <a:gd name="connsiteY224" fmla="*/ 355448 h 368574"/>
                <a:gd name="connsiteX225" fmla="*/ 27195 w 1929652"/>
                <a:gd name="connsiteY225" fmla="*/ 335413 h 368574"/>
                <a:gd name="connsiteX226" fmla="*/ 37224 w 1929652"/>
                <a:gd name="connsiteY226" fmla="*/ 215549 h 368574"/>
                <a:gd name="connsiteX227" fmla="*/ 29270 w 1929652"/>
                <a:gd name="connsiteY227" fmla="*/ 203113 h 368574"/>
                <a:gd name="connsiteX228" fmla="*/ 9904 w 1929652"/>
                <a:gd name="connsiteY228" fmla="*/ 198968 h 368574"/>
                <a:gd name="connsiteX229" fmla="*/ 10250 w 1929652"/>
                <a:gd name="connsiteY229" fmla="*/ 191368 h 368574"/>
                <a:gd name="connsiteX230" fmla="*/ 279303 w 1929652"/>
                <a:gd name="connsiteY230" fmla="*/ 339903 h 368574"/>
                <a:gd name="connsiteX231" fmla="*/ 284145 w 1929652"/>
                <a:gd name="connsiteY231" fmla="*/ 352339 h 368574"/>
                <a:gd name="connsiteX232" fmla="*/ 279649 w 1929652"/>
                <a:gd name="connsiteY232" fmla="*/ 363393 h 368574"/>
                <a:gd name="connsiteX233" fmla="*/ 267545 w 1929652"/>
                <a:gd name="connsiteY233" fmla="*/ 368229 h 368574"/>
                <a:gd name="connsiteX234" fmla="*/ 257516 w 1929652"/>
                <a:gd name="connsiteY234" fmla="*/ 364084 h 368574"/>
                <a:gd name="connsiteX235" fmla="*/ 252674 w 1929652"/>
                <a:gd name="connsiteY235" fmla="*/ 351993 h 368574"/>
                <a:gd name="connsiteX236" fmla="*/ 257862 w 1929652"/>
                <a:gd name="connsiteY236" fmla="*/ 339903 h 368574"/>
                <a:gd name="connsiteX237" fmla="*/ 268928 w 1929652"/>
                <a:gd name="connsiteY237" fmla="*/ 335413 h 368574"/>
                <a:gd name="connsiteX238" fmla="*/ 279303 w 1929652"/>
                <a:gd name="connsiteY238" fmla="*/ 339903 h 368574"/>
                <a:gd name="connsiteX239" fmla="*/ 420054 w 1929652"/>
                <a:gd name="connsiteY239" fmla="*/ 317450 h 368574"/>
                <a:gd name="connsiteX240" fmla="*/ 369218 w 1929652"/>
                <a:gd name="connsiteY240" fmla="*/ 275999 h 368574"/>
                <a:gd name="connsiteX241" fmla="*/ 355385 w 1929652"/>
                <a:gd name="connsiteY241" fmla="*/ 276690 h 368574"/>
                <a:gd name="connsiteX242" fmla="*/ 354002 w 1929652"/>
                <a:gd name="connsiteY242" fmla="*/ 277726 h 368574"/>
                <a:gd name="connsiteX243" fmla="*/ 355039 w 1929652"/>
                <a:gd name="connsiteY243" fmla="*/ 341285 h 368574"/>
                <a:gd name="connsiteX244" fmla="*/ 361610 w 1929652"/>
                <a:gd name="connsiteY244" fmla="*/ 351993 h 368574"/>
                <a:gd name="connsiteX245" fmla="*/ 383051 w 1929652"/>
                <a:gd name="connsiteY245" fmla="*/ 356139 h 368574"/>
                <a:gd name="connsiteX246" fmla="*/ 420054 w 1929652"/>
                <a:gd name="connsiteY246" fmla="*/ 317450 h 368574"/>
                <a:gd name="connsiteX247" fmla="*/ 357114 w 1929652"/>
                <a:gd name="connsiteY247" fmla="*/ 202077 h 368574"/>
                <a:gd name="connsiteX248" fmla="*/ 355039 w 1929652"/>
                <a:gd name="connsiteY248" fmla="*/ 206567 h 368574"/>
                <a:gd name="connsiteX249" fmla="*/ 354002 w 1929652"/>
                <a:gd name="connsiteY249" fmla="*/ 264600 h 368574"/>
                <a:gd name="connsiteX250" fmla="*/ 355385 w 1929652"/>
                <a:gd name="connsiteY250" fmla="*/ 265981 h 368574"/>
                <a:gd name="connsiteX251" fmla="*/ 372676 w 1929652"/>
                <a:gd name="connsiteY251" fmla="*/ 266672 h 368574"/>
                <a:gd name="connsiteX252" fmla="*/ 395847 w 1929652"/>
                <a:gd name="connsiteY252" fmla="*/ 263218 h 368574"/>
                <a:gd name="connsiteX253" fmla="*/ 408988 w 1929652"/>
                <a:gd name="connsiteY253" fmla="*/ 236965 h 368574"/>
                <a:gd name="connsiteX254" fmla="*/ 367143 w 1929652"/>
                <a:gd name="connsiteY254" fmla="*/ 201386 h 368574"/>
                <a:gd name="connsiteX255" fmla="*/ 357114 w 1929652"/>
                <a:gd name="connsiteY255" fmla="*/ 202077 h 368574"/>
                <a:gd name="connsiteX256" fmla="*/ 306623 w 1929652"/>
                <a:gd name="connsiteY256" fmla="*/ 191368 h 368574"/>
                <a:gd name="connsiteX257" fmla="*/ 338785 w 1929652"/>
                <a:gd name="connsiteY257" fmla="*/ 192059 h 368574"/>
                <a:gd name="connsiteX258" fmla="*/ 384088 w 1929652"/>
                <a:gd name="connsiteY258" fmla="*/ 191368 h 368574"/>
                <a:gd name="connsiteX259" fmla="*/ 433888 w 1929652"/>
                <a:gd name="connsiteY259" fmla="*/ 230747 h 368574"/>
                <a:gd name="connsiteX260" fmla="*/ 406221 w 1929652"/>
                <a:gd name="connsiteY260" fmla="*/ 267018 h 368574"/>
                <a:gd name="connsiteX261" fmla="*/ 406221 w 1929652"/>
                <a:gd name="connsiteY261" fmla="*/ 268054 h 368574"/>
                <a:gd name="connsiteX262" fmla="*/ 446337 w 1929652"/>
                <a:gd name="connsiteY262" fmla="*/ 311233 h 368574"/>
                <a:gd name="connsiteX263" fmla="*/ 411063 w 1929652"/>
                <a:gd name="connsiteY263" fmla="*/ 359593 h 368574"/>
                <a:gd name="connsiteX264" fmla="*/ 367489 w 1929652"/>
                <a:gd name="connsiteY264" fmla="*/ 366501 h 368574"/>
                <a:gd name="connsiteX265" fmla="*/ 303165 w 1929652"/>
                <a:gd name="connsiteY265" fmla="*/ 365811 h 368574"/>
                <a:gd name="connsiteX266" fmla="*/ 303165 w 1929652"/>
                <a:gd name="connsiteY266" fmla="*/ 357866 h 368574"/>
                <a:gd name="connsiteX267" fmla="*/ 320802 w 1929652"/>
                <a:gd name="connsiteY267" fmla="*/ 355448 h 368574"/>
                <a:gd name="connsiteX268" fmla="*/ 329794 w 1929652"/>
                <a:gd name="connsiteY268" fmla="*/ 341285 h 368574"/>
                <a:gd name="connsiteX269" fmla="*/ 330485 w 1929652"/>
                <a:gd name="connsiteY269" fmla="*/ 277381 h 368574"/>
                <a:gd name="connsiteX270" fmla="*/ 330485 w 1929652"/>
                <a:gd name="connsiteY270" fmla="*/ 213130 h 368574"/>
                <a:gd name="connsiteX271" fmla="*/ 322531 w 1929652"/>
                <a:gd name="connsiteY271" fmla="*/ 201386 h 368574"/>
                <a:gd name="connsiteX272" fmla="*/ 306277 w 1929652"/>
                <a:gd name="connsiteY272" fmla="*/ 198622 h 368574"/>
                <a:gd name="connsiteX273" fmla="*/ 306277 w 1929652"/>
                <a:gd name="connsiteY273" fmla="*/ 191023 h 368574"/>
                <a:gd name="connsiteX274" fmla="*/ 491295 w 1929652"/>
                <a:gd name="connsiteY274" fmla="*/ 339903 h 368574"/>
                <a:gd name="connsiteX275" fmla="*/ 496482 w 1929652"/>
                <a:gd name="connsiteY275" fmla="*/ 352339 h 368574"/>
                <a:gd name="connsiteX276" fmla="*/ 491986 w 1929652"/>
                <a:gd name="connsiteY276" fmla="*/ 363393 h 368574"/>
                <a:gd name="connsiteX277" fmla="*/ 479882 w 1929652"/>
                <a:gd name="connsiteY277" fmla="*/ 368229 h 368574"/>
                <a:gd name="connsiteX278" fmla="*/ 469508 w 1929652"/>
                <a:gd name="connsiteY278" fmla="*/ 364084 h 368574"/>
                <a:gd name="connsiteX279" fmla="*/ 464666 w 1929652"/>
                <a:gd name="connsiteY279" fmla="*/ 351993 h 368574"/>
                <a:gd name="connsiteX280" fmla="*/ 469853 w 1929652"/>
                <a:gd name="connsiteY280" fmla="*/ 339903 h 368574"/>
                <a:gd name="connsiteX281" fmla="*/ 480920 w 1929652"/>
                <a:gd name="connsiteY281" fmla="*/ 335413 h 368574"/>
                <a:gd name="connsiteX282" fmla="*/ 491295 w 1929652"/>
                <a:gd name="connsiteY282" fmla="*/ 339903 h 368574"/>
                <a:gd name="connsiteX283" fmla="*/ 589510 w 1929652"/>
                <a:gd name="connsiteY283" fmla="*/ 331613 h 368574"/>
                <a:gd name="connsiteX284" fmla="*/ 636888 w 1929652"/>
                <a:gd name="connsiteY284" fmla="*/ 208294 h 368574"/>
                <a:gd name="connsiteX285" fmla="*/ 641384 w 1929652"/>
                <a:gd name="connsiteY285" fmla="*/ 191714 h 368574"/>
                <a:gd name="connsiteX286" fmla="*/ 650721 w 1929652"/>
                <a:gd name="connsiteY286" fmla="*/ 192059 h 368574"/>
                <a:gd name="connsiteX287" fmla="*/ 660058 w 1929652"/>
                <a:gd name="connsiteY287" fmla="*/ 192059 h 368574"/>
                <a:gd name="connsiteX288" fmla="*/ 664554 w 1929652"/>
                <a:gd name="connsiteY288" fmla="*/ 206567 h 368574"/>
                <a:gd name="connsiteX289" fmla="*/ 711241 w 1929652"/>
                <a:gd name="connsiteY289" fmla="*/ 335067 h 368574"/>
                <a:gd name="connsiteX290" fmla="*/ 741673 w 1929652"/>
                <a:gd name="connsiteY290" fmla="*/ 357866 h 368574"/>
                <a:gd name="connsiteX291" fmla="*/ 740982 w 1929652"/>
                <a:gd name="connsiteY291" fmla="*/ 365811 h 368574"/>
                <a:gd name="connsiteX292" fmla="*/ 706745 w 1929652"/>
                <a:gd name="connsiteY292" fmla="*/ 365120 h 368574"/>
                <a:gd name="connsiteX293" fmla="*/ 669741 w 1929652"/>
                <a:gd name="connsiteY293" fmla="*/ 365811 h 368574"/>
                <a:gd name="connsiteX294" fmla="*/ 669741 w 1929652"/>
                <a:gd name="connsiteY294" fmla="*/ 357866 h 368574"/>
                <a:gd name="connsiteX295" fmla="*/ 684958 w 1929652"/>
                <a:gd name="connsiteY295" fmla="*/ 354411 h 368574"/>
                <a:gd name="connsiteX296" fmla="*/ 688416 w 1929652"/>
                <a:gd name="connsiteY296" fmla="*/ 347503 h 368574"/>
                <a:gd name="connsiteX297" fmla="*/ 644842 w 1929652"/>
                <a:gd name="connsiteY297" fmla="*/ 221421 h 368574"/>
                <a:gd name="connsiteX298" fmla="*/ 643459 w 1929652"/>
                <a:gd name="connsiteY298" fmla="*/ 221766 h 368574"/>
                <a:gd name="connsiteX299" fmla="*/ 601959 w 1929652"/>
                <a:gd name="connsiteY299" fmla="*/ 338522 h 368574"/>
                <a:gd name="connsiteX300" fmla="*/ 609568 w 1929652"/>
                <a:gd name="connsiteY300" fmla="*/ 355793 h 368574"/>
                <a:gd name="connsiteX301" fmla="*/ 623401 w 1929652"/>
                <a:gd name="connsiteY301" fmla="*/ 357866 h 368574"/>
                <a:gd name="connsiteX302" fmla="*/ 622709 w 1929652"/>
                <a:gd name="connsiteY302" fmla="*/ 365811 h 368574"/>
                <a:gd name="connsiteX303" fmla="*/ 586743 w 1929652"/>
                <a:gd name="connsiteY303" fmla="*/ 365120 h 368574"/>
                <a:gd name="connsiteX304" fmla="*/ 556656 w 1929652"/>
                <a:gd name="connsiteY304" fmla="*/ 365811 h 368574"/>
                <a:gd name="connsiteX305" fmla="*/ 556656 w 1929652"/>
                <a:gd name="connsiteY305" fmla="*/ 357866 h 368574"/>
                <a:gd name="connsiteX306" fmla="*/ 589510 w 1929652"/>
                <a:gd name="connsiteY306" fmla="*/ 331613 h 368574"/>
                <a:gd name="connsiteX307" fmla="*/ 785593 w 1929652"/>
                <a:gd name="connsiteY307" fmla="*/ 264945 h 368574"/>
                <a:gd name="connsiteX308" fmla="*/ 771414 w 1929652"/>
                <a:gd name="connsiteY308" fmla="*/ 301215 h 368574"/>
                <a:gd name="connsiteX309" fmla="*/ 810493 w 1929652"/>
                <a:gd name="connsiteY309" fmla="*/ 356829 h 368574"/>
                <a:gd name="connsiteX310" fmla="*/ 827784 w 1929652"/>
                <a:gd name="connsiteY310" fmla="*/ 350957 h 368574"/>
                <a:gd name="connsiteX311" fmla="*/ 838159 w 1929652"/>
                <a:gd name="connsiteY311" fmla="*/ 315378 h 368574"/>
                <a:gd name="connsiteX312" fmla="*/ 799081 w 1929652"/>
                <a:gd name="connsiteY312" fmla="*/ 261145 h 368574"/>
                <a:gd name="connsiteX313" fmla="*/ 785593 w 1929652"/>
                <a:gd name="connsiteY313" fmla="*/ 264600 h 368574"/>
                <a:gd name="connsiteX314" fmla="*/ 862367 w 1929652"/>
                <a:gd name="connsiteY314" fmla="*/ 306397 h 368574"/>
                <a:gd name="connsiteX315" fmla="*/ 836084 w 1929652"/>
                <a:gd name="connsiteY315" fmla="*/ 358211 h 368574"/>
                <a:gd name="connsiteX316" fmla="*/ 803230 w 1929652"/>
                <a:gd name="connsiteY316" fmla="*/ 368574 h 368574"/>
                <a:gd name="connsiteX317" fmla="*/ 747207 w 1929652"/>
                <a:gd name="connsiteY317" fmla="*/ 308124 h 368574"/>
                <a:gd name="connsiteX318" fmla="*/ 771760 w 1929652"/>
                <a:gd name="connsiteY318" fmla="*/ 261145 h 368574"/>
                <a:gd name="connsiteX319" fmla="*/ 808764 w 1929652"/>
                <a:gd name="connsiteY319" fmla="*/ 250092 h 368574"/>
                <a:gd name="connsiteX320" fmla="*/ 862367 w 1929652"/>
                <a:gd name="connsiteY320" fmla="*/ 306397 h 368574"/>
                <a:gd name="connsiteX321" fmla="*/ 895220 w 1929652"/>
                <a:gd name="connsiteY321" fmla="*/ 344048 h 368574"/>
                <a:gd name="connsiteX322" fmla="*/ 897641 w 1929652"/>
                <a:gd name="connsiteY322" fmla="*/ 271163 h 368574"/>
                <a:gd name="connsiteX323" fmla="*/ 890725 w 1929652"/>
                <a:gd name="connsiteY323" fmla="*/ 262527 h 368574"/>
                <a:gd name="connsiteX324" fmla="*/ 881041 w 1929652"/>
                <a:gd name="connsiteY324" fmla="*/ 260800 h 368574"/>
                <a:gd name="connsiteX325" fmla="*/ 882079 w 1929652"/>
                <a:gd name="connsiteY325" fmla="*/ 252855 h 368574"/>
                <a:gd name="connsiteX326" fmla="*/ 906287 w 1929652"/>
                <a:gd name="connsiteY326" fmla="*/ 253546 h 368574"/>
                <a:gd name="connsiteX327" fmla="*/ 918737 w 1929652"/>
                <a:gd name="connsiteY327" fmla="*/ 253200 h 368574"/>
                <a:gd name="connsiteX328" fmla="*/ 922887 w 1929652"/>
                <a:gd name="connsiteY328" fmla="*/ 263563 h 368574"/>
                <a:gd name="connsiteX329" fmla="*/ 955394 w 1929652"/>
                <a:gd name="connsiteY329" fmla="*/ 329540 h 368574"/>
                <a:gd name="connsiteX330" fmla="*/ 956778 w 1929652"/>
                <a:gd name="connsiteY330" fmla="*/ 329540 h 368574"/>
                <a:gd name="connsiteX331" fmla="*/ 991360 w 1929652"/>
                <a:gd name="connsiteY331" fmla="*/ 253546 h 368574"/>
                <a:gd name="connsiteX332" fmla="*/ 1002773 w 1929652"/>
                <a:gd name="connsiteY332" fmla="*/ 253546 h 368574"/>
                <a:gd name="connsiteX333" fmla="*/ 1026980 w 1929652"/>
                <a:gd name="connsiteY333" fmla="*/ 252855 h 368574"/>
                <a:gd name="connsiteX334" fmla="*/ 1026980 w 1929652"/>
                <a:gd name="connsiteY334" fmla="*/ 260800 h 368574"/>
                <a:gd name="connsiteX335" fmla="*/ 1015914 w 1929652"/>
                <a:gd name="connsiteY335" fmla="*/ 263218 h 368574"/>
                <a:gd name="connsiteX336" fmla="*/ 1010727 w 1929652"/>
                <a:gd name="connsiteY336" fmla="*/ 270472 h 368574"/>
                <a:gd name="connsiteX337" fmla="*/ 1011418 w 1929652"/>
                <a:gd name="connsiteY337" fmla="*/ 345776 h 368574"/>
                <a:gd name="connsiteX338" fmla="*/ 1019718 w 1929652"/>
                <a:gd name="connsiteY338" fmla="*/ 355793 h 368574"/>
                <a:gd name="connsiteX339" fmla="*/ 1029401 w 1929652"/>
                <a:gd name="connsiteY339" fmla="*/ 357866 h 368574"/>
                <a:gd name="connsiteX340" fmla="*/ 1028018 w 1929652"/>
                <a:gd name="connsiteY340" fmla="*/ 365811 h 368574"/>
                <a:gd name="connsiteX341" fmla="*/ 1001389 w 1929652"/>
                <a:gd name="connsiteY341" fmla="*/ 365120 h 368574"/>
                <a:gd name="connsiteX342" fmla="*/ 975798 w 1929652"/>
                <a:gd name="connsiteY342" fmla="*/ 365811 h 368574"/>
                <a:gd name="connsiteX343" fmla="*/ 975106 w 1929652"/>
                <a:gd name="connsiteY343" fmla="*/ 357866 h 368574"/>
                <a:gd name="connsiteX344" fmla="*/ 989631 w 1929652"/>
                <a:gd name="connsiteY344" fmla="*/ 349921 h 368574"/>
                <a:gd name="connsiteX345" fmla="*/ 990323 w 1929652"/>
                <a:gd name="connsiteY345" fmla="*/ 281526 h 368574"/>
                <a:gd name="connsiteX346" fmla="*/ 989631 w 1929652"/>
                <a:gd name="connsiteY346" fmla="*/ 281526 h 368574"/>
                <a:gd name="connsiteX347" fmla="*/ 952974 w 1929652"/>
                <a:gd name="connsiteY347" fmla="*/ 362702 h 368574"/>
                <a:gd name="connsiteX348" fmla="*/ 946057 w 1929652"/>
                <a:gd name="connsiteY348" fmla="*/ 364774 h 368574"/>
                <a:gd name="connsiteX349" fmla="*/ 908708 w 1929652"/>
                <a:gd name="connsiteY349" fmla="*/ 279453 h 368574"/>
                <a:gd name="connsiteX350" fmla="*/ 907324 w 1929652"/>
                <a:gd name="connsiteY350" fmla="*/ 279798 h 368574"/>
                <a:gd name="connsiteX351" fmla="*/ 907324 w 1929652"/>
                <a:gd name="connsiteY351" fmla="*/ 344739 h 368574"/>
                <a:gd name="connsiteX352" fmla="*/ 915624 w 1929652"/>
                <a:gd name="connsiteY352" fmla="*/ 355448 h 368574"/>
                <a:gd name="connsiteX353" fmla="*/ 926691 w 1929652"/>
                <a:gd name="connsiteY353" fmla="*/ 357866 h 368574"/>
                <a:gd name="connsiteX354" fmla="*/ 926345 w 1929652"/>
                <a:gd name="connsiteY354" fmla="*/ 365811 h 368574"/>
                <a:gd name="connsiteX355" fmla="*/ 901445 w 1929652"/>
                <a:gd name="connsiteY355" fmla="*/ 365120 h 368574"/>
                <a:gd name="connsiteX356" fmla="*/ 878275 w 1929652"/>
                <a:gd name="connsiteY356" fmla="*/ 365811 h 368574"/>
                <a:gd name="connsiteX357" fmla="*/ 878275 w 1929652"/>
                <a:gd name="connsiteY357" fmla="*/ 357866 h 368574"/>
                <a:gd name="connsiteX358" fmla="*/ 895220 w 1929652"/>
                <a:gd name="connsiteY358" fmla="*/ 344048 h 368574"/>
                <a:gd name="connsiteX359" fmla="*/ 1082313 w 1929652"/>
                <a:gd name="connsiteY359" fmla="*/ 264945 h 368574"/>
                <a:gd name="connsiteX360" fmla="*/ 1068480 w 1929652"/>
                <a:gd name="connsiteY360" fmla="*/ 301215 h 368574"/>
                <a:gd name="connsiteX361" fmla="*/ 1107212 w 1929652"/>
                <a:gd name="connsiteY361" fmla="*/ 356829 h 368574"/>
                <a:gd name="connsiteX362" fmla="*/ 1124504 w 1929652"/>
                <a:gd name="connsiteY362" fmla="*/ 350957 h 368574"/>
                <a:gd name="connsiteX363" fmla="*/ 1134878 w 1929652"/>
                <a:gd name="connsiteY363" fmla="*/ 315378 h 368574"/>
                <a:gd name="connsiteX364" fmla="*/ 1096146 w 1929652"/>
                <a:gd name="connsiteY364" fmla="*/ 261145 h 368574"/>
                <a:gd name="connsiteX365" fmla="*/ 1082313 w 1929652"/>
                <a:gd name="connsiteY365" fmla="*/ 264600 h 368574"/>
                <a:gd name="connsiteX366" fmla="*/ 1159086 w 1929652"/>
                <a:gd name="connsiteY366" fmla="*/ 306397 h 368574"/>
                <a:gd name="connsiteX367" fmla="*/ 1132803 w 1929652"/>
                <a:gd name="connsiteY367" fmla="*/ 358211 h 368574"/>
                <a:gd name="connsiteX368" fmla="*/ 1100296 w 1929652"/>
                <a:gd name="connsiteY368" fmla="*/ 368574 h 368574"/>
                <a:gd name="connsiteX369" fmla="*/ 1044272 w 1929652"/>
                <a:gd name="connsiteY369" fmla="*/ 308124 h 368574"/>
                <a:gd name="connsiteX370" fmla="*/ 1068480 w 1929652"/>
                <a:gd name="connsiteY370" fmla="*/ 261145 h 368574"/>
                <a:gd name="connsiteX371" fmla="*/ 1105483 w 1929652"/>
                <a:gd name="connsiteY371" fmla="*/ 250092 h 368574"/>
                <a:gd name="connsiteX372" fmla="*/ 1159086 w 1929652"/>
                <a:gd name="connsiteY372" fmla="*/ 306397 h 368574"/>
                <a:gd name="connsiteX373" fmla="*/ 1186752 w 1929652"/>
                <a:gd name="connsiteY373" fmla="*/ 356139 h 368574"/>
                <a:gd name="connsiteX374" fmla="*/ 1194015 w 1929652"/>
                <a:gd name="connsiteY374" fmla="*/ 345430 h 368574"/>
                <a:gd name="connsiteX375" fmla="*/ 1194015 w 1929652"/>
                <a:gd name="connsiteY375" fmla="*/ 306397 h 368574"/>
                <a:gd name="connsiteX376" fmla="*/ 1194015 w 1929652"/>
                <a:gd name="connsiteY376" fmla="*/ 271163 h 368574"/>
                <a:gd name="connsiteX377" fmla="*/ 1187444 w 1929652"/>
                <a:gd name="connsiteY377" fmla="*/ 262527 h 368574"/>
                <a:gd name="connsiteX378" fmla="*/ 1178107 w 1929652"/>
                <a:gd name="connsiteY378" fmla="*/ 260800 h 368574"/>
                <a:gd name="connsiteX379" fmla="*/ 1178798 w 1929652"/>
                <a:gd name="connsiteY379" fmla="*/ 252855 h 368574"/>
                <a:gd name="connsiteX380" fmla="*/ 1203698 w 1929652"/>
                <a:gd name="connsiteY380" fmla="*/ 253546 h 368574"/>
                <a:gd name="connsiteX381" fmla="*/ 1229981 w 1929652"/>
                <a:gd name="connsiteY381" fmla="*/ 252855 h 368574"/>
                <a:gd name="connsiteX382" fmla="*/ 1230327 w 1929652"/>
                <a:gd name="connsiteY382" fmla="*/ 260800 h 368574"/>
                <a:gd name="connsiteX383" fmla="*/ 1221335 w 1929652"/>
                <a:gd name="connsiteY383" fmla="*/ 262527 h 368574"/>
                <a:gd name="connsiteX384" fmla="*/ 1215456 w 1929652"/>
                <a:gd name="connsiteY384" fmla="*/ 270126 h 368574"/>
                <a:gd name="connsiteX385" fmla="*/ 1215456 w 1929652"/>
                <a:gd name="connsiteY385" fmla="*/ 300179 h 368574"/>
                <a:gd name="connsiteX386" fmla="*/ 1216839 w 1929652"/>
                <a:gd name="connsiteY386" fmla="*/ 301906 h 368574"/>
                <a:gd name="connsiteX387" fmla="*/ 1265255 w 1929652"/>
                <a:gd name="connsiteY387" fmla="*/ 301906 h 368574"/>
                <a:gd name="connsiteX388" fmla="*/ 1266293 w 1929652"/>
                <a:gd name="connsiteY388" fmla="*/ 300179 h 368574"/>
                <a:gd name="connsiteX389" fmla="*/ 1265947 w 1929652"/>
                <a:gd name="connsiteY389" fmla="*/ 270817 h 368574"/>
                <a:gd name="connsiteX390" fmla="*/ 1260068 w 1929652"/>
                <a:gd name="connsiteY390" fmla="*/ 262872 h 368574"/>
                <a:gd name="connsiteX391" fmla="*/ 1250039 w 1929652"/>
                <a:gd name="connsiteY391" fmla="*/ 260800 h 368574"/>
                <a:gd name="connsiteX392" fmla="*/ 1251076 w 1929652"/>
                <a:gd name="connsiteY392" fmla="*/ 252855 h 368574"/>
                <a:gd name="connsiteX393" fmla="*/ 1277705 w 1929652"/>
                <a:gd name="connsiteY393" fmla="*/ 253546 h 368574"/>
                <a:gd name="connsiteX394" fmla="*/ 1304334 w 1929652"/>
                <a:gd name="connsiteY394" fmla="*/ 252855 h 368574"/>
                <a:gd name="connsiteX395" fmla="*/ 1304334 w 1929652"/>
                <a:gd name="connsiteY395" fmla="*/ 260800 h 368574"/>
                <a:gd name="connsiteX396" fmla="*/ 1296034 w 1929652"/>
                <a:gd name="connsiteY396" fmla="*/ 262527 h 368574"/>
                <a:gd name="connsiteX397" fmla="*/ 1288080 w 1929652"/>
                <a:gd name="connsiteY397" fmla="*/ 271508 h 368574"/>
                <a:gd name="connsiteX398" fmla="*/ 1288080 w 1929652"/>
                <a:gd name="connsiteY398" fmla="*/ 306397 h 368574"/>
                <a:gd name="connsiteX399" fmla="*/ 1288426 w 1929652"/>
                <a:gd name="connsiteY399" fmla="*/ 345776 h 368574"/>
                <a:gd name="connsiteX400" fmla="*/ 1297071 w 1929652"/>
                <a:gd name="connsiteY400" fmla="*/ 355793 h 368574"/>
                <a:gd name="connsiteX401" fmla="*/ 1307446 w 1929652"/>
                <a:gd name="connsiteY401" fmla="*/ 357866 h 368574"/>
                <a:gd name="connsiteX402" fmla="*/ 1306063 w 1929652"/>
                <a:gd name="connsiteY402" fmla="*/ 365811 h 368574"/>
                <a:gd name="connsiteX403" fmla="*/ 1278397 w 1929652"/>
                <a:gd name="connsiteY403" fmla="*/ 365120 h 368574"/>
                <a:gd name="connsiteX404" fmla="*/ 1250730 w 1929652"/>
                <a:gd name="connsiteY404" fmla="*/ 365811 h 368574"/>
                <a:gd name="connsiteX405" fmla="*/ 1250730 w 1929652"/>
                <a:gd name="connsiteY405" fmla="*/ 357866 h 368574"/>
                <a:gd name="connsiteX406" fmla="*/ 1260414 w 1929652"/>
                <a:gd name="connsiteY406" fmla="*/ 356139 h 368574"/>
                <a:gd name="connsiteX407" fmla="*/ 1266293 w 1929652"/>
                <a:gd name="connsiteY407" fmla="*/ 347503 h 368574"/>
                <a:gd name="connsiteX408" fmla="*/ 1265601 w 1929652"/>
                <a:gd name="connsiteY408" fmla="*/ 312960 h 368574"/>
                <a:gd name="connsiteX409" fmla="*/ 1217185 w 1929652"/>
                <a:gd name="connsiteY409" fmla="*/ 312960 h 368574"/>
                <a:gd name="connsiteX410" fmla="*/ 1215802 w 1929652"/>
                <a:gd name="connsiteY410" fmla="*/ 313996 h 368574"/>
                <a:gd name="connsiteX411" fmla="*/ 1215802 w 1929652"/>
                <a:gd name="connsiteY411" fmla="*/ 345776 h 368574"/>
                <a:gd name="connsiteX412" fmla="*/ 1223064 w 1929652"/>
                <a:gd name="connsiteY412" fmla="*/ 356139 h 368574"/>
                <a:gd name="connsiteX413" fmla="*/ 1232747 w 1929652"/>
                <a:gd name="connsiteY413" fmla="*/ 357866 h 368574"/>
                <a:gd name="connsiteX414" fmla="*/ 1231364 w 1929652"/>
                <a:gd name="connsiteY414" fmla="*/ 365811 h 368574"/>
                <a:gd name="connsiteX415" fmla="*/ 1204044 w 1929652"/>
                <a:gd name="connsiteY415" fmla="*/ 365120 h 368574"/>
                <a:gd name="connsiteX416" fmla="*/ 1177761 w 1929652"/>
                <a:gd name="connsiteY416" fmla="*/ 365811 h 368574"/>
                <a:gd name="connsiteX417" fmla="*/ 1177761 w 1929652"/>
                <a:gd name="connsiteY417" fmla="*/ 357866 h 368574"/>
                <a:gd name="connsiteX418" fmla="*/ 1360703 w 1929652"/>
                <a:gd name="connsiteY418" fmla="*/ 264945 h 368574"/>
                <a:gd name="connsiteX419" fmla="*/ 1346524 w 1929652"/>
                <a:gd name="connsiteY419" fmla="*/ 301215 h 368574"/>
                <a:gd name="connsiteX420" fmla="*/ 1385603 w 1929652"/>
                <a:gd name="connsiteY420" fmla="*/ 356829 h 368574"/>
                <a:gd name="connsiteX421" fmla="*/ 1402894 w 1929652"/>
                <a:gd name="connsiteY421" fmla="*/ 350957 h 368574"/>
                <a:gd name="connsiteX422" fmla="*/ 1413269 w 1929652"/>
                <a:gd name="connsiteY422" fmla="*/ 315378 h 368574"/>
                <a:gd name="connsiteX423" fmla="*/ 1374191 w 1929652"/>
                <a:gd name="connsiteY423" fmla="*/ 261145 h 368574"/>
                <a:gd name="connsiteX424" fmla="*/ 1360703 w 1929652"/>
                <a:gd name="connsiteY424" fmla="*/ 264600 h 368574"/>
                <a:gd name="connsiteX425" fmla="*/ 1437477 w 1929652"/>
                <a:gd name="connsiteY425" fmla="*/ 306397 h 368574"/>
                <a:gd name="connsiteX426" fmla="*/ 1411194 w 1929652"/>
                <a:gd name="connsiteY426" fmla="*/ 358211 h 368574"/>
                <a:gd name="connsiteX427" fmla="*/ 1378686 w 1929652"/>
                <a:gd name="connsiteY427" fmla="*/ 368574 h 368574"/>
                <a:gd name="connsiteX428" fmla="*/ 1322662 w 1929652"/>
                <a:gd name="connsiteY428" fmla="*/ 308124 h 368574"/>
                <a:gd name="connsiteX429" fmla="*/ 1346870 w 1929652"/>
                <a:gd name="connsiteY429" fmla="*/ 261145 h 368574"/>
                <a:gd name="connsiteX430" fmla="*/ 1383874 w 1929652"/>
                <a:gd name="connsiteY430" fmla="*/ 250092 h 368574"/>
                <a:gd name="connsiteX431" fmla="*/ 1437477 w 1929652"/>
                <a:gd name="connsiteY431" fmla="*/ 306397 h 368574"/>
                <a:gd name="connsiteX432" fmla="*/ 1512521 w 1929652"/>
                <a:gd name="connsiteY432" fmla="*/ 368574 h 368574"/>
                <a:gd name="connsiteX433" fmla="*/ 1472060 w 1929652"/>
                <a:gd name="connsiteY433" fmla="*/ 348884 h 368574"/>
                <a:gd name="connsiteX434" fmla="*/ 1460993 w 1929652"/>
                <a:gd name="connsiteY434" fmla="*/ 311233 h 368574"/>
                <a:gd name="connsiteX435" fmla="*/ 1489697 w 1929652"/>
                <a:gd name="connsiteY435" fmla="*/ 261491 h 368574"/>
                <a:gd name="connsiteX436" fmla="*/ 1525317 w 1929652"/>
                <a:gd name="connsiteY436" fmla="*/ 250092 h 368574"/>
                <a:gd name="connsiteX437" fmla="*/ 1548487 w 1929652"/>
                <a:gd name="connsiteY437" fmla="*/ 254237 h 368574"/>
                <a:gd name="connsiteX438" fmla="*/ 1556787 w 1929652"/>
                <a:gd name="connsiteY438" fmla="*/ 261491 h 368574"/>
                <a:gd name="connsiteX439" fmla="*/ 1556441 w 1929652"/>
                <a:gd name="connsiteY439" fmla="*/ 265981 h 368574"/>
                <a:gd name="connsiteX440" fmla="*/ 1546758 w 1929652"/>
                <a:gd name="connsiteY440" fmla="*/ 277726 h 368574"/>
                <a:gd name="connsiteX441" fmla="*/ 1543991 w 1929652"/>
                <a:gd name="connsiteY441" fmla="*/ 277726 h 368574"/>
                <a:gd name="connsiteX442" fmla="*/ 1512867 w 1929652"/>
                <a:gd name="connsiteY442" fmla="*/ 262527 h 368574"/>
                <a:gd name="connsiteX443" fmla="*/ 1482780 w 1929652"/>
                <a:gd name="connsiteY443" fmla="*/ 300524 h 368574"/>
                <a:gd name="connsiteX444" fmla="*/ 1493155 w 1929652"/>
                <a:gd name="connsiteY444" fmla="*/ 335067 h 368574"/>
                <a:gd name="connsiteX445" fmla="*/ 1524971 w 1929652"/>
                <a:gd name="connsiteY445" fmla="*/ 349921 h 368574"/>
                <a:gd name="connsiteX446" fmla="*/ 1557133 w 1929652"/>
                <a:gd name="connsiteY446" fmla="*/ 336104 h 368574"/>
                <a:gd name="connsiteX447" fmla="*/ 1558516 w 1929652"/>
                <a:gd name="connsiteY447" fmla="*/ 338176 h 368574"/>
                <a:gd name="connsiteX448" fmla="*/ 1557133 w 1929652"/>
                <a:gd name="connsiteY448" fmla="*/ 346121 h 368574"/>
                <a:gd name="connsiteX449" fmla="*/ 1512175 w 1929652"/>
                <a:gd name="connsiteY449" fmla="*/ 368574 h 368574"/>
                <a:gd name="connsiteX450" fmla="*/ 1611773 w 1929652"/>
                <a:gd name="connsiteY450" fmla="*/ 264945 h 368574"/>
                <a:gd name="connsiteX451" fmla="*/ 1597249 w 1929652"/>
                <a:gd name="connsiteY451" fmla="*/ 301215 h 368574"/>
                <a:gd name="connsiteX452" fmla="*/ 1636673 w 1929652"/>
                <a:gd name="connsiteY452" fmla="*/ 356829 h 368574"/>
                <a:gd name="connsiteX453" fmla="*/ 1653964 w 1929652"/>
                <a:gd name="connsiteY453" fmla="*/ 350957 h 368574"/>
                <a:gd name="connsiteX454" fmla="*/ 1664339 w 1929652"/>
                <a:gd name="connsiteY454" fmla="*/ 315378 h 368574"/>
                <a:gd name="connsiteX455" fmla="*/ 1625261 w 1929652"/>
                <a:gd name="connsiteY455" fmla="*/ 261145 h 368574"/>
                <a:gd name="connsiteX456" fmla="*/ 1611773 w 1929652"/>
                <a:gd name="connsiteY456" fmla="*/ 264600 h 368574"/>
                <a:gd name="connsiteX457" fmla="*/ 1688547 w 1929652"/>
                <a:gd name="connsiteY457" fmla="*/ 306397 h 368574"/>
                <a:gd name="connsiteX458" fmla="*/ 1662264 w 1929652"/>
                <a:gd name="connsiteY458" fmla="*/ 358211 h 368574"/>
                <a:gd name="connsiteX459" fmla="*/ 1629411 w 1929652"/>
                <a:gd name="connsiteY459" fmla="*/ 368574 h 368574"/>
                <a:gd name="connsiteX460" fmla="*/ 1573387 w 1929652"/>
                <a:gd name="connsiteY460" fmla="*/ 308124 h 368574"/>
                <a:gd name="connsiteX461" fmla="*/ 1597940 w 1929652"/>
                <a:gd name="connsiteY461" fmla="*/ 261145 h 368574"/>
                <a:gd name="connsiteX462" fmla="*/ 1634944 w 1929652"/>
                <a:gd name="connsiteY462" fmla="*/ 250092 h 368574"/>
                <a:gd name="connsiteX463" fmla="*/ 1688547 w 1929652"/>
                <a:gd name="connsiteY463" fmla="*/ 306397 h 368574"/>
                <a:gd name="connsiteX464" fmla="*/ 1745608 w 1929652"/>
                <a:gd name="connsiteY464" fmla="*/ 310196 h 368574"/>
                <a:gd name="connsiteX465" fmla="*/ 1744225 w 1929652"/>
                <a:gd name="connsiteY465" fmla="*/ 311578 h 368574"/>
                <a:gd name="connsiteX466" fmla="*/ 1744225 w 1929652"/>
                <a:gd name="connsiteY466" fmla="*/ 346121 h 368574"/>
                <a:gd name="connsiteX467" fmla="*/ 1749067 w 1929652"/>
                <a:gd name="connsiteY467" fmla="*/ 354411 h 368574"/>
                <a:gd name="connsiteX468" fmla="*/ 1762208 w 1929652"/>
                <a:gd name="connsiteY468" fmla="*/ 357520 h 368574"/>
                <a:gd name="connsiteX469" fmla="*/ 1786416 w 1929652"/>
                <a:gd name="connsiteY469" fmla="*/ 335067 h 368574"/>
                <a:gd name="connsiteX470" fmla="*/ 1745608 w 1929652"/>
                <a:gd name="connsiteY470" fmla="*/ 310196 h 368574"/>
                <a:gd name="connsiteX471" fmla="*/ 1782266 w 1929652"/>
                <a:gd name="connsiteY471" fmla="*/ 283944 h 368574"/>
                <a:gd name="connsiteX472" fmla="*/ 1746992 w 1929652"/>
                <a:gd name="connsiteY472" fmla="*/ 261145 h 368574"/>
                <a:gd name="connsiteX473" fmla="*/ 1744571 w 1929652"/>
                <a:gd name="connsiteY473" fmla="*/ 262872 h 368574"/>
                <a:gd name="connsiteX474" fmla="*/ 1744225 w 1929652"/>
                <a:gd name="connsiteY474" fmla="*/ 300179 h 368574"/>
                <a:gd name="connsiteX475" fmla="*/ 1745263 w 1929652"/>
                <a:gd name="connsiteY475" fmla="*/ 301561 h 368574"/>
                <a:gd name="connsiteX476" fmla="*/ 1759096 w 1929652"/>
                <a:gd name="connsiteY476" fmla="*/ 301561 h 368574"/>
                <a:gd name="connsiteX477" fmla="*/ 1775004 w 1929652"/>
                <a:gd name="connsiteY477" fmla="*/ 298797 h 368574"/>
                <a:gd name="connsiteX478" fmla="*/ 1781920 w 1929652"/>
                <a:gd name="connsiteY478" fmla="*/ 283944 h 368574"/>
                <a:gd name="connsiteX479" fmla="*/ 1717251 w 1929652"/>
                <a:gd name="connsiteY479" fmla="*/ 355793 h 368574"/>
                <a:gd name="connsiteX480" fmla="*/ 1723476 w 1929652"/>
                <a:gd name="connsiteY480" fmla="*/ 348884 h 368574"/>
                <a:gd name="connsiteX481" fmla="*/ 1723476 w 1929652"/>
                <a:gd name="connsiteY481" fmla="*/ 306051 h 368574"/>
                <a:gd name="connsiteX482" fmla="*/ 1723476 w 1929652"/>
                <a:gd name="connsiteY482" fmla="*/ 271854 h 368574"/>
                <a:gd name="connsiteX483" fmla="*/ 1720017 w 1929652"/>
                <a:gd name="connsiteY483" fmla="*/ 264945 h 368574"/>
                <a:gd name="connsiteX484" fmla="*/ 1707222 w 1929652"/>
                <a:gd name="connsiteY484" fmla="*/ 260800 h 368574"/>
                <a:gd name="connsiteX485" fmla="*/ 1707222 w 1929652"/>
                <a:gd name="connsiteY485" fmla="*/ 253891 h 368574"/>
                <a:gd name="connsiteX486" fmla="*/ 1765666 w 1929652"/>
                <a:gd name="connsiteY486" fmla="*/ 251819 h 368574"/>
                <a:gd name="connsiteX487" fmla="*/ 1803362 w 1929652"/>
                <a:gd name="connsiteY487" fmla="*/ 278417 h 368574"/>
                <a:gd name="connsiteX488" fmla="*/ 1783649 w 1929652"/>
                <a:gd name="connsiteY488" fmla="*/ 302597 h 368574"/>
                <a:gd name="connsiteX489" fmla="*/ 1783649 w 1929652"/>
                <a:gd name="connsiteY489" fmla="*/ 303288 h 368574"/>
                <a:gd name="connsiteX490" fmla="*/ 1809932 w 1929652"/>
                <a:gd name="connsiteY490" fmla="*/ 330922 h 368574"/>
                <a:gd name="connsiteX491" fmla="*/ 1786762 w 1929652"/>
                <a:gd name="connsiteY491" fmla="*/ 360975 h 368574"/>
                <a:gd name="connsiteX492" fmla="*/ 1750796 w 1929652"/>
                <a:gd name="connsiteY492" fmla="*/ 366847 h 368574"/>
                <a:gd name="connsiteX493" fmla="*/ 1706530 w 1929652"/>
                <a:gd name="connsiteY493" fmla="*/ 365811 h 368574"/>
                <a:gd name="connsiteX494" fmla="*/ 1706184 w 1929652"/>
                <a:gd name="connsiteY494" fmla="*/ 357866 h 368574"/>
                <a:gd name="connsiteX495" fmla="*/ 1717251 w 1929652"/>
                <a:gd name="connsiteY495" fmla="*/ 355793 h 368574"/>
                <a:gd name="connsiteX496" fmla="*/ 1887397 w 1929652"/>
                <a:gd name="connsiteY496" fmla="*/ 310887 h 368574"/>
                <a:gd name="connsiteX497" fmla="*/ 1854198 w 1929652"/>
                <a:gd name="connsiteY497" fmla="*/ 323668 h 368574"/>
                <a:gd name="connsiteX498" fmla="*/ 1851086 w 1929652"/>
                <a:gd name="connsiteY498" fmla="*/ 332649 h 368574"/>
                <a:gd name="connsiteX499" fmla="*/ 1870798 w 1929652"/>
                <a:gd name="connsiteY499" fmla="*/ 351993 h 368574"/>
                <a:gd name="connsiteX500" fmla="*/ 1885323 w 1929652"/>
                <a:gd name="connsiteY500" fmla="*/ 347157 h 368574"/>
                <a:gd name="connsiteX501" fmla="*/ 1888435 w 1929652"/>
                <a:gd name="connsiteY501" fmla="*/ 340940 h 368574"/>
                <a:gd name="connsiteX502" fmla="*/ 1889127 w 1929652"/>
                <a:gd name="connsiteY502" fmla="*/ 311924 h 368574"/>
                <a:gd name="connsiteX503" fmla="*/ 1887397 w 1929652"/>
                <a:gd name="connsiteY503" fmla="*/ 310887 h 368574"/>
                <a:gd name="connsiteX504" fmla="*/ 1884977 w 1929652"/>
                <a:gd name="connsiteY504" fmla="*/ 275308 h 368574"/>
                <a:gd name="connsiteX505" fmla="*/ 1863536 w 1929652"/>
                <a:gd name="connsiteY505" fmla="*/ 264945 h 368574"/>
                <a:gd name="connsiteX506" fmla="*/ 1852469 w 1929652"/>
                <a:gd name="connsiteY506" fmla="*/ 267363 h 368574"/>
                <a:gd name="connsiteX507" fmla="*/ 1840365 w 1929652"/>
                <a:gd name="connsiteY507" fmla="*/ 287743 h 368574"/>
                <a:gd name="connsiteX508" fmla="*/ 1832411 w 1929652"/>
                <a:gd name="connsiteY508" fmla="*/ 282217 h 368574"/>
                <a:gd name="connsiteX509" fmla="*/ 1838982 w 1929652"/>
                <a:gd name="connsiteY509" fmla="*/ 265636 h 368574"/>
                <a:gd name="connsiteX510" fmla="*/ 1875639 w 1929652"/>
                <a:gd name="connsiteY510" fmla="*/ 250092 h 368574"/>
                <a:gd name="connsiteX511" fmla="*/ 1903306 w 1929652"/>
                <a:gd name="connsiteY511" fmla="*/ 264945 h 368574"/>
                <a:gd name="connsiteX512" fmla="*/ 1910222 w 1929652"/>
                <a:gd name="connsiteY512" fmla="*/ 292579 h 368574"/>
                <a:gd name="connsiteX513" fmla="*/ 1908839 w 1929652"/>
                <a:gd name="connsiteY513" fmla="*/ 340249 h 368574"/>
                <a:gd name="connsiteX514" fmla="*/ 1919559 w 1929652"/>
                <a:gd name="connsiteY514" fmla="*/ 351648 h 368574"/>
                <a:gd name="connsiteX515" fmla="*/ 1929588 w 1929652"/>
                <a:gd name="connsiteY515" fmla="*/ 350266 h 368574"/>
                <a:gd name="connsiteX516" fmla="*/ 1928551 w 1929652"/>
                <a:gd name="connsiteY516" fmla="*/ 358557 h 368574"/>
                <a:gd name="connsiteX517" fmla="*/ 1905380 w 1929652"/>
                <a:gd name="connsiteY517" fmla="*/ 368574 h 368574"/>
                <a:gd name="connsiteX518" fmla="*/ 1890856 w 1929652"/>
                <a:gd name="connsiteY518" fmla="*/ 360975 h 368574"/>
                <a:gd name="connsiteX519" fmla="*/ 1888781 w 1929652"/>
                <a:gd name="connsiteY519" fmla="*/ 354066 h 368574"/>
                <a:gd name="connsiteX520" fmla="*/ 1887397 w 1929652"/>
                <a:gd name="connsiteY520" fmla="*/ 354066 h 368574"/>
                <a:gd name="connsiteX521" fmla="*/ 1854198 w 1929652"/>
                <a:gd name="connsiteY521" fmla="*/ 368574 h 368574"/>
                <a:gd name="connsiteX522" fmla="*/ 1838636 w 1929652"/>
                <a:gd name="connsiteY522" fmla="*/ 361665 h 368574"/>
                <a:gd name="connsiteX523" fmla="*/ 1828953 w 1929652"/>
                <a:gd name="connsiteY523" fmla="*/ 336794 h 368574"/>
                <a:gd name="connsiteX524" fmla="*/ 1834140 w 1929652"/>
                <a:gd name="connsiteY524" fmla="*/ 320559 h 368574"/>
                <a:gd name="connsiteX525" fmla="*/ 1887397 w 1929652"/>
                <a:gd name="connsiteY525" fmla="*/ 302251 h 368574"/>
                <a:gd name="connsiteX526" fmla="*/ 1889127 w 1929652"/>
                <a:gd name="connsiteY526" fmla="*/ 299488 h 368574"/>
                <a:gd name="connsiteX527" fmla="*/ 1889127 w 1929652"/>
                <a:gd name="connsiteY527" fmla="*/ 291889 h 368574"/>
                <a:gd name="connsiteX528" fmla="*/ 1884977 w 1929652"/>
                <a:gd name="connsiteY528" fmla="*/ 275308 h 368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</a:cxnLst>
              <a:rect l="l" t="t" r="r" b="b"/>
              <a:pathLst>
                <a:path w="1929652" h="368574">
                  <a:moveTo>
                    <a:pt x="15091" y="105702"/>
                  </a:moveTo>
                  <a:cubicBezTo>
                    <a:pt x="21316" y="103629"/>
                    <a:pt x="22008" y="101211"/>
                    <a:pt x="22008" y="92575"/>
                  </a:cubicBezTo>
                  <a:lnTo>
                    <a:pt x="22008" y="53542"/>
                  </a:lnTo>
                  <a:cubicBezTo>
                    <a:pt x="22008" y="42142"/>
                    <a:pt x="22008" y="31089"/>
                    <a:pt x="21316" y="20726"/>
                  </a:cubicBezTo>
                  <a:cubicBezTo>
                    <a:pt x="21316" y="15890"/>
                    <a:pt x="19241" y="13817"/>
                    <a:pt x="15091" y="12781"/>
                  </a:cubicBezTo>
                  <a:cubicBezTo>
                    <a:pt x="11633" y="11745"/>
                    <a:pt x="9212" y="11399"/>
                    <a:pt x="5754" y="11054"/>
                  </a:cubicBezTo>
                  <a:cubicBezTo>
                    <a:pt x="5062" y="8981"/>
                    <a:pt x="5408" y="4145"/>
                    <a:pt x="6446" y="2763"/>
                  </a:cubicBezTo>
                  <a:cubicBezTo>
                    <a:pt x="9212" y="2763"/>
                    <a:pt x="16820" y="3454"/>
                    <a:pt x="31345" y="3454"/>
                  </a:cubicBezTo>
                  <a:cubicBezTo>
                    <a:pt x="46562" y="3454"/>
                    <a:pt x="56245" y="2763"/>
                    <a:pt x="58320" y="2763"/>
                  </a:cubicBezTo>
                  <a:cubicBezTo>
                    <a:pt x="59357" y="3800"/>
                    <a:pt x="59357" y="9672"/>
                    <a:pt x="59011" y="11054"/>
                  </a:cubicBezTo>
                  <a:cubicBezTo>
                    <a:pt x="55553" y="11054"/>
                    <a:pt x="52441" y="11745"/>
                    <a:pt x="48982" y="12781"/>
                  </a:cubicBezTo>
                  <a:cubicBezTo>
                    <a:pt x="45178" y="13472"/>
                    <a:pt x="43103" y="15544"/>
                    <a:pt x="42757" y="21417"/>
                  </a:cubicBezTo>
                  <a:lnTo>
                    <a:pt x="42757" y="74958"/>
                  </a:lnTo>
                  <a:cubicBezTo>
                    <a:pt x="42757" y="75649"/>
                    <a:pt x="43449" y="76686"/>
                    <a:pt x="44141" y="76340"/>
                  </a:cubicBezTo>
                  <a:cubicBezTo>
                    <a:pt x="51749" y="69431"/>
                    <a:pt x="84948" y="34888"/>
                    <a:pt x="92556" y="24526"/>
                  </a:cubicBezTo>
                  <a:cubicBezTo>
                    <a:pt x="93248" y="23489"/>
                    <a:pt x="93940" y="22453"/>
                    <a:pt x="93940" y="21071"/>
                  </a:cubicBezTo>
                  <a:cubicBezTo>
                    <a:pt x="93940" y="15890"/>
                    <a:pt x="92902" y="13817"/>
                    <a:pt x="88407" y="12781"/>
                  </a:cubicBezTo>
                  <a:cubicBezTo>
                    <a:pt x="86677" y="12090"/>
                    <a:pt x="83565" y="11399"/>
                    <a:pt x="80107" y="11054"/>
                  </a:cubicBezTo>
                  <a:cubicBezTo>
                    <a:pt x="79415" y="9672"/>
                    <a:pt x="80107" y="3454"/>
                    <a:pt x="81144" y="2763"/>
                  </a:cubicBezTo>
                  <a:lnTo>
                    <a:pt x="105352" y="3454"/>
                  </a:lnTo>
                  <a:lnTo>
                    <a:pt x="131289" y="2763"/>
                  </a:lnTo>
                  <a:cubicBezTo>
                    <a:pt x="131981" y="4145"/>
                    <a:pt x="131981" y="9327"/>
                    <a:pt x="131289" y="10708"/>
                  </a:cubicBezTo>
                  <a:lnTo>
                    <a:pt x="120223" y="13126"/>
                  </a:lnTo>
                  <a:cubicBezTo>
                    <a:pt x="116764" y="14508"/>
                    <a:pt x="115381" y="18308"/>
                    <a:pt x="115381" y="20726"/>
                  </a:cubicBezTo>
                  <a:cubicBezTo>
                    <a:pt x="115035" y="37997"/>
                    <a:pt x="115381" y="83940"/>
                    <a:pt x="116073" y="96720"/>
                  </a:cubicBezTo>
                  <a:cubicBezTo>
                    <a:pt x="116073" y="100866"/>
                    <a:pt x="118148" y="103629"/>
                    <a:pt x="121606" y="105011"/>
                  </a:cubicBezTo>
                  <a:cubicBezTo>
                    <a:pt x="126102" y="106393"/>
                    <a:pt x="130597" y="107083"/>
                    <a:pt x="135093" y="107774"/>
                  </a:cubicBezTo>
                  <a:cubicBezTo>
                    <a:pt x="135785" y="108120"/>
                    <a:pt x="134747" y="114683"/>
                    <a:pt x="133710" y="115719"/>
                  </a:cubicBezTo>
                  <a:lnTo>
                    <a:pt x="104660" y="115028"/>
                  </a:lnTo>
                  <a:lnTo>
                    <a:pt x="82528" y="115719"/>
                  </a:lnTo>
                  <a:cubicBezTo>
                    <a:pt x="81836" y="115028"/>
                    <a:pt x="81836" y="109501"/>
                    <a:pt x="82182" y="108810"/>
                  </a:cubicBezTo>
                  <a:cubicBezTo>
                    <a:pt x="92902" y="105702"/>
                    <a:pt x="94631" y="103629"/>
                    <a:pt x="94631" y="98793"/>
                  </a:cubicBezTo>
                  <a:lnTo>
                    <a:pt x="94631" y="39034"/>
                  </a:lnTo>
                  <a:cubicBezTo>
                    <a:pt x="94631" y="38343"/>
                    <a:pt x="93940" y="37652"/>
                    <a:pt x="93248" y="38343"/>
                  </a:cubicBezTo>
                  <a:cubicBezTo>
                    <a:pt x="85640" y="47324"/>
                    <a:pt x="53132" y="80831"/>
                    <a:pt x="44832" y="90157"/>
                  </a:cubicBezTo>
                  <a:cubicBezTo>
                    <a:pt x="43449" y="91194"/>
                    <a:pt x="43103" y="92575"/>
                    <a:pt x="43103" y="94648"/>
                  </a:cubicBezTo>
                  <a:cubicBezTo>
                    <a:pt x="43103" y="102938"/>
                    <a:pt x="44832" y="104665"/>
                    <a:pt x="50020" y="106047"/>
                  </a:cubicBezTo>
                  <a:lnTo>
                    <a:pt x="60395" y="108120"/>
                  </a:lnTo>
                  <a:cubicBezTo>
                    <a:pt x="60740" y="108465"/>
                    <a:pt x="60049" y="115028"/>
                    <a:pt x="59357" y="115719"/>
                  </a:cubicBezTo>
                  <a:lnTo>
                    <a:pt x="31345" y="115028"/>
                  </a:lnTo>
                  <a:lnTo>
                    <a:pt x="5062" y="115719"/>
                  </a:lnTo>
                  <a:cubicBezTo>
                    <a:pt x="4371" y="115028"/>
                    <a:pt x="4371" y="108810"/>
                    <a:pt x="5062" y="107774"/>
                  </a:cubicBezTo>
                  <a:lnTo>
                    <a:pt x="15437" y="105702"/>
                  </a:lnTo>
                  <a:close/>
                  <a:moveTo>
                    <a:pt x="160339" y="93957"/>
                  </a:moveTo>
                  <a:cubicBezTo>
                    <a:pt x="161030" y="80831"/>
                    <a:pt x="162759" y="39379"/>
                    <a:pt x="162759" y="21071"/>
                  </a:cubicBezTo>
                  <a:cubicBezTo>
                    <a:pt x="162759" y="16581"/>
                    <a:pt x="159993" y="13817"/>
                    <a:pt x="155843" y="12435"/>
                  </a:cubicBezTo>
                  <a:lnTo>
                    <a:pt x="146160" y="11054"/>
                  </a:lnTo>
                  <a:cubicBezTo>
                    <a:pt x="145814" y="8981"/>
                    <a:pt x="146160" y="4145"/>
                    <a:pt x="147197" y="2763"/>
                  </a:cubicBezTo>
                  <a:lnTo>
                    <a:pt x="171405" y="3454"/>
                  </a:lnTo>
                  <a:lnTo>
                    <a:pt x="183855" y="3109"/>
                  </a:lnTo>
                  <a:cubicBezTo>
                    <a:pt x="184546" y="7254"/>
                    <a:pt x="186276" y="10017"/>
                    <a:pt x="188005" y="13472"/>
                  </a:cubicBezTo>
                  <a:cubicBezTo>
                    <a:pt x="195613" y="29707"/>
                    <a:pt x="215671" y="70813"/>
                    <a:pt x="220512" y="79449"/>
                  </a:cubicBezTo>
                  <a:lnTo>
                    <a:pt x="221550" y="79449"/>
                  </a:lnTo>
                  <a:cubicBezTo>
                    <a:pt x="229850" y="64250"/>
                    <a:pt x="255095" y="11399"/>
                    <a:pt x="256824" y="3454"/>
                  </a:cubicBezTo>
                  <a:lnTo>
                    <a:pt x="267891" y="3454"/>
                  </a:lnTo>
                  <a:lnTo>
                    <a:pt x="292099" y="2763"/>
                  </a:lnTo>
                  <a:cubicBezTo>
                    <a:pt x="292790" y="3454"/>
                    <a:pt x="292790" y="9672"/>
                    <a:pt x="292099" y="10708"/>
                  </a:cubicBezTo>
                  <a:cubicBezTo>
                    <a:pt x="288372" y="11331"/>
                    <a:pt x="284679" y="12138"/>
                    <a:pt x="281032" y="13126"/>
                  </a:cubicBezTo>
                  <a:cubicBezTo>
                    <a:pt x="278265" y="14163"/>
                    <a:pt x="275845" y="14854"/>
                    <a:pt x="275845" y="20380"/>
                  </a:cubicBezTo>
                  <a:cubicBezTo>
                    <a:pt x="275845" y="35925"/>
                    <a:pt x="275845" y="72886"/>
                    <a:pt x="276536" y="96030"/>
                  </a:cubicBezTo>
                  <a:cubicBezTo>
                    <a:pt x="276536" y="100520"/>
                    <a:pt x="278957" y="104665"/>
                    <a:pt x="284836" y="105702"/>
                  </a:cubicBezTo>
                  <a:lnTo>
                    <a:pt x="294519" y="107774"/>
                  </a:lnTo>
                  <a:cubicBezTo>
                    <a:pt x="295211" y="108465"/>
                    <a:pt x="294519" y="114683"/>
                    <a:pt x="293136" y="115719"/>
                  </a:cubicBezTo>
                  <a:lnTo>
                    <a:pt x="266507" y="115028"/>
                  </a:lnTo>
                  <a:cubicBezTo>
                    <a:pt x="253366" y="115028"/>
                    <a:pt x="244029" y="115719"/>
                    <a:pt x="240916" y="115719"/>
                  </a:cubicBezTo>
                  <a:cubicBezTo>
                    <a:pt x="239533" y="115028"/>
                    <a:pt x="239879" y="108810"/>
                    <a:pt x="240225" y="108120"/>
                  </a:cubicBezTo>
                  <a:cubicBezTo>
                    <a:pt x="252328" y="105356"/>
                    <a:pt x="254403" y="103974"/>
                    <a:pt x="254749" y="99829"/>
                  </a:cubicBezTo>
                  <a:cubicBezTo>
                    <a:pt x="255441" y="88430"/>
                    <a:pt x="255095" y="54578"/>
                    <a:pt x="255441" y="31434"/>
                  </a:cubicBezTo>
                  <a:lnTo>
                    <a:pt x="254749" y="31434"/>
                  </a:lnTo>
                  <a:lnTo>
                    <a:pt x="217746" y="112610"/>
                  </a:lnTo>
                  <a:cubicBezTo>
                    <a:pt x="216708" y="113647"/>
                    <a:pt x="212213" y="114683"/>
                    <a:pt x="210829" y="114683"/>
                  </a:cubicBezTo>
                  <a:cubicBezTo>
                    <a:pt x="201838" y="91539"/>
                    <a:pt x="185584" y="55960"/>
                    <a:pt x="173480" y="29362"/>
                  </a:cubicBezTo>
                  <a:cubicBezTo>
                    <a:pt x="173480" y="29016"/>
                    <a:pt x="172097" y="29016"/>
                    <a:pt x="172097" y="29707"/>
                  </a:cubicBezTo>
                  <a:cubicBezTo>
                    <a:pt x="172097" y="49397"/>
                    <a:pt x="171405" y="80140"/>
                    <a:pt x="172097" y="94648"/>
                  </a:cubicBezTo>
                  <a:cubicBezTo>
                    <a:pt x="172788" y="100175"/>
                    <a:pt x="174172" y="103974"/>
                    <a:pt x="180396" y="105356"/>
                  </a:cubicBezTo>
                  <a:lnTo>
                    <a:pt x="191463" y="107774"/>
                  </a:lnTo>
                  <a:cubicBezTo>
                    <a:pt x="192155" y="108465"/>
                    <a:pt x="192155" y="114683"/>
                    <a:pt x="191117" y="115719"/>
                  </a:cubicBezTo>
                  <a:lnTo>
                    <a:pt x="166218" y="115028"/>
                  </a:lnTo>
                  <a:lnTo>
                    <a:pt x="143047" y="115719"/>
                  </a:lnTo>
                  <a:cubicBezTo>
                    <a:pt x="142010" y="114337"/>
                    <a:pt x="142010" y="108810"/>
                    <a:pt x="143047" y="107774"/>
                  </a:cubicBezTo>
                  <a:cubicBezTo>
                    <a:pt x="158264" y="105011"/>
                    <a:pt x="159301" y="102938"/>
                    <a:pt x="159993" y="93957"/>
                  </a:cubicBezTo>
                  <a:close/>
                  <a:moveTo>
                    <a:pt x="330831" y="42833"/>
                  </a:moveTo>
                  <a:cubicBezTo>
                    <a:pt x="330831" y="43524"/>
                    <a:pt x="331523" y="44906"/>
                    <a:pt x="332560" y="44906"/>
                  </a:cubicBezTo>
                  <a:cubicBezTo>
                    <a:pt x="341552" y="45597"/>
                    <a:pt x="374751" y="44560"/>
                    <a:pt x="380284" y="43179"/>
                  </a:cubicBezTo>
                  <a:cubicBezTo>
                    <a:pt x="380976" y="42833"/>
                    <a:pt x="381668" y="41797"/>
                    <a:pt x="381668" y="40761"/>
                  </a:cubicBezTo>
                  <a:cubicBezTo>
                    <a:pt x="380284" y="26944"/>
                    <a:pt x="371293" y="10708"/>
                    <a:pt x="355731" y="10708"/>
                  </a:cubicBezTo>
                  <a:cubicBezTo>
                    <a:pt x="342243" y="10708"/>
                    <a:pt x="332560" y="23144"/>
                    <a:pt x="330831" y="42833"/>
                  </a:cubicBezTo>
                  <a:close/>
                  <a:moveTo>
                    <a:pt x="405876" y="89812"/>
                  </a:moveTo>
                  <a:cubicBezTo>
                    <a:pt x="406221" y="91539"/>
                    <a:pt x="405184" y="96720"/>
                    <a:pt x="404492" y="97411"/>
                  </a:cubicBezTo>
                  <a:cubicBezTo>
                    <a:pt x="392042" y="111229"/>
                    <a:pt x="372676" y="118137"/>
                    <a:pt x="359535" y="118137"/>
                  </a:cubicBezTo>
                  <a:cubicBezTo>
                    <a:pt x="345010" y="118137"/>
                    <a:pt x="333944" y="113647"/>
                    <a:pt x="325298" y="105011"/>
                  </a:cubicBezTo>
                  <a:cubicBezTo>
                    <a:pt x="314336" y="92687"/>
                    <a:pt x="308627" y="76573"/>
                    <a:pt x="309390" y="60105"/>
                  </a:cubicBezTo>
                  <a:cubicBezTo>
                    <a:pt x="309390" y="35234"/>
                    <a:pt x="319765" y="18653"/>
                    <a:pt x="333944" y="9327"/>
                  </a:cubicBezTo>
                  <a:cubicBezTo>
                    <a:pt x="342935" y="3454"/>
                    <a:pt x="355385" y="0"/>
                    <a:pt x="364376" y="0"/>
                  </a:cubicBezTo>
                  <a:cubicBezTo>
                    <a:pt x="392042" y="0"/>
                    <a:pt x="401726" y="24180"/>
                    <a:pt x="403801" y="39724"/>
                  </a:cubicBezTo>
                  <a:cubicBezTo>
                    <a:pt x="404146" y="41106"/>
                    <a:pt x="405530" y="42142"/>
                    <a:pt x="408296" y="43179"/>
                  </a:cubicBezTo>
                  <a:cubicBezTo>
                    <a:pt x="408296" y="44215"/>
                    <a:pt x="406913" y="49051"/>
                    <a:pt x="405876" y="49397"/>
                  </a:cubicBezTo>
                  <a:cubicBezTo>
                    <a:pt x="394117" y="52851"/>
                    <a:pt x="355731" y="54923"/>
                    <a:pt x="332214" y="55614"/>
                  </a:cubicBezTo>
                  <a:cubicBezTo>
                    <a:pt x="330831" y="55614"/>
                    <a:pt x="330485" y="57341"/>
                    <a:pt x="330485" y="58723"/>
                  </a:cubicBezTo>
                  <a:cubicBezTo>
                    <a:pt x="330831" y="68395"/>
                    <a:pt x="335327" y="80140"/>
                    <a:pt x="341898" y="87394"/>
                  </a:cubicBezTo>
                  <a:cubicBezTo>
                    <a:pt x="350543" y="96030"/>
                    <a:pt x="359881" y="99829"/>
                    <a:pt x="372676" y="99829"/>
                  </a:cubicBezTo>
                  <a:cubicBezTo>
                    <a:pt x="384088" y="99829"/>
                    <a:pt x="394463" y="96375"/>
                    <a:pt x="404838" y="88085"/>
                  </a:cubicBezTo>
                  <a:lnTo>
                    <a:pt x="405876" y="89812"/>
                  </a:lnTo>
                  <a:close/>
                  <a:moveTo>
                    <a:pt x="430083" y="106047"/>
                  </a:moveTo>
                  <a:cubicBezTo>
                    <a:pt x="435962" y="104665"/>
                    <a:pt x="437000" y="102593"/>
                    <a:pt x="437346" y="95339"/>
                  </a:cubicBezTo>
                  <a:lnTo>
                    <a:pt x="437692" y="56305"/>
                  </a:lnTo>
                  <a:lnTo>
                    <a:pt x="437346" y="21071"/>
                  </a:lnTo>
                  <a:cubicBezTo>
                    <a:pt x="437000" y="16235"/>
                    <a:pt x="435271" y="13817"/>
                    <a:pt x="431121" y="12435"/>
                  </a:cubicBezTo>
                  <a:lnTo>
                    <a:pt x="421438" y="11054"/>
                  </a:lnTo>
                  <a:cubicBezTo>
                    <a:pt x="420746" y="9672"/>
                    <a:pt x="420746" y="4145"/>
                    <a:pt x="422129" y="2763"/>
                  </a:cubicBezTo>
                  <a:cubicBezTo>
                    <a:pt x="425242" y="2763"/>
                    <a:pt x="432504" y="3454"/>
                    <a:pt x="447029" y="3454"/>
                  </a:cubicBezTo>
                  <a:cubicBezTo>
                    <a:pt x="462245" y="3454"/>
                    <a:pt x="471237" y="2763"/>
                    <a:pt x="473658" y="2763"/>
                  </a:cubicBezTo>
                  <a:cubicBezTo>
                    <a:pt x="474695" y="3800"/>
                    <a:pt x="475041" y="9672"/>
                    <a:pt x="473658" y="11054"/>
                  </a:cubicBezTo>
                  <a:cubicBezTo>
                    <a:pt x="470199" y="11054"/>
                    <a:pt x="468124" y="11745"/>
                    <a:pt x="464666" y="12435"/>
                  </a:cubicBezTo>
                  <a:cubicBezTo>
                    <a:pt x="461208" y="13472"/>
                    <a:pt x="459133" y="15890"/>
                    <a:pt x="458787" y="20035"/>
                  </a:cubicBezTo>
                  <a:lnTo>
                    <a:pt x="458787" y="50433"/>
                  </a:lnTo>
                  <a:lnTo>
                    <a:pt x="460170" y="51815"/>
                  </a:lnTo>
                  <a:lnTo>
                    <a:pt x="508586" y="51815"/>
                  </a:lnTo>
                  <a:cubicBezTo>
                    <a:pt x="508932" y="51815"/>
                    <a:pt x="509969" y="51124"/>
                    <a:pt x="509969" y="50433"/>
                  </a:cubicBezTo>
                  <a:lnTo>
                    <a:pt x="509278" y="20726"/>
                  </a:lnTo>
                  <a:cubicBezTo>
                    <a:pt x="509278" y="16581"/>
                    <a:pt x="507894" y="13817"/>
                    <a:pt x="503399" y="12781"/>
                  </a:cubicBezTo>
                  <a:cubicBezTo>
                    <a:pt x="500978" y="12435"/>
                    <a:pt x="496482" y="11054"/>
                    <a:pt x="493370" y="11054"/>
                  </a:cubicBezTo>
                  <a:cubicBezTo>
                    <a:pt x="493024" y="9327"/>
                    <a:pt x="493370" y="3454"/>
                    <a:pt x="494407" y="2763"/>
                  </a:cubicBezTo>
                  <a:lnTo>
                    <a:pt x="521036" y="3454"/>
                  </a:lnTo>
                  <a:lnTo>
                    <a:pt x="547665" y="2763"/>
                  </a:lnTo>
                  <a:cubicBezTo>
                    <a:pt x="548356" y="4145"/>
                    <a:pt x="548356" y="9672"/>
                    <a:pt x="547665" y="10708"/>
                  </a:cubicBezTo>
                  <a:lnTo>
                    <a:pt x="539365" y="12435"/>
                  </a:lnTo>
                  <a:cubicBezTo>
                    <a:pt x="533831" y="13817"/>
                    <a:pt x="531757" y="15544"/>
                    <a:pt x="531411" y="21417"/>
                  </a:cubicBezTo>
                  <a:lnTo>
                    <a:pt x="531411" y="56651"/>
                  </a:lnTo>
                  <a:lnTo>
                    <a:pt x="531757" y="95684"/>
                  </a:lnTo>
                  <a:cubicBezTo>
                    <a:pt x="532102" y="102593"/>
                    <a:pt x="535215" y="104320"/>
                    <a:pt x="540748" y="105702"/>
                  </a:cubicBezTo>
                  <a:lnTo>
                    <a:pt x="550777" y="107774"/>
                  </a:lnTo>
                  <a:cubicBezTo>
                    <a:pt x="551469" y="108120"/>
                    <a:pt x="550777" y="114683"/>
                    <a:pt x="549739" y="115719"/>
                  </a:cubicBezTo>
                  <a:lnTo>
                    <a:pt x="522073" y="115028"/>
                  </a:lnTo>
                  <a:lnTo>
                    <a:pt x="494407" y="115719"/>
                  </a:lnTo>
                  <a:cubicBezTo>
                    <a:pt x="493370" y="115028"/>
                    <a:pt x="493370" y="108810"/>
                    <a:pt x="494407" y="108120"/>
                  </a:cubicBezTo>
                  <a:lnTo>
                    <a:pt x="503745" y="106047"/>
                  </a:lnTo>
                  <a:cubicBezTo>
                    <a:pt x="508586" y="105011"/>
                    <a:pt x="509969" y="101902"/>
                    <a:pt x="509969" y="97411"/>
                  </a:cubicBezTo>
                  <a:cubicBezTo>
                    <a:pt x="509936" y="85890"/>
                    <a:pt x="509590" y="74371"/>
                    <a:pt x="508932" y="62868"/>
                  </a:cubicBezTo>
                  <a:lnTo>
                    <a:pt x="460516" y="62868"/>
                  </a:lnTo>
                  <a:cubicBezTo>
                    <a:pt x="459825" y="62868"/>
                    <a:pt x="459133" y="63559"/>
                    <a:pt x="459133" y="63905"/>
                  </a:cubicBezTo>
                  <a:lnTo>
                    <a:pt x="459133" y="96030"/>
                  </a:lnTo>
                  <a:cubicBezTo>
                    <a:pt x="459133" y="102247"/>
                    <a:pt x="461554" y="104665"/>
                    <a:pt x="466395" y="106047"/>
                  </a:cubicBezTo>
                  <a:lnTo>
                    <a:pt x="476078" y="108120"/>
                  </a:lnTo>
                  <a:cubicBezTo>
                    <a:pt x="476770" y="108810"/>
                    <a:pt x="476078" y="115028"/>
                    <a:pt x="475041" y="115719"/>
                  </a:cubicBezTo>
                  <a:lnTo>
                    <a:pt x="447375" y="115028"/>
                  </a:lnTo>
                  <a:lnTo>
                    <a:pt x="421092" y="115719"/>
                  </a:lnTo>
                  <a:cubicBezTo>
                    <a:pt x="420054" y="115028"/>
                    <a:pt x="420054" y="108810"/>
                    <a:pt x="421092" y="107774"/>
                  </a:cubicBezTo>
                  <a:close/>
                  <a:moveTo>
                    <a:pt x="572218" y="105702"/>
                  </a:moveTo>
                  <a:cubicBezTo>
                    <a:pt x="578097" y="103629"/>
                    <a:pt x="578443" y="101211"/>
                    <a:pt x="578443" y="92575"/>
                  </a:cubicBezTo>
                  <a:lnTo>
                    <a:pt x="578789" y="53542"/>
                  </a:lnTo>
                  <a:lnTo>
                    <a:pt x="578443" y="20726"/>
                  </a:lnTo>
                  <a:cubicBezTo>
                    <a:pt x="578097" y="15890"/>
                    <a:pt x="576022" y="13817"/>
                    <a:pt x="571872" y="12781"/>
                  </a:cubicBezTo>
                  <a:cubicBezTo>
                    <a:pt x="568414" y="11745"/>
                    <a:pt x="565993" y="11399"/>
                    <a:pt x="562535" y="11054"/>
                  </a:cubicBezTo>
                  <a:cubicBezTo>
                    <a:pt x="561843" y="8981"/>
                    <a:pt x="562535" y="4145"/>
                    <a:pt x="563227" y="2763"/>
                  </a:cubicBezTo>
                  <a:cubicBezTo>
                    <a:pt x="566339" y="2763"/>
                    <a:pt x="573602" y="3454"/>
                    <a:pt x="588126" y="3454"/>
                  </a:cubicBezTo>
                  <a:cubicBezTo>
                    <a:pt x="603343" y="3454"/>
                    <a:pt x="613026" y="2763"/>
                    <a:pt x="615101" y="2763"/>
                  </a:cubicBezTo>
                  <a:cubicBezTo>
                    <a:pt x="616484" y="3800"/>
                    <a:pt x="616484" y="9672"/>
                    <a:pt x="615792" y="11054"/>
                  </a:cubicBezTo>
                  <a:cubicBezTo>
                    <a:pt x="612334" y="11054"/>
                    <a:pt x="609222" y="11745"/>
                    <a:pt x="606109" y="12781"/>
                  </a:cubicBezTo>
                  <a:cubicBezTo>
                    <a:pt x="601959" y="13472"/>
                    <a:pt x="599884" y="15544"/>
                    <a:pt x="599884" y="21417"/>
                  </a:cubicBezTo>
                  <a:lnTo>
                    <a:pt x="599539" y="74958"/>
                  </a:lnTo>
                  <a:cubicBezTo>
                    <a:pt x="599539" y="75649"/>
                    <a:pt x="600230" y="76686"/>
                    <a:pt x="600922" y="76340"/>
                  </a:cubicBezTo>
                  <a:cubicBezTo>
                    <a:pt x="608876" y="69431"/>
                    <a:pt x="641729" y="34888"/>
                    <a:pt x="649338" y="24526"/>
                  </a:cubicBezTo>
                  <a:cubicBezTo>
                    <a:pt x="650029" y="23489"/>
                    <a:pt x="650721" y="22453"/>
                    <a:pt x="650721" y="21071"/>
                  </a:cubicBezTo>
                  <a:cubicBezTo>
                    <a:pt x="650721" y="15890"/>
                    <a:pt x="650029" y="13817"/>
                    <a:pt x="645534" y="12781"/>
                  </a:cubicBezTo>
                  <a:lnTo>
                    <a:pt x="636888" y="11054"/>
                  </a:lnTo>
                  <a:cubicBezTo>
                    <a:pt x="636196" y="9672"/>
                    <a:pt x="636888" y="3454"/>
                    <a:pt x="637925" y="2763"/>
                  </a:cubicBezTo>
                  <a:lnTo>
                    <a:pt x="662133" y="3454"/>
                  </a:lnTo>
                  <a:lnTo>
                    <a:pt x="688070" y="2763"/>
                  </a:lnTo>
                  <a:cubicBezTo>
                    <a:pt x="688762" y="4145"/>
                    <a:pt x="689108" y="9327"/>
                    <a:pt x="688070" y="10708"/>
                  </a:cubicBezTo>
                  <a:lnTo>
                    <a:pt x="677350" y="13126"/>
                  </a:lnTo>
                  <a:cubicBezTo>
                    <a:pt x="673545" y="14508"/>
                    <a:pt x="672508" y="18308"/>
                    <a:pt x="672508" y="20726"/>
                  </a:cubicBezTo>
                  <a:cubicBezTo>
                    <a:pt x="671816" y="37997"/>
                    <a:pt x="672508" y="83940"/>
                    <a:pt x="672854" y="96720"/>
                  </a:cubicBezTo>
                  <a:cubicBezTo>
                    <a:pt x="673200" y="100866"/>
                    <a:pt x="674929" y="103629"/>
                    <a:pt x="678733" y="105011"/>
                  </a:cubicBezTo>
                  <a:cubicBezTo>
                    <a:pt x="682883" y="106393"/>
                    <a:pt x="687724" y="107083"/>
                    <a:pt x="691874" y="107774"/>
                  </a:cubicBezTo>
                  <a:cubicBezTo>
                    <a:pt x="692566" y="108120"/>
                    <a:pt x="691874" y="114683"/>
                    <a:pt x="690837" y="115719"/>
                  </a:cubicBezTo>
                  <a:lnTo>
                    <a:pt x="661787" y="115028"/>
                  </a:lnTo>
                  <a:lnTo>
                    <a:pt x="639309" y="115719"/>
                  </a:lnTo>
                  <a:cubicBezTo>
                    <a:pt x="638617" y="115028"/>
                    <a:pt x="638617" y="109501"/>
                    <a:pt x="638963" y="108810"/>
                  </a:cubicBezTo>
                  <a:cubicBezTo>
                    <a:pt x="650029" y="105702"/>
                    <a:pt x="651413" y="103629"/>
                    <a:pt x="651413" y="98793"/>
                  </a:cubicBezTo>
                  <a:lnTo>
                    <a:pt x="651413" y="39034"/>
                  </a:lnTo>
                  <a:cubicBezTo>
                    <a:pt x="651413" y="38343"/>
                    <a:pt x="650721" y="37652"/>
                    <a:pt x="650029" y="38343"/>
                  </a:cubicBezTo>
                  <a:cubicBezTo>
                    <a:pt x="642421" y="47324"/>
                    <a:pt x="609913" y="80831"/>
                    <a:pt x="601614" y="90157"/>
                  </a:cubicBezTo>
                  <a:cubicBezTo>
                    <a:pt x="600230" y="91194"/>
                    <a:pt x="599884" y="92575"/>
                    <a:pt x="599884" y="94648"/>
                  </a:cubicBezTo>
                  <a:cubicBezTo>
                    <a:pt x="599884" y="102938"/>
                    <a:pt x="601614" y="104665"/>
                    <a:pt x="606801" y="106047"/>
                  </a:cubicBezTo>
                  <a:lnTo>
                    <a:pt x="617176" y="108120"/>
                  </a:lnTo>
                  <a:cubicBezTo>
                    <a:pt x="617867" y="108465"/>
                    <a:pt x="617176" y="115028"/>
                    <a:pt x="616138" y="115719"/>
                  </a:cubicBezTo>
                  <a:lnTo>
                    <a:pt x="588472" y="115028"/>
                  </a:lnTo>
                  <a:lnTo>
                    <a:pt x="561843" y="115719"/>
                  </a:lnTo>
                  <a:cubicBezTo>
                    <a:pt x="561152" y="115028"/>
                    <a:pt x="561152" y="108810"/>
                    <a:pt x="561843" y="107774"/>
                  </a:cubicBezTo>
                  <a:lnTo>
                    <a:pt x="572218" y="105702"/>
                  </a:lnTo>
                  <a:close/>
                  <a:moveTo>
                    <a:pt x="10596" y="191368"/>
                  </a:moveTo>
                  <a:cubicBezTo>
                    <a:pt x="20279" y="191368"/>
                    <a:pt x="33420" y="192059"/>
                    <a:pt x="62124" y="192059"/>
                  </a:cubicBezTo>
                  <a:cubicBezTo>
                    <a:pt x="62815" y="197932"/>
                    <a:pt x="64199" y="201731"/>
                    <a:pt x="67311" y="208294"/>
                  </a:cubicBezTo>
                  <a:cubicBezTo>
                    <a:pt x="84509" y="246374"/>
                    <a:pt x="102379" y="284147"/>
                    <a:pt x="120914" y="321596"/>
                  </a:cubicBezTo>
                  <a:lnTo>
                    <a:pt x="121952" y="321596"/>
                  </a:lnTo>
                  <a:cubicBezTo>
                    <a:pt x="126793" y="312614"/>
                    <a:pt x="164488" y="234893"/>
                    <a:pt x="176592" y="206913"/>
                  </a:cubicBezTo>
                  <a:cubicBezTo>
                    <a:pt x="179359" y="201040"/>
                    <a:pt x="180742" y="196550"/>
                    <a:pt x="181434" y="192059"/>
                  </a:cubicBezTo>
                  <a:cubicBezTo>
                    <a:pt x="209100" y="192059"/>
                    <a:pt x="219475" y="191368"/>
                    <a:pt x="231233" y="191368"/>
                  </a:cubicBezTo>
                  <a:cubicBezTo>
                    <a:pt x="232270" y="191714"/>
                    <a:pt x="232270" y="198277"/>
                    <a:pt x="231233" y="198968"/>
                  </a:cubicBezTo>
                  <a:cubicBezTo>
                    <a:pt x="222587" y="200349"/>
                    <a:pt x="217400" y="201040"/>
                    <a:pt x="212904" y="202422"/>
                  </a:cubicBezTo>
                  <a:cubicBezTo>
                    <a:pt x="207025" y="203804"/>
                    <a:pt x="204950" y="207604"/>
                    <a:pt x="204950" y="213476"/>
                  </a:cubicBezTo>
                  <a:cubicBezTo>
                    <a:pt x="204604" y="230747"/>
                    <a:pt x="206679" y="319868"/>
                    <a:pt x="208408" y="339558"/>
                  </a:cubicBezTo>
                  <a:cubicBezTo>
                    <a:pt x="209100" y="349230"/>
                    <a:pt x="210829" y="353375"/>
                    <a:pt x="219129" y="355448"/>
                  </a:cubicBezTo>
                  <a:cubicBezTo>
                    <a:pt x="223279" y="356484"/>
                    <a:pt x="227775" y="356829"/>
                    <a:pt x="234691" y="357866"/>
                  </a:cubicBezTo>
                  <a:cubicBezTo>
                    <a:pt x="235729" y="359247"/>
                    <a:pt x="235383" y="364084"/>
                    <a:pt x="234691" y="365811"/>
                  </a:cubicBezTo>
                  <a:lnTo>
                    <a:pt x="196996" y="365120"/>
                  </a:lnTo>
                  <a:lnTo>
                    <a:pt x="159301" y="365811"/>
                  </a:lnTo>
                  <a:cubicBezTo>
                    <a:pt x="158609" y="364774"/>
                    <a:pt x="158264" y="358902"/>
                    <a:pt x="159301" y="357866"/>
                  </a:cubicBezTo>
                  <a:cubicBezTo>
                    <a:pt x="166218" y="356484"/>
                    <a:pt x="171059" y="355793"/>
                    <a:pt x="174517" y="354411"/>
                  </a:cubicBezTo>
                  <a:cubicBezTo>
                    <a:pt x="180742" y="353030"/>
                    <a:pt x="182126" y="348539"/>
                    <a:pt x="182126" y="342667"/>
                  </a:cubicBezTo>
                  <a:cubicBezTo>
                    <a:pt x="182471" y="324014"/>
                    <a:pt x="181780" y="250782"/>
                    <a:pt x="181088" y="225221"/>
                  </a:cubicBezTo>
                  <a:lnTo>
                    <a:pt x="179705" y="225221"/>
                  </a:lnTo>
                  <a:cubicBezTo>
                    <a:pt x="172097" y="242492"/>
                    <a:pt x="125756" y="338176"/>
                    <a:pt x="116419" y="365465"/>
                  </a:cubicBezTo>
                  <a:cubicBezTo>
                    <a:pt x="115381" y="365811"/>
                    <a:pt x="109502" y="366156"/>
                    <a:pt x="108119" y="365811"/>
                  </a:cubicBezTo>
                  <a:cubicBezTo>
                    <a:pt x="101202" y="342321"/>
                    <a:pt x="59011" y="248364"/>
                    <a:pt x="48982" y="224875"/>
                  </a:cubicBezTo>
                  <a:cubicBezTo>
                    <a:pt x="48291" y="224530"/>
                    <a:pt x="47945" y="224875"/>
                    <a:pt x="47599" y="225566"/>
                  </a:cubicBezTo>
                  <a:cubicBezTo>
                    <a:pt x="45870" y="250437"/>
                    <a:pt x="42066" y="312960"/>
                    <a:pt x="42066" y="336104"/>
                  </a:cubicBezTo>
                  <a:cubicBezTo>
                    <a:pt x="42066" y="346467"/>
                    <a:pt x="42757" y="352339"/>
                    <a:pt x="51403" y="354757"/>
                  </a:cubicBezTo>
                  <a:cubicBezTo>
                    <a:pt x="55899" y="356139"/>
                    <a:pt x="60395" y="356484"/>
                    <a:pt x="68694" y="357866"/>
                  </a:cubicBezTo>
                  <a:cubicBezTo>
                    <a:pt x="70078" y="358902"/>
                    <a:pt x="69732" y="364774"/>
                    <a:pt x="68003" y="365811"/>
                  </a:cubicBezTo>
                  <a:lnTo>
                    <a:pt x="34803" y="365120"/>
                  </a:lnTo>
                  <a:lnTo>
                    <a:pt x="912" y="365811"/>
                  </a:lnTo>
                  <a:cubicBezTo>
                    <a:pt x="-471" y="364774"/>
                    <a:pt x="-125" y="358902"/>
                    <a:pt x="912" y="357866"/>
                  </a:cubicBezTo>
                  <a:cubicBezTo>
                    <a:pt x="6100" y="356829"/>
                    <a:pt x="11287" y="356484"/>
                    <a:pt x="14745" y="355448"/>
                  </a:cubicBezTo>
                  <a:cubicBezTo>
                    <a:pt x="23391" y="353030"/>
                    <a:pt x="25120" y="349230"/>
                    <a:pt x="27195" y="335413"/>
                  </a:cubicBezTo>
                  <a:cubicBezTo>
                    <a:pt x="29962" y="313996"/>
                    <a:pt x="35495" y="241456"/>
                    <a:pt x="37224" y="215549"/>
                  </a:cubicBezTo>
                  <a:cubicBezTo>
                    <a:pt x="37224" y="210712"/>
                    <a:pt x="35841" y="205186"/>
                    <a:pt x="29270" y="203113"/>
                  </a:cubicBezTo>
                  <a:cubicBezTo>
                    <a:pt x="22943" y="201190"/>
                    <a:pt x="16465" y="199803"/>
                    <a:pt x="9904" y="198968"/>
                  </a:cubicBezTo>
                  <a:cubicBezTo>
                    <a:pt x="8866" y="198277"/>
                    <a:pt x="9212" y="192059"/>
                    <a:pt x="10250" y="191368"/>
                  </a:cubicBezTo>
                  <a:close/>
                  <a:moveTo>
                    <a:pt x="279303" y="339903"/>
                  </a:moveTo>
                  <a:cubicBezTo>
                    <a:pt x="283453" y="343358"/>
                    <a:pt x="284145" y="348539"/>
                    <a:pt x="284145" y="352339"/>
                  </a:cubicBezTo>
                  <a:cubicBezTo>
                    <a:pt x="284145" y="355102"/>
                    <a:pt x="282761" y="360629"/>
                    <a:pt x="279649" y="363393"/>
                  </a:cubicBezTo>
                  <a:cubicBezTo>
                    <a:pt x="276536" y="366847"/>
                    <a:pt x="272041" y="368229"/>
                    <a:pt x="267545" y="368229"/>
                  </a:cubicBezTo>
                  <a:cubicBezTo>
                    <a:pt x="264432" y="368229"/>
                    <a:pt x="260628" y="366847"/>
                    <a:pt x="257516" y="364084"/>
                  </a:cubicBezTo>
                  <a:cubicBezTo>
                    <a:pt x="254058" y="360629"/>
                    <a:pt x="252674" y="356484"/>
                    <a:pt x="252674" y="351993"/>
                  </a:cubicBezTo>
                  <a:cubicBezTo>
                    <a:pt x="252674" y="347503"/>
                    <a:pt x="254749" y="343358"/>
                    <a:pt x="257862" y="339903"/>
                  </a:cubicBezTo>
                  <a:cubicBezTo>
                    <a:pt x="260974" y="337140"/>
                    <a:pt x="264778" y="335413"/>
                    <a:pt x="268928" y="335413"/>
                  </a:cubicBezTo>
                  <a:cubicBezTo>
                    <a:pt x="272386" y="335413"/>
                    <a:pt x="276536" y="337140"/>
                    <a:pt x="279303" y="339903"/>
                  </a:cubicBezTo>
                  <a:close/>
                  <a:moveTo>
                    <a:pt x="420054" y="317450"/>
                  </a:moveTo>
                  <a:cubicBezTo>
                    <a:pt x="420054" y="290852"/>
                    <a:pt x="401034" y="275999"/>
                    <a:pt x="369218" y="275999"/>
                  </a:cubicBezTo>
                  <a:cubicBezTo>
                    <a:pt x="364722" y="275999"/>
                    <a:pt x="357460" y="275999"/>
                    <a:pt x="355385" y="276690"/>
                  </a:cubicBezTo>
                  <a:lnTo>
                    <a:pt x="354002" y="277726"/>
                  </a:lnTo>
                  <a:cubicBezTo>
                    <a:pt x="354002" y="295688"/>
                    <a:pt x="354002" y="329886"/>
                    <a:pt x="355039" y="341285"/>
                  </a:cubicBezTo>
                  <a:cubicBezTo>
                    <a:pt x="355385" y="345085"/>
                    <a:pt x="358151" y="350266"/>
                    <a:pt x="361610" y="351993"/>
                  </a:cubicBezTo>
                  <a:cubicBezTo>
                    <a:pt x="368347" y="354988"/>
                    <a:pt x="375681" y="356406"/>
                    <a:pt x="383051" y="356139"/>
                  </a:cubicBezTo>
                  <a:cubicBezTo>
                    <a:pt x="405530" y="356139"/>
                    <a:pt x="420054" y="343703"/>
                    <a:pt x="420054" y="317450"/>
                  </a:cubicBezTo>
                  <a:close/>
                  <a:moveTo>
                    <a:pt x="357114" y="202077"/>
                  </a:moveTo>
                  <a:cubicBezTo>
                    <a:pt x="356076" y="202768"/>
                    <a:pt x="355039" y="205531"/>
                    <a:pt x="355039" y="206567"/>
                  </a:cubicBezTo>
                  <a:cubicBezTo>
                    <a:pt x="354693" y="214858"/>
                    <a:pt x="354002" y="244565"/>
                    <a:pt x="354002" y="264600"/>
                  </a:cubicBezTo>
                  <a:cubicBezTo>
                    <a:pt x="354002" y="265290"/>
                    <a:pt x="355039" y="265981"/>
                    <a:pt x="355385" y="265981"/>
                  </a:cubicBezTo>
                  <a:lnTo>
                    <a:pt x="372676" y="266672"/>
                  </a:lnTo>
                  <a:cubicBezTo>
                    <a:pt x="386509" y="266672"/>
                    <a:pt x="392388" y="265290"/>
                    <a:pt x="395847" y="263218"/>
                  </a:cubicBezTo>
                  <a:cubicBezTo>
                    <a:pt x="404838" y="258036"/>
                    <a:pt x="408988" y="248019"/>
                    <a:pt x="408988" y="236965"/>
                  </a:cubicBezTo>
                  <a:cubicBezTo>
                    <a:pt x="408988" y="212785"/>
                    <a:pt x="393772" y="201386"/>
                    <a:pt x="367143" y="201386"/>
                  </a:cubicBezTo>
                  <a:cubicBezTo>
                    <a:pt x="363685" y="201386"/>
                    <a:pt x="360226" y="201386"/>
                    <a:pt x="357114" y="202077"/>
                  </a:cubicBezTo>
                  <a:close/>
                  <a:moveTo>
                    <a:pt x="306623" y="191368"/>
                  </a:moveTo>
                  <a:cubicBezTo>
                    <a:pt x="312848" y="191368"/>
                    <a:pt x="322531" y="192059"/>
                    <a:pt x="338785" y="192059"/>
                  </a:cubicBezTo>
                  <a:lnTo>
                    <a:pt x="384088" y="191368"/>
                  </a:lnTo>
                  <a:cubicBezTo>
                    <a:pt x="403455" y="191368"/>
                    <a:pt x="433888" y="197586"/>
                    <a:pt x="433888" y="230747"/>
                  </a:cubicBezTo>
                  <a:cubicBezTo>
                    <a:pt x="433888" y="246983"/>
                    <a:pt x="422821" y="260109"/>
                    <a:pt x="406221" y="267018"/>
                  </a:cubicBezTo>
                  <a:lnTo>
                    <a:pt x="406221" y="268054"/>
                  </a:lnTo>
                  <a:cubicBezTo>
                    <a:pt x="428354" y="272890"/>
                    <a:pt x="446337" y="286707"/>
                    <a:pt x="446337" y="311233"/>
                  </a:cubicBezTo>
                  <a:cubicBezTo>
                    <a:pt x="446337" y="334722"/>
                    <a:pt x="432504" y="350266"/>
                    <a:pt x="411063" y="359593"/>
                  </a:cubicBezTo>
                  <a:cubicBezTo>
                    <a:pt x="397922" y="365465"/>
                    <a:pt x="382359" y="366501"/>
                    <a:pt x="367489" y="366501"/>
                  </a:cubicBezTo>
                  <a:cubicBezTo>
                    <a:pt x="354693" y="366501"/>
                    <a:pt x="321840" y="365465"/>
                    <a:pt x="303165" y="365811"/>
                  </a:cubicBezTo>
                  <a:cubicBezTo>
                    <a:pt x="301782" y="365120"/>
                    <a:pt x="301436" y="358902"/>
                    <a:pt x="303165" y="357866"/>
                  </a:cubicBezTo>
                  <a:cubicBezTo>
                    <a:pt x="308007" y="357175"/>
                    <a:pt x="315961" y="356484"/>
                    <a:pt x="320802" y="355448"/>
                  </a:cubicBezTo>
                  <a:cubicBezTo>
                    <a:pt x="327027" y="353721"/>
                    <a:pt x="329102" y="351303"/>
                    <a:pt x="329794" y="341285"/>
                  </a:cubicBezTo>
                  <a:cubicBezTo>
                    <a:pt x="330485" y="332304"/>
                    <a:pt x="330485" y="307433"/>
                    <a:pt x="330485" y="277381"/>
                  </a:cubicBezTo>
                  <a:lnTo>
                    <a:pt x="330485" y="213130"/>
                  </a:lnTo>
                  <a:cubicBezTo>
                    <a:pt x="329794" y="205186"/>
                    <a:pt x="327373" y="202768"/>
                    <a:pt x="322531" y="201386"/>
                  </a:cubicBezTo>
                  <a:cubicBezTo>
                    <a:pt x="318727" y="200004"/>
                    <a:pt x="311465" y="199313"/>
                    <a:pt x="306277" y="198622"/>
                  </a:cubicBezTo>
                  <a:cubicBezTo>
                    <a:pt x="305240" y="197932"/>
                    <a:pt x="305240" y="191714"/>
                    <a:pt x="306277" y="191023"/>
                  </a:cubicBezTo>
                  <a:close/>
                  <a:moveTo>
                    <a:pt x="491295" y="339903"/>
                  </a:moveTo>
                  <a:cubicBezTo>
                    <a:pt x="495445" y="343358"/>
                    <a:pt x="496482" y="348539"/>
                    <a:pt x="496482" y="352339"/>
                  </a:cubicBezTo>
                  <a:cubicBezTo>
                    <a:pt x="496482" y="355102"/>
                    <a:pt x="495099" y="360629"/>
                    <a:pt x="491986" y="363393"/>
                  </a:cubicBezTo>
                  <a:cubicBezTo>
                    <a:pt x="488528" y="366847"/>
                    <a:pt x="484378" y="368229"/>
                    <a:pt x="479882" y="368229"/>
                  </a:cubicBezTo>
                  <a:cubicBezTo>
                    <a:pt x="476424" y="368229"/>
                    <a:pt x="472274" y="366847"/>
                    <a:pt x="469508" y="364084"/>
                  </a:cubicBezTo>
                  <a:cubicBezTo>
                    <a:pt x="466049" y="360629"/>
                    <a:pt x="464666" y="356484"/>
                    <a:pt x="464666" y="351993"/>
                  </a:cubicBezTo>
                  <a:cubicBezTo>
                    <a:pt x="464666" y="347503"/>
                    <a:pt x="466741" y="343358"/>
                    <a:pt x="469853" y="339903"/>
                  </a:cubicBezTo>
                  <a:cubicBezTo>
                    <a:pt x="472966" y="337140"/>
                    <a:pt x="476770" y="335413"/>
                    <a:pt x="480920" y="335413"/>
                  </a:cubicBezTo>
                  <a:cubicBezTo>
                    <a:pt x="484378" y="335413"/>
                    <a:pt x="488874" y="337140"/>
                    <a:pt x="491295" y="339903"/>
                  </a:cubicBezTo>
                  <a:close/>
                  <a:moveTo>
                    <a:pt x="589510" y="331613"/>
                  </a:moveTo>
                  <a:cubicBezTo>
                    <a:pt x="604034" y="297415"/>
                    <a:pt x="631009" y="225911"/>
                    <a:pt x="636888" y="208294"/>
                  </a:cubicBezTo>
                  <a:cubicBezTo>
                    <a:pt x="638963" y="202077"/>
                    <a:pt x="640692" y="195859"/>
                    <a:pt x="641384" y="191714"/>
                  </a:cubicBezTo>
                  <a:lnTo>
                    <a:pt x="650721" y="192059"/>
                  </a:lnTo>
                  <a:lnTo>
                    <a:pt x="660058" y="192059"/>
                  </a:lnTo>
                  <a:cubicBezTo>
                    <a:pt x="661096" y="195859"/>
                    <a:pt x="662479" y="201386"/>
                    <a:pt x="664554" y="206567"/>
                  </a:cubicBezTo>
                  <a:cubicBezTo>
                    <a:pt x="670087" y="223148"/>
                    <a:pt x="701557" y="311578"/>
                    <a:pt x="711241" y="335067"/>
                  </a:cubicBezTo>
                  <a:cubicBezTo>
                    <a:pt x="719540" y="353721"/>
                    <a:pt x="721615" y="355102"/>
                    <a:pt x="741673" y="357866"/>
                  </a:cubicBezTo>
                  <a:cubicBezTo>
                    <a:pt x="742711" y="358557"/>
                    <a:pt x="741673" y="364774"/>
                    <a:pt x="740982" y="365811"/>
                  </a:cubicBezTo>
                  <a:lnTo>
                    <a:pt x="706745" y="365120"/>
                  </a:lnTo>
                  <a:lnTo>
                    <a:pt x="669741" y="365811"/>
                  </a:lnTo>
                  <a:cubicBezTo>
                    <a:pt x="668704" y="364774"/>
                    <a:pt x="668358" y="358902"/>
                    <a:pt x="669741" y="357866"/>
                  </a:cubicBezTo>
                  <a:cubicBezTo>
                    <a:pt x="674915" y="357215"/>
                    <a:pt x="680011" y="356058"/>
                    <a:pt x="684958" y="354411"/>
                  </a:cubicBezTo>
                  <a:cubicBezTo>
                    <a:pt x="688416" y="353030"/>
                    <a:pt x="689108" y="350266"/>
                    <a:pt x="688416" y="347503"/>
                  </a:cubicBezTo>
                  <a:cubicBezTo>
                    <a:pt x="684266" y="333686"/>
                    <a:pt x="655908" y="252855"/>
                    <a:pt x="644842" y="221421"/>
                  </a:cubicBezTo>
                  <a:lnTo>
                    <a:pt x="643459" y="221766"/>
                  </a:lnTo>
                  <a:cubicBezTo>
                    <a:pt x="633084" y="250092"/>
                    <a:pt x="609222" y="316760"/>
                    <a:pt x="601959" y="338522"/>
                  </a:cubicBezTo>
                  <a:cubicBezTo>
                    <a:pt x="598501" y="348884"/>
                    <a:pt x="600576" y="353375"/>
                    <a:pt x="609568" y="355793"/>
                  </a:cubicBezTo>
                  <a:lnTo>
                    <a:pt x="623401" y="357866"/>
                  </a:lnTo>
                  <a:cubicBezTo>
                    <a:pt x="624092" y="358902"/>
                    <a:pt x="624092" y="364774"/>
                    <a:pt x="622709" y="365811"/>
                  </a:cubicBezTo>
                  <a:lnTo>
                    <a:pt x="586743" y="365120"/>
                  </a:lnTo>
                  <a:cubicBezTo>
                    <a:pt x="570835" y="365120"/>
                    <a:pt x="561843" y="365811"/>
                    <a:pt x="556656" y="365811"/>
                  </a:cubicBezTo>
                  <a:cubicBezTo>
                    <a:pt x="555619" y="365120"/>
                    <a:pt x="555619" y="358557"/>
                    <a:pt x="556656" y="357866"/>
                  </a:cubicBezTo>
                  <a:cubicBezTo>
                    <a:pt x="577060" y="354757"/>
                    <a:pt x="580172" y="353375"/>
                    <a:pt x="589510" y="331613"/>
                  </a:cubicBezTo>
                  <a:close/>
                  <a:moveTo>
                    <a:pt x="785593" y="264945"/>
                  </a:moveTo>
                  <a:cubicBezTo>
                    <a:pt x="778331" y="269781"/>
                    <a:pt x="771414" y="279798"/>
                    <a:pt x="771414" y="301215"/>
                  </a:cubicBezTo>
                  <a:cubicBezTo>
                    <a:pt x="771414" y="334376"/>
                    <a:pt x="788014" y="356829"/>
                    <a:pt x="810493" y="356829"/>
                  </a:cubicBezTo>
                  <a:cubicBezTo>
                    <a:pt x="816372" y="356829"/>
                    <a:pt x="822943" y="355448"/>
                    <a:pt x="827784" y="350957"/>
                  </a:cubicBezTo>
                  <a:cubicBezTo>
                    <a:pt x="835047" y="344048"/>
                    <a:pt x="838159" y="332649"/>
                    <a:pt x="838159" y="315378"/>
                  </a:cubicBezTo>
                  <a:cubicBezTo>
                    <a:pt x="838159" y="282907"/>
                    <a:pt x="822943" y="261145"/>
                    <a:pt x="799081" y="261145"/>
                  </a:cubicBezTo>
                  <a:cubicBezTo>
                    <a:pt x="794585" y="261145"/>
                    <a:pt x="789397" y="262527"/>
                    <a:pt x="785593" y="264600"/>
                  </a:cubicBezTo>
                  <a:close/>
                  <a:moveTo>
                    <a:pt x="862367" y="306397"/>
                  </a:moveTo>
                  <a:cubicBezTo>
                    <a:pt x="862367" y="328159"/>
                    <a:pt x="853375" y="347157"/>
                    <a:pt x="836084" y="358211"/>
                  </a:cubicBezTo>
                  <a:cubicBezTo>
                    <a:pt x="828476" y="363047"/>
                    <a:pt x="815334" y="368574"/>
                    <a:pt x="803230" y="368574"/>
                  </a:cubicBezTo>
                  <a:cubicBezTo>
                    <a:pt x="762423" y="368574"/>
                    <a:pt x="747207" y="337485"/>
                    <a:pt x="747207" y="308124"/>
                  </a:cubicBezTo>
                  <a:cubicBezTo>
                    <a:pt x="747207" y="286016"/>
                    <a:pt x="757581" y="271163"/>
                    <a:pt x="771760" y="261145"/>
                  </a:cubicBezTo>
                  <a:cubicBezTo>
                    <a:pt x="782135" y="254928"/>
                    <a:pt x="795622" y="250092"/>
                    <a:pt x="808764" y="250092"/>
                  </a:cubicBezTo>
                  <a:cubicBezTo>
                    <a:pt x="842655" y="250092"/>
                    <a:pt x="862367" y="274962"/>
                    <a:pt x="862367" y="306397"/>
                  </a:cubicBezTo>
                  <a:close/>
                  <a:moveTo>
                    <a:pt x="895220" y="344048"/>
                  </a:moveTo>
                  <a:cubicBezTo>
                    <a:pt x="895912" y="330577"/>
                    <a:pt x="897641" y="289471"/>
                    <a:pt x="897641" y="271163"/>
                  </a:cubicBezTo>
                  <a:cubicBezTo>
                    <a:pt x="897641" y="266672"/>
                    <a:pt x="894875" y="263909"/>
                    <a:pt x="890725" y="262527"/>
                  </a:cubicBezTo>
                  <a:lnTo>
                    <a:pt x="881041" y="260800"/>
                  </a:lnTo>
                  <a:cubicBezTo>
                    <a:pt x="880696" y="259073"/>
                    <a:pt x="881041" y="253891"/>
                    <a:pt x="882079" y="252855"/>
                  </a:cubicBezTo>
                  <a:lnTo>
                    <a:pt x="906287" y="253546"/>
                  </a:lnTo>
                  <a:lnTo>
                    <a:pt x="918737" y="253200"/>
                  </a:lnTo>
                  <a:cubicBezTo>
                    <a:pt x="919428" y="257345"/>
                    <a:pt x="921157" y="260109"/>
                    <a:pt x="922887" y="263563"/>
                  </a:cubicBezTo>
                  <a:cubicBezTo>
                    <a:pt x="930495" y="279798"/>
                    <a:pt x="950553" y="320905"/>
                    <a:pt x="955394" y="329540"/>
                  </a:cubicBezTo>
                  <a:cubicBezTo>
                    <a:pt x="955740" y="329886"/>
                    <a:pt x="956432" y="329886"/>
                    <a:pt x="956778" y="329540"/>
                  </a:cubicBezTo>
                  <a:cubicBezTo>
                    <a:pt x="964732" y="313996"/>
                    <a:pt x="989977" y="261491"/>
                    <a:pt x="991360" y="253546"/>
                  </a:cubicBezTo>
                  <a:lnTo>
                    <a:pt x="1002773" y="253546"/>
                  </a:lnTo>
                  <a:lnTo>
                    <a:pt x="1026980" y="252855"/>
                  </a:lnTo>
                  <a:cubicBezTo>
                    <a:pt x="1027672" y="253546"/>
                    <a:pt x="1027672" y="259764"/>
                    <a:pt x="1026980" y="260800"/>
                  </a:cubicBezTo>
                  <a:cubicBezTo>
                    <a:pt x="1022139" y="261491"/>
                    <a:pt x="1018681" y="262527"/>
                    <a:pt x="1015914" y="263218"/>
                  </a:cubicBezTo>
                  <a:cubicBezTo>
                    <a:pt x="1013147" y="263909"/>
                    <a:pt x="1010727" y="264945"/>
                    <a:pt x="1010727" y="270472"/>
                  </a:cubicBezTo>
                  <a:cubicBezTo>
                    <a:pt x="1010727" y="286016"/>
                    <a:pt x="1010727" y="322977"/>
                    <a:pt x="1011418" y="345776"/>
                  </a:cubicBezTo>
                  <a:cubicBezTo>
                    <a:pt x="1011418" y="350612"/>
                    <a:pt x="1013839" y="354757"/>
                    <a:pt x="1019718" y="355793"/>
                  </a:cubicBezTo>
                  <a:lnTo>
                    <a:pt x="1029401" y="357866"/>
                  </a:lnTo>
                  <a:cubicBezTo>
                    <a:pt x="1030093" y="358557"/>
                    <a:pt x="1029401" y="364774"/>
                    <a:pt x="1028018" y="365811"/>
                  </a:cubicBezTo>
                  <a:lnTo>
                    <a:pt x="1001389" y="365120"/>
                  </a:lnTo>
                  <a:cubicBezTo>
                    <a:pt x="988248" y="365120"/>
                    <a:pt x="978911" y="365465"/>
                    <a:pt x="975798" y="365811"/>
                  </a:cubicBezTo>
                  <a:cubicBezTo>
                    <a:pt x="974415" y="365120"/>
                    <a:pt x="974761" y="358902"/>
                    <a:pt x="975106" y="357866"/>
                  </a:cubicBezTo>
                  <a:cubicBezTo>
                    <a:pt x="987210" y="355448"/>
                    <a:pt x="989285" y="354066"/>
                    <a:pt x="989631" y="349921"/>
                  </a:cubicBezTo>
                  <a:cubicBezTo>
                    <a:pt x="990323" y="338176"/>
                    <a:pt x="989977" y="304669"/>
                    <a:pt x="990323" y="281526"/>
                  </a:cubicBezTo>
                  <a:lnTo>
                    <a:pt x="989631" y="281526"/>
                  </a:lnTo>
                  <a:lnTo>
                    <a:pt x="952974" y="362702"/>
                  </a:lnTo>
                  <a:cubicBezTo>
                    <a:pt x="952282" y="363738"/>
                    <a:pt x="947440" y="364774"/>
                    <a:pt x="946057" y="364774"/>
                  </a:cubicBezTo>
                  <a:cubicBezTo>
                    <a:pt x="937065" y="341631"/>
                    <a:pt x="920812" y="306051"/>
                    <a:pt x="908708" y="279453"/>
                  </a:cubicBezTo>
                  <a:cubicBezTo>
                    <a:pt x="908708" y="279108"/>
                    <a:pt x="907324" y="279108"/>
                    <a:pt x="907324" y="279798"/>
                  </a:cubicBezTo>
                  <a:cubicBezTo>
                    <a:pt x="907324" y="299488"/>
                    <a:pt x="906633" y="330231"/>
                    <a:pt x="907324" y="344739"/>
                  </a:cubicBezTo>
                  <a:cubicBezTo>
                    <a:pt x="908016" y="350266"/>
                    <a:pt x="909399" y="354066"/>
                    <a:pt x="915624" y="355448"/>
                  </a:cubicBezTo>
                  <a:lnTo>
                    <a:pt x="926691" y="357866"/>
                  </a:lnTo>
                  <a:cubicBezTo>
                    <a:pt x="927382" y="358557"/>
                    <a:pt x="927382" y="364774"/>
                    <a:pt x="926345" y="365811"/>
                  </a:cubicBezTo>
                  <a:lnTo>
                    <a:pt x="901445" y="365120"/>
                  </a:lnTo>
                  <a:lnTo>
                    <a:pt x="878275" y="365811"/>
                  </a:lnTo>
                  <a:cubicBezTo>
                    <a:pt x="877237" y="364429"/>
                    <a:pt x="877237" y="358902"/>
                    <a:pt x="878275" y="357866"/>
                  </a:cubicBezTo>
                  <a:cubicBezTo>
                    <a:pt x="893491" y="355102"/>
                    <a:pt x="894529" y="353030"/>
                    <a:pt x="895220" y="344048"/>
                  </a:cubicBezTo>
                  <a:close/>
                  <a:moveTo>
                    <a:pt x="1082313" y="264945"/>
                  </a:moveTo>
                  <a:cubicBezTo>
                    <a:pt x="1075396" y="269781"/>
                    <a:pt x="1068480" y="279798"/>
                    <a:pt x="1068480" y="301215"/>
                  </a:cubicBezTo>
                  <a:cubicBezTo>
                    <a:pt x="1068480" y="334376"/>
                    <a:pt x="1084734" y="356829"/>
                    <a:pt x="1107212" y="356829"/>
                  </a:cubicBezTo>
                  <a:cubicBezTo>
                    <a:pt x="1113091" y="356829"/>
                    <a:pt x="1119662" y="355448"/>
                    <a:pt x="1124504" y="350957"/>
                  </a:cubicBezTo>
                  <a:cubicBezTo>
                    <a:pt x="1132112" y="344048"/>
                    <a:pt x="1134878" y="332649"/>
                    <a:pt x="1134878" y="315378"/>
                  </a:cubicBezTo>
                  <a:cubicBezTo>
                    <a:pt x="1134878" y="282907"/>
                    <a:pt x="1120008" y="261145"/>
                    <a:pt x="1096146" y="261145"/>
                  </a:cubicBezTo>
                  <a:cubicBezTo>
                    <a:pt x="1091650" y="261145"/>
                    <a:pt x="1086117" y="262527"/>
                    <a:pt x="1082313" y="264600"/>
                  </a:cubicBezTo>
                  <a:close/>
                  <a:moveTo>
                    <a:pt x="1159086" y="306397"/>
                  </a:moveTo>
                  <a:cubicBezTo>
                    <a:pt x="1159086" y="328159"/>
                    <a:pt x="1150441" y="347157"/>
                    <a:pt x="1132803" y="358211"/>
                  </a:cubicBezTo>
                  <a:cubicBezTo>
                    <a:pt x="1125195" y="363047"/>
                    <a:pt x="1112054" y="368574"/>
                    <a:pt x="1100296" y="368574"/>
                  </a:cubicBezTo>
                  <a:cubicBezTo>
                    <a:pt x="1059142" y="368574"/>
                    <a:pt x="1044272" y="337485"/>
                    <a:pt x="1044272" y="308124"/>
                  </a:cubicBezTo>
                  <a:cubicBezTo>
                    <a:pt x="1044272" y="286016"/>
                    <a:pt x="1054647" y="271163"/>
                    <a:pt x="1068480" y="261145"/>
                  </a:cubicBezTo>
                  <a:cubicBezTo>
                    <a:pt x="1078854" y="254928"/>
                    <a:pt x="1092688" y="250092"/>
                    <a:pt x="1105483" y="250092"/>
                  </a:cubicBezTo>
                  <a:cubicBezTo>
                    <a:pt x="1139374" y="250092"/>
                    <a:pt x="1159086" y="274962"/>
                    <a:pt x="1159086" y="306397"/>
                  </a:cubicBezTo>
                  <a:close/>
                  <a:moveTo>
                    <a:pt x="1186752" y="356139"/>
                  </a:moveTo>
                  <a:cubicBezTo>
                    <a:pt x="1192286" y="354757"/>
                    <a:pt x="1193669" y="352684"/>
                    <a:pt x="1194015" y="345430"/>
                  </a:cubicBezTo>
                  <a:lnTo>
                    <a:pt x="1194015" y="306397"/>
                  </a:lnTo>
                  <a:lnTo>
                    <a:pt x="1194015" y="271163"/>
                  </a:lnTo>
                  <a:cubicBezTo>
                    <a:pt x="1193669" y="266327"/>
                    <a:pt x="1191940" y="263909"/>
                    <a:pt x="1187444" y="262527"/>
                  </a:cubicBezTo>
                  <a:lnTo>
                    <a:pt x="1178107" y="260800"/>
                  </a:lnTo>
                  <a:cubicBezTo>
                    <a:pt x="1177415" y="259418"/>
                    <a:pt x="1177415" y="253891"/>
                    <a:pt x="1178798" y="252855"/>
                  </a:cubicBezTo>
                  <a:cubicBezTo>
                    <a:pt x="1181565" y="252855"/>
                    <a:pt x="1189173" y="253546"/>
                    <a:pt x="1203698" y="253546"/>
                  </a:cubicBezTo>
                  <a:cubicBezTo>
                    <a:pt x="1218914" y="253546"/>
                    <a:pt x="1227906" y="252855"/>
                    <a:pt x="1229981" y="252855"/>
                  </a:cubicBezTo>
                  <a:cubicBezTo>
                    <a:pt x="1231364" y="253891"/>
                    <a:pt x="1231364" y="259764"/>
                    <a:pt x="1230327" y="260800"/>
                  </a:cubicBezTo>
                  <a:lnTo>
                    <a:pt x="1221335" y="262527"/>
                  </a:lnTo>
                  <a:cubicBezTo>
                    <a:pt x="1217877" y="263563"/>
                    <a:pt x="1215802" y="265981"/>
                    <a:pt x="1215456" y="270126"/>
                  </a:cubicBezTo>
                  <a:lnTo>
                    <a:pt x="1215456" y="300179"/>
                  </a:lnTo>
                  <a:cubicBezTo>
                    <a:pt x="1215456" y="300870"/>
                    <a:pt x="1216148" y="301906"/>
                    <a:pt x="1216839" y="301906"/>
                  </a:cubicBezTo>
                  <a:lnTo>
                    <a:pt x="1265255" y="301906"/>
                  </a:lnTo>
                  <a:cubicBezTo>
                    <a:pt x="1265601" y="301906"/>
                    <a:pt x="1266293" y="301215"/>
                    <a:pt x="1266293" y="300179"/>
                  </a:cubicBezTo>
                  <a:cubicBezTo>
                    <a:pt x="1266638" y="294307"/>
                    <a:pt x="1265947" y="272545"/>
                    <a:pt x="1265947" y="270817"/>
                  </a:cubicBezTo>
                  <a:cubicBezTo>
                    <a:pt x="1265947" y="266672"/>
                    <a:pt x="1264564" y="263909"/>
                    <a:pt x="1260068" y="262872"/>
                  </a:cubicBezTo>
                  <a:lnTo>
                    <a:pt x="1250039" y="260800"/>
                  </a:lnTo>
                  <a:cubicBezTo>
                    <a:pt x="1249693" y="259418"/>
                    <a:pt x="1250039" y="253891"/>
                    <a:pt x="1251076" y="252855"/>
                  </a:cubicBezTo>
                  <a:lnTo>
                    <a:pt x="1277705" y="253546"/>
                  </a:lnTo>
                  <a:lnTo>
                    <a:pt x="1304334" y="252855"/>
                  </a:lnTo>
                  <a:cubicBezTo>
                    <a:pt x="1305025" y="254237"/>
                    <a:pt x="1305025" y="259764"/>
                    <a:pt x="1304334" y="260800"/>
                  </a:cubicBezTo>
                  <a:lnTo>
                    <a:pt x="1296034" y="262527"/>
                  </a:lnTo>
                  <a:cubicBezTo>
                    <a:pt x="1290501" y="263909"/>
                    <a:pt x="1288426" y="265636"/>
                    <a:pt x="1288080" y="271508"/>
                  </a:cubicBezTo>
                  <a:lnTo>
                    <a:pt x="1288080" y="306397"/>
                  </a:lnTo>
                  <a:lnTo>
                    <a:pt x="1288426" y="345776"/>
                  </a:lnTo>
                  <a:cubicBezTo>
                    <a:pt x="1288426" y="352684"/>
                    <a:pt x="1291884" y="354411"/>
                    <a:pt x="1297071" y="355793"/>
                  </a:cubicBezTo>
                  <a:lnTo>
                    <a:pt x="1307446" y="357866"/>
                  </a:lnTo>
                  <a:cubicBezTo>
                    <a:pt x="1308138" y="358211"/>
                    <a:pt x="1307446" y="364774"/>
                    <a:pt x="1306063" y="365811"/>
                  </a:cubicBezTo>
                  <a:lnTo>
                    <a:pt x="1278397" y="365120"/>
                  </a:lnTo>
                  <a:lnTo>
                    <a:pt x="1250730" y="365811"/>
                  </a:lnTo>
                  <a:cubicBezTo>
                    <a:pt x="1250039" y="365120"/>
                    <a:pt x="1250039" y="358902"/>
                    <a:pt x="1250730" y="357866"/>
                  </a:cubicBezTo>
                  <a:lnTo>
                    <a:pt x="1260414" y="356139"/>
                  </a:lnTo>
                  <a:cubicBezTo>
                    <a:pt x="1264909" y="355102"/>
                    <a:pt x="1266293" y="351993"/>
                    <a:pt x="1266293" y="347503"/>
                  </a:cubicBezTo>
                  <a:cubicBezTo>
                    <a:pt x="1266375" y="335984"/>
                    <a:pt x="1266144" y="324466"/>
                    <a:pt x="1265601" y="312960"/>
                  </a:cubicBezTo>
                  <a:lnTo>
                    <a:pt x="1217185" y="312960"/>
                  </a:lnTo>
                  <a:cubicBezTo>
                    <a:pt x="1216148" y="312960"/>
                    <a:pt x="1215802" y="313651"/>
                    <a:pt x="1215802" y="313996"/>
                  </a:cubicBezTo>
                  <a:lnTo>
                    <a:pt x="1215802" y="345776"/>
                  </a:lnTo>
                  <a:cubicBezTo>
                    <a:pt x="1215802" y="352684"/>
                    <a:pt x="1218223" y="354757"/>
                    <a:pt x="1223064" y="356139"/>
                  </a:cubicBezTo>
                  <a:lnTo>
                    <a:pt x="1232747" y="357866"/>
                  </a:lnTo>
                  <a:cubicBezTo>
                    <a:pt x="1233093" y="358902"/>
                    <a:pt x="1232747" y="364774"/>
                    <a:pt x="1231364" y="365811"/>
                  </a:cubicBezTo>
                  <a:lnTo>
                    <a:pt x="1204044" y="365120"/>
                  </a:lnTo>
                  <a:lnTo>
                    <a:pt x="1177761" y="365811"/>
                  </a:lnTo>
                  <a:cubicBezTo>
                    <a:pt x="1176723" y="365120"/>
                    <a:pt x="1176723" y="358902"/>
                    <a:pt x="1177761" y="357866"/>
                  </a:cubicBezTo>
                  <a:close/>
                  <a:moveTo>
                    <a:pt x="1360703" y="264945"/>
                  </a:moveTo>
                  <a:cubicBezTo>
                    <a:pt x="1353787" y="269781"/>
                    <a:pt x="1346524" y="279798"/>
                    <a:pt x="1346524" y="301215"/>
                  </a:cubicBezTo>
                  <a:cubicBezTo>
                    <a:pt x="1346524" y="334376"/>
                    <a:pt x="1363124" y="356829"/>
                    <a:pt x="1385603" y="356829"/>
                  </a:cubicBezTo>
                  <a:cubicBezTo>
                    <a:pt x="1391482" y="356829"/>
                    <a:pt x="1398053" y="355448"/>
                    <a:pt x="1402894" y="350957"/>
                  </a:cubicBezTo>
                  <a:cubicBezTo>
                    <a:pt x="1410502" y="344048"/>
                    <a:pt x="1413269" y="332649"/>
                    <a:pt x="1413269" y="315378"/>
                  </a:cubicBezTo>
                  <a:cubicBezTo>
                    <a:pt x="1413269" y="282907"/>
                    <a:pt x="1398398" y="261145"/>
                    <a:pt x="1374191" y="261145"/>
                  </a:cubicBezTo>
                  <a:cubicBezTo>
                    <a:pt x="1369695" y="261145"/>
                    <a:pt x="1364507" y="262527"/>
                    <a:pt x="1360703" y="264600"/>
                  </a:cubicBezTo>
                  <a:close/>
                  <a:moveTo>
                    <a:pt x="1437477" y="306397"/>
                  </a:moveTo>
                  <a:cubicBezTo>
                    <a:pt x="1437477" y="328159"/>
                    <a:pt x="1428831" y="347157"/>
                    <a:pt x="1411194" y="358211"/>
                  </a:cubicBezTo>
                  <a:cubicBezTo>
                    <a:pt x="1403586" y="363047"/>
                    <a:pt x="1390444" y="368574"/>
                    <a:pt x="1378686" y="368574"/>
                  </a:cubicBezTo>
                  <a:cubicBezTo>
                    <a:pt x="1337187" y="368574"/>
                    <a:pt x="1322662" y="337485"/>
                    <a:pt x="1322662" y="308124"/>
                  </a:cubicBezTo>
                  <a:cubicBezTo>
                    <a:pt x="1322662" y="286016"/>
                    <a:pt x="1332691" y="271163"/>
                    <a:pt x="1346870" y="261145"/>
                  </a:cubicBezTo>
                  <a:cubicBezTo>
                    <a:pt x="1357245" y="254928"/>
                    <a:pt x="1370732" y="250092"/>
                    <a:pt x="1383874" y="250092"/>
                  </a:cubicBezTo>
                  <a:cubicBezTo>
                    <a:pt x="1417765" y="250092"/>
                    <a:pt x="1437477" y="274962"/>
                    <a:pt x="1437477" y="306397"/>
                  </a:cubicBezTo>
                  <a:close/>
                  <a:moveTo>
                    <a:pt x="1512521" y="368574"/>
                  </a:moveTo>
                  <a:cubicBezTo>
                    <a:pt x="1494192" y="368574"/>
                    <a:pt x="1481397" y="361665"/>
                    <a:pt x="1472060" y="348884"/>
                  </a:cubicBezTo>
                  <a:cubicBezTo>
                    <a:pt x="1465143" y="338867"/>
                    <a:pt x="1460993" y="325395"/>
                    <a:pt x="1460993" y="311233"/>
                  </a:cubicBezTo>
                  <a:cubicBezTo>
                    <a:pt x="1460993" y="290507"/>
                    <a:pt x="1470676" y="272890"/>
                    <a:pt x="1489697" y="261491"/>
                  </a:cubicBezTo>
                  <a:cubicBezTo>
                    <a:pt x="1501455" y="254237"/>
                    <a:pt x="1516671" y="250092"/>
                    <a:pt x="1525317" y="250092"/>
                  </a:cubicBezTo>
                  <a:cubicBezTo>
                    <a:pt x="1536729" y="250092"/>
                    <a:pt x="1542954" y="251819"/>
                    <a:pt x="1548487" y="254237"/>
                  </a:cubicBezTo>
                  <a:cubicBezTo>
                    <a:pt x="1551945" y="256309"/>
                    <a:pt x="1555750" y="258727"/>
                    <a:pt x="1556787" y="261491"/>
                  </a:cubicBezTo>
                  <a:lnTo>
                    <a:pt x="1556441" y="265981"/>
                  </a:lnTo>
                  <a:cubicBezTo>
                    <a:pt x="1554712" y="270126"/>
                    <a:pt x="1549525" y="276344"/>
                    <a:pt x="1546758" y="277726"/>
                  </a:cubicBezTo>
                  <a:lnTo>
                    <a:pt x="1543991" y="277726"/>
                  </a:lnTo>
                  <a:cubicBezTo>
                    <a:pt x="1538112" y="271508"/>
                    <a:pt x="1527392" y="262527"/>
                    <a:pt x="1512867" y="262527"/>
                  </a:cubicBezTo>
                  <a:cubicBezTo>
                    <a:pt x="1491772" y="262527"/>
                    <a:pt x="1482780" y="281526"/>
                    <a:pt x="1482780" y="300524"/>
                  </a:cubicBezTo>
                  <a:cubicBezTo>
                    <a:pt x="1482780" y="313996"/>
                    <a:pt x="1486238" y="326777"/>
                    <a:pt x="1493155" y="335067"/>
                  </a:cubicBezTo>
                  <a:cubicBezTo>
                    <a:pt x="1500701" y="344905"/>
                    <a:pt x="1512575" y="350448"/>
                    <a:pt x="1524971" y="349921"/>
                  </a:cubicBezTo>
                  <a:cubicBezTo>
                    <a:pt x="1535000" y="349921"/>
                    <a:pt x="1546412" y="346467"/>
                    <a:pt x="1557133" y="336104"/>
                  </a:cubicBezTo>
                  <a:cubicBezTo>
                    <a:pt x="1557133" y="336104"/>
                    <a:pt x="1558516" y="337140"/>
                    <a:pt x="1558516" y="338176"/>
                  </a:cubicBezTo>
                  <a:cubicBezTo>
                    <a:pt x="1558516" y="340249"/>
                    <a:pt x="1557825" y="345085"/>
                    <a:pt x="1557133" y="346121"/>
                  </a:cubicBezTo>
                  <a:cubicBezTo>
                    <a:pt x="1543300" y="363393"/>
                    <a:pt x="1524279" y="368574"/>
                    <a:pt x="1512175" y="368574"/>
                  </a:cubicBezTo>
                  <a:close/>
                  <a:moveTo>
                    <a:pt x="1611773" y="264945"/>
                  </a:moveTo>
                  <a:cubicBezTo>
                    <a:pt x="1604511" y="269781"/>
                    <a:pt x="1597249" y="279798"/>
                    <a:pt x="1597249" y="301215"/>
                  </a:cubicBezTo>
                  <a:cubicBezTo>
                    <a:pt x="1597249" y="334376"/>
                    <a:pt x="1614194" y="356829"/>
                    <a:pt x="1636673" y="356829"/>
                  </a:cubicBezTo>
                  <a:cubicBezTo>
                    <a:pt x="1642552" y="356829"/>
                    <a:pt x="1649123" y="355448"/>
                    <a:pt x="1653964" y="350957"/>
                  </a:cubicBezTo>
                  <a:cubicBezTo>
                    <a:pt x="1661227" y="344048"/>
                    <a:pt x="1664339" y="332649"/>
                    <a:pt x="1664339" y="315378"/>
                  </a:cubicBezTo>
                  <a:cubicBezTo>
                    <a:pt x="1664339" y="282907"/>
                    <a:pt x="1649123" y="261145"/>
                    <a:pt x="1625261" y="261145"/>
                  </a:cubicBezTo>
                  <a:cubicBezTo>
                    <a:pt x="1620765" y="261145"/>
                    <a:pt x="1615578" y="262527"/>
                    <a:pt x="1611773" y="264600"/>
                  </a:cubicBezTo>
                  <a:close/>
                  <a:moveTo>
                    <a:pt x="1688547" y="306397"/>
                  </a:moveTo>
                  <a:cubicBezTo>
                    <a:pt x="1688547" y="328159"/>
                    <a:pt x="1679556" y="347157"/>
                    <a:pt x="1662264" y="358211"/>
                  </a:cubicBezTo>
                  <a:cubicBezTo>
                    <a:pt x="1654656" y="363047"/>
                    <a:pt x="1641515" y="368574"/>
                    <a:pt x="1629411" y="368574"/>
                  </a:cubicBezTo>
                  <a:cubicBezTo>
                    <a:pt x="1588257" y="368574"/>
                    <a:pt x="1573387" y="337485"/>
                    <a:pt x="1573387" y="308124"/>
                  </a:cubicBezTo>
                  <a:cubicBezTo>
                    <a:pt x="1573387" y="286016"/>
                    <a:pt x="1583762" y="271163"/>
                    <a:pt x="1597940" y="261145"/>
                  </a:cubicBezTo>
                  <a:cubicBezTo>
                    <a:pt x="1608315" y="254928"/>
                    <a:pt x="1621803" y="250092"/>
                    <a:pt x="1634944" y="250092"/>
                  </a:cubicBezTo>
                  <a:cubicBezTo>
                    <a:pt x="1668835" y="250092"/>
                    <a:pt x="1688547" y="274962"/>
                    <a:pt x="1688547" y="306397"/>
                  </a:cubicBezTo>
                  <a:close/>
                  <a:moveTo>
                    <a:pt x="1745608" y="310196"/>
                  </a:moveTo>
                  <a:cubicBezTo>
                    <a:pt x="1744571" y="310196"/>
                    <a:pt x="1744225" y="310887"/>
                    <a:pt x="1744225" y="311578"/>
                  </a:cubicBezTo>
                  <a:lnTo>
                    <a:pt x="1744225" y="346121"/>
                  </a:lnTo>
                  <a:cubicBezTo>
                    <a:pt x="1744571" y="348884"/>
                    <a:pt x="1746300" y="352684"/>
                    <a:pt x="1749067" y="354411"/>
                  </a:cubicBezTo>
                  <a:cubicBezTo>
                    <a:pt x="1752525" y="356484"/>
                    <a:pt x="1759442" y="357520"/>
                    <a:pt x="1762208" y="357520"/>
                  </a:cubicBezTo>
                  <a:cubicBezTo>
                    <a:pt x="1777079" y="357520"/>
                    <a:pt x="1786416" y="350612"/>
                    <a:pt x="1786416" y="335067"/>
                  </a:cubicBezTo>
                  <a:cubicBezTo>
                    <a:pt x="1786416" y="318487"/>
                    <a:pt x="1774312" y="309851"/>
                    <a:pt x="1745608" y="310196"/>
                  </a:cubicBezTo>
                  <a:close/>
                  <a:moveTo>
                    <a:pt x="1782266" y="283944"/>
                  </a:moveTo>
                  <a:cubicBezTo>
                    <a:pt x="1782266" y="265981"/>
                    <a:pt x="1767396" y="260109"/>
                    <a:pt x="1746992" y="261145"/>
                  </a:cubicBezTo>
                  <a:cubicBezTo>
                    <a:pt x="1745954" y="261145"/>
                    <a:pt x="1744571" y="262182"/>
                    <a:pt x="1744571" y="262872"/>
                  </a:cubicBezTo>
                  <a:lnTo>
                    <a:pt x="1744225" y="300179"/>
                  </a:lnTo>
                  <a:cubicBezTo>
                    <a:pt x="1744225" y="300179"/>
                    <a:pt x="1744225" y="301561"/>
                    <a:pt x="1745263" y="301561"/>
                  </a:cubicBezTo>
                  <a:lnTo>
                    <a:pt x="1759096" y="301561"/>
                  </a:lnTo>
                  <a:cubicBezTo>
                    <a:pt x="1768433" y="301561"/>
                    <a:pt x="1772237" y="300179"/>
                    <a:pt x="1775004" y="298797"/>
                  </a:cubicBezTo>
                  <a:cubicBezTo>
                    <a:pt x="1779663" y="295322"/>
                    <a:pt x="1782262" y="289741"/>
                    <a:pt x="1781920" y="283944"/>
                  </a:cubicBezTo>
                  <a:close/>
                  <a:moveTo>
                    <a:pt x="1717251" y="355793"/>
                  </a:moveTo>
                  <a:cubicBezTo>
                    <a:pt x="1722092" y="354757"/>
                    <a:pt x="1723130" y="352339"/>
                    <a:pt x="1723476" y="348884"/>
                  </a:cubicBezTo>
                  <a:lnTo>
                    <a:pt x="1723476" y="306051"/>
                  </a:lnTo>
                  <a:lnTo>
                    <a:pt x="1723476" y="271854"/>
                  </a:lnTo>
                  <a:cubicBezTo>
                    <a:pt x="1723476" y="268399"/>
                    <a:pt x="1722784" y="266672"/>
                    <a:pt x="1720017" y="264945"/>
                  </a:cubicBezTo>
                  <a:cubicBezTo>
                    <a:pt x="1716559" y="262872"/>
                    <a:pt x="1711372" y="261491"/>
                    <a:pt x="1707222" y="260800"/>
                  </a:cubicBezTo>
                  <a:cubicBezTo>
                    <a:pt x="1705838" y="260109"/>
                    <a:pt x="1706184" y="254928"/>
                    <a:pt x="1707222" y="253891"/>
                  </a:cubicBezTo>
                  <a:cubicBezTo>
                    <a:pt x="1725896" y="253200"/>
                    <a:pt x="1748721" y="251819"/>
                    <a:pt x="1765666" y="251819"/>
                  </a:cubicBezTo>
                  <a:cubicBezTo>
                    <a:pt x="1779499" y="251819"/>
                    <a:pt x="1803362" y="255618"/>
                    <a:pt x="1803362" y="278417"/>
                  </a:cubicBezTo>
                  <a:cubicBezTo>
                    <a:pt x="1803362" y="289471"/>
                    <a:pt x="1795753" y="298797"/>
                    <a:pt x="1783649" y="302597"/>
                  </a:cubicBezTo>
                  <a:cubicBezTo>
                    <a:pt x="1783649" y="302597"/>
                    <a:pt x="1782958" y="303288"/>
                    <a:pt x="1783649" y="303288"/>
                  </a:cubicBezTo>
                  <a:cubicBezTo>
                    <a:pt x="1798520" y="306742"/>
                    <a:pt x="1809932" y="315378"/>
                    <a:pt x="1809932" y="330922"/>
                  </a:cubicBezTo>
                  <a:cubicBezTo>
                    <a:pt x="1809932" y="345776"/>
                    <a:pt x="1799558" y="355448"/>
                    <a:pt x="1786762" y="360975"/>
                  </a:cubicBezTo>
                  <a:cubicBezTo>
                    <a:pt x="1776041" y="365465"/>
                    <a:pt x="1764629" y="366847"/>
                    <a:pt x="1750796" y="366847"/>
                  </a:cubicBezTo>
                  <a:lnTo>
                    <a:pt x="1706530" y="365811"/>
                  </a:lnTo>
                  <a:cubicBezTo>
                    <a:pt x="1705147" y="364429"/>
                    <a:pt x="1704801" y="359247"/>
                    <a:pt x="1706184" y="357866"/>
                  </a:cubicBezTo>
                  <a:cubicBezTo>
                    <a:pt x="1712063" y="357175"/>
                    <a:pt x="1714830" y="356484"/>
                    <a:pt x="1717251" y="355793"/>
                  </a:cubicBezTo>
                  <a:close/>
                  <a:moveTo>
                    <a:pt x="1887397" y="310887"/>
                  </a:moveTo>
                  <a:cubicBezTo>
                    <a:pt x="1877023" y="314341"/>
                    <a:pt x="1859040" y="319868"/>
                    <a:pt x="1854198" y="323668"/>
                  </a:cubicBezTo>
                  <a:cubicBezTo>
                    <a:pt x="1852815" y="324359"/>
                    <a:pt x="1851086" y="329540"/>
                    <a:pt x="1851086" y="332649"/>
                  </a:cubicBezTo>
                  <a:cubicBezTo>
                    <a:pt x="1851086" y="343703"/>
                    <a:pt x="1858694" y="351993"/>
                    <a:pt x="1870798" y="351993"/>
                  </a:cubicBezTo>
                  <a:cubicBezTo>
                    <a:pt x="1874602" y="351993"/>
                    <a:pt x="1880827" y="350266"/>
                    <a:pt x="1885323" y="347157"/>
                  </a:cubicBezTo>
                  <a:cubicBezTo>
                    <a:pt x="1887397" y="346121"/>
                    <a:pt x="1888089" y="343703"/>
                    <a:pt x="1888435" y="340940"/>
                  </a:cubicBezTo>
                  <a:cubicBezTo>
                    <a:pt x="1889127" y="335067"/>
                    <a:pt x="1889127" y="316760"/>
                    <a:pt x="1889127" y="311924"/>
                  </a:cubicBezTo>
                  <a:cubicBezTo>
                    <a:pt x="1889127" y="311924"/>
                    <a:pt x="1888089" y="310542"/>
                    <a:pt x="1887397" y="310887"/>
                  </a:cubicBezTo>
                  <a:close/>
                  <a:moveTo>
                    <a:pt x="1884977" y="275308"/>
                  </a:moveTo>
                  <a:cubicBezTo>
                    <a:pt x="1880135" y="268399"/>
                    <a:pt x="1872181" y="264945"/>
                    <a:pt x="1863536" y="264945"/>
                  </a:cubicBezTo>
                  <a:cubicBezTo>
                    <a:pt x="1857310" y="264945"/>
                    <a:pt x="1853852" y="266327"/>
                    <a:pt x="1852469" y="267363"/>
                  </a:cubicBezTo>
                  <a:cubicBezTo>
                    <a:pt x="1849011" y="269781"/>
                    <a:pt x="1844169" y="278762"/>
                    <a:pt x="1840365" y="287743"/>
                  </a:cubicBezTo>
                  <a:cubicBezTo>
                    <a:pt x="1839673" y="288780"/>
                    <a:pt x="1832065" y="284289"/>
                    <a:pt x="1832411" y="282217"/>
                  </a:cubicBezTo>
                  <a:cubicBezTo>
                    <a:pt x="1832757" y="278071"/>
                    <a:pt x="1837253" y="267018"/>
                    <a:pt x="1838982" y="265636"/>
                  </a:cubicBezTo>
                  <a:cubicBezTo>
                    <a:pt x="1851086" y="257000"/>
                    <a:pt x="1868723" y="250092"/>
                    <a:pt x="1875639" y="250092"/>
                  </a:cubicBezTo>
                  <a:cubicBezTo>
                    <a:pt x="1888089" y="250092"/>
                    <a:pt x="1897426" y="255618"/>
                    <a:pt x="1903306" y="264945"/>
                  </a:cubicBezTo>
                  <a:cubicBezTo>
                    <a:pt x="1908493" y="272890"/>
                    <a:pt x="1910222" y="282562"/>
                    <a:pt x="1910222" y="292579"/>
                  </a:cubicBezTo>
                  <a:cubicBezTo>
                    <a:pt x="1910222" y="307433"/>
                    <a:pt x="1908839" y="329195"/>
                    <a:pt x="1908839" y="340249"/>
                  </a:cubicBezTo>
                  <a:cubicBezTo>
                    <a:pt x="1908839" y="346121"/>
                    <a:pt x="1911260" y="351648"/>
                    <a:pt x="1919559" y="351648"/>
                  </a:cubicBezTo>
                  <a:cubicBezTo>
                    <a:pt x="1924055" y="351648"/>
                    <a:pt x="1926130" y="351303"/>
                    <a:pt x="1929588" y="350266"/>
                  </a:cubicBezTo>
                  <a:cubicBezTo>
                    <a:pt x="1929810" y="353071"/>
                    <a:pt x="1929456" y="355892"/>
                    <a:pt x="1928551" y="358557"/>
                  </a:cubicBezTo>
                  <a:cubicBezTo>
                    <a:pt x="1922471" y="364845"/>
                    <a:pt x="1914131" y="368451"/>
                    <a:pt x="1905380" y="368574"/>
                  </a:cubicBezTo>
                  <a:cubicBezTo>
                    <a:pt x="1897426" y="368574"/>
                    <a:pt x="1892931" y="365120"/>
                    <a:pt x="1890856" y="360975"/>
                  </a:cubicBezTo>
                  <a:cubicBezTo>
                    <a:pt x="1889818" y="359593"/>
                    <a:pt x="1889127" y="356484"/>
                    <a:pt x="1888781" y="354066"/>
                  </a:cubicBezTo>
                  <a:cubicBezTo>
                    <a:pt x="1888781" y="354066"/>
                    <a:pt x="1887743" y="353375"/>
                    <a:pt x="1887397" y="354066"/>
                  </a:cubicBezTo>
                  <a:cubicBezTo>
                    <a:pt x="1877596" y="361389"/>
                    <a:pt x="1866235" y="366354"/>
                    <a:pt x="1854198" y="368574"/>
                  </a:cubicBezTo>
                  <a:cubicBezTo>
                    <a:pt x="1848665" y="368574"/>
                    <a:pt x="1843132" y="365465"/>
                    <a:pt x="1838636" y="361665"/>
                  </a:cubicBezTo>
                  <a:cubicBezTo>
                    <a:pt x="1832420" y="354869"/>
                    <a:pt x="1828967" y="346000"/>
                    <a:pt x="1828953" y="336794"/>
                  </a:cubicBezTo>
                  <a:cubicBezTo>
                    <a:pt x="1828953" y="331268"/>
                    <a:pt x="1832411" y="322632"/>
                    <a:pt x="1834140" y="320559"/>
                  </a:cubicBezTo>
                  <a:cubicBezTo>
                    <a:pt x="1843477" y="315378"/>
                    <a:pt x="1876677" y="307778"/>
                    <a:pt x="1887397" y="302251"/>
                  </a:cubicBezTo>
                  <a:cubicBezTo>
                    <a:pt x="1887743" y="302251"/>
                    <a:pt x="1889127" y="300524"/>
                    <a:pt x="1889127" y="299488"/>
                  </a:cubicBezTo>
                  <a:lnTo>
                    <a:pt x="1889127" y="291889"/>
                  </a:lnTo>
                  <a:cubicBezTo>
                    <a:pt x="1889127" y="286362"/>
                    <a:pt x="1888435" y="280144"/>
                    <a:pt x="1884977" y="275308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</p:grp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2F52BEC-0F39-4A3F-8785-5CC20ADA47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5727" y="3559455"/>
            <a:ext cx="6944694" cy="18862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2F3E330-8E3B-4920-A348-22F7FC27A4E0}"/>
              </a:ext>
            </a:extLst>
          </p:cNvPr>
          <p:cNvSpPr txBox="1"/>
          <p:nvPr/>
        </p:nvSpPr>
        <p:spPr>
          <a:xfrm>
            <a:off x="2112941" y="5457126"/>
            <a:ext cx="6867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Источник: </a:t>
            </a:r>
            <a:r>
              <a:rPr lang="ru-RU" sz="1400" dirty="0" err="1"/>
              <a:t>Шаститко</a:t>
            </a:r>
            <a:r>
              <a:rPr lang="ru-RU" sz="1400" dirty="0"/>
              <a:t> А.Е., Павлова Н.С. (2022) </a:t>
            </a:r>
            <a:r>
              <a:rPr lang="ru-RU" sz="1400" dirty="0" err="1"/>
              <a:t>Коузианство</a:t>
            </a:r>
            <a:r>
              <a:rPr lang="ru-RU" sz="1400" dirty="0"/>
              <a:t> против </a:t>
            </a:r>
            <a:r>
              <a:rPr lang="ru-RU" sz="1400" dirty="0" err="1"/>
              <a:t>пигувианства</a:t>
            </a:r>
            <a:r>
              <a:rPr lang="ru-RU" sz="1400" dirty="0"/>
              <a:t>: идеи, ценности, перспективы // Вопросы экономики, 2022, № 1, с. 23-46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2A79F1-0089-4693-9B96-0B1F811F1AEC}"/>
              </a:ext>
            </a:extLst>
          </p:cNvPr>
          <p:cNvSpPr txBox="1"/>
          <p:nvPr/>
        </p:nvSpPr>
        <p:spPr>
          <a:xfrm>
            <a:off x="1193800" y="2472267"/>
            <a:ext cx="3125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/>
              <a:t>Пигувианство</a:t>
            </a:r>
            <a:r>
              <a:rPr lang="ru-RU" dirty="0"/>
              <a:t> </a:t>
            </a:r>
            <a:r>
              <a:rPr lang="en-US" dirty="0"/>
              <a:t>Vs. </a:t>
            </a:r>
            <a:r>
              <a:rPr lang="ru-RU" dirty="0" err="1"/>
              <a:t>Коузианство</a:t>
            </a:r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FEB2DE-309E-4F47-8C7B-A1FD9CBFE889}"/>
              </a:ext>
            </a:extLst>
          </p:cNvPr>
          <p:cNvSpPr txBox="1"/>
          <p:nvPr/>
        </p:nvSpPr>
        <p:spPr>
          <a:xfrm>
            <a:off x="5546681" y="2472267"/>
            <a:ext cx="6618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/>
              <a:t>Пигувианство</a:t>
            </a:r>
            <a:r>
              <a:rPr lang="ru-RU" dirty="0"/>
              <a:t> </a:t>
            </a:r>
            <a:r>
              <a:rPr lang="en-US" dirty="0"/>
              <a:t>Vs. </a:t>
            </a:r>
            <a:r>
              <a:rPr lang="ru-RU" dirty="0" err="1"/>
              <a:t>Коузианство</a:t>
            </a:r>
            <a:r>
              <a:rPr lang="ru-RU" dirty="0"/>
              <a:t> </a:t>
            </a:r>
            <a:r>
              <a:rPr lang="en-US" dirty="0"/>
              <a:t>Vs. </a:t>
            </a:r>
            <a:r>
              <a:rPr lang="ru-RU" dirty="0"/>
              <a:t>Либеральный фундаментализм</a:t>
            </a:r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6FF8AFA4-B70C-4482-BB03-FA9FB171A9B6}"/>
              </a:ext>
            </a:extLst>
          </p:cNvPr>
          <p:cNvCxnSpPr>
            <a:cxnSpLocks/>
          </p:cNvCxnSpPr>
          <p:nvPr/>
        </p:nvCxnSpPr>
        <p:spPr>
          <a:xfrm>
            <a:off x="4280792" y="2656933"/>
            <a:ext cx="12272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 descr="Флажок со сплошной заливкой">
            <a:extLst>
              <a:ext uri="{FF2B5EF4-FFF2-40B4-BE49-F238E27FC236}">
                <a16:creationId xmlns:a16="http://schemas.microsoft.com/office/drawing/2014/main" id="{582D77EB-04FF-4A7F-AC62-7FDB49C2E9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75804" y="2853057"/>
            <a:ext cx="494374" cy="494374"/>
          </a:xfrm>
          <a:prstGeom prst="rect">
            <a:avLst/>
          </a:prstGeom>
        </p:spPr>
      </p:pic>
      <p:pic>
        <p:nvPicPr>
          <p:cNvPr id="23" name="Рисунок 22" descr="Закрыть со сплошной заливкой">
            <a:extLst>
              <a:ext uri="{FF2B5EF4-FFF2-40B4-BE49-F238E27FC236}">
                <a16:creationId xmlns:a16="http://schemas.microsoft.com/office/drawing/2014/main" id="{0C1A0F8F-69A5-4618-A995-26C875C04BC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09412" y="2860491"/>
            <a:ext cx="494374" cy="494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536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AFE96-DF32-47D3-A172-0D25145EC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156" y="275452"/>
            <a:ext cx="8830085" cy="1450757"/>
          </a:xfrm>
        </p:spPr>
        <p:txBody>
          <a:bodyPr>
            <a:normAutofit/>
          </a:bodyPr>
          <a:lstStyle/>
          <a:p>
            <a:r>
              <a:rPr lang="ru-RU" sz="4000" b="1" dirty="0"/>
              <a:t>Причины доминирования «</a:t>
            </a:r>
            <a:r>
              <a:rPr lang="ru-RU" sz="4000" b="1" dirty="0" err="1"/>
              <a:t>фундаментализмов</a:t>
            </a:r>
            <a:r>
              <a:rPr lang="ru-RU" sz="4000" b="1" dirty="0"/>
              <a:t>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89A17A-54FF-4154-979D-D94636F8C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 ценности;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 сложность проектирования компенсационных трансакций;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 дисбаланс спроса и предложения необходимых знаний.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Есть ли основания для преимуществ «</a:t>
            </a:r>
            <a:r>
              <a:rPr lang="ru-RU" dirty="0" err="1">
                <a:solidFill>
                  <a:schemeClr val="tx1"/>
                </a:solidFill>
              </a:rPr>
              <a:t>фундаментализмов</a:t>
            </a:r>
            <a:r>
              <a:rPr lang="ru-RU" dirty="0">
                <a:solidFill>
                  <a:schemeClr val="tx1"/>
                </a:solidFill>
              </a:rPr>
              <a:t>» в плоскости индивидуального выбора?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Автоматическая когнитивная система </a:t>
            </a:r>
            <a:r>
              <a:rPr lang="en-US" dirty="0">
                <a:solidFill>
                  <a:schemeClr val="tx1"/>
                </a:solidFill>
              </a:rPr>
              <a:t>Vs. </a:t>
            </a:r>
            <a:r>
              <a:rPr lang="ru-RU" dirty="0">
                <a:solidFill>
                  <a:schemeClr val="tx1"/>
                </a:solidFill>
              </a:rPr>
              <a:t>Рефлективная когнитивная система</a:t>
            </a:r>
          </a:p>
          <a:p>
            <a:pPr>
              <a:buFontTx/>
              <a:buChar char="-"/>
            </a:pPr>
            <a:r>
              <a:rPr lang="ru-RU" dirty="0">
                <a:solidFill>
                  <a:schemeClr val="tx1"/>
                </a:solidFill>
              </a:rPr>
              <a:t>Общность свойств («не требуют знания предмета»). Шаблон – в т.ч. теоретическая модель</a:t>
            </a:r>
          </a:p>
          <a:p>
            <a:pPr>
              <a:buFontTx/>
              <a:buChar char="-"/>
            </a:pPr>
            <a:r>
              <a:rPr lang="ru-RU" dirty="0" err="1">
                <a:solidFill>
                  <a:schemeClr val="tx1"/>
                </a:solidFill>
              </a:rPr>
              <a:t>Разноуровневость</a:t>
            </a:r>
            <a:r>
              <a:rPr lang="ru-RU" dirty="0">
                <a:solidFill>
                  <a:schemeClr val="tx1"/>
                </a:solidFill>
              </a:rPr>
              <a:t> воспроизводства</a:t>
            </a:r>
          </a:p>
        </p:txBody>
      </p:sp>
      <p:grpSp>
        <p:nvGrpSpPr>
          <p:cNvPr id="9" name="Рисунок 50">
            <a:extLst>
              <a:ext uri="{FF2B5EF4-FFF2-40B4-BE49-F238E27FC236}">
                <a16:creationId xmlns:a16="http://schemas.microsoft.com/office/drawing/2014/main" id="{8352F242-F7A5-4A9F-AFC5-8F56F0E472C3}"/>
              </a:ext>
            </a:extLst>
          </p:cNvPr>
          <p:cNvGrpSpPr>
            <a:grpSpLocks noChangeAspect="1"/>
          </p:cNvGrpSpPr>
          <p:nvPr/>
        </p:nvGrpSpPr>
        <p:grpSpPr>
          <a:xfrm>
            <a:off x="9933328" y="213451"/>
            <a:ext cx="2002663" cy="1083632"/>
            <a:chOff x="826344" y="7864528"/>
            <a:chExt cx="2196064" cy="1188280"/>
          </a:xfrm>
          <a:solidFill>
            <a:srgbClr val="FFFFFF">
              <a:lumMod val="65000"/>
            </a:srgbClr>
          </a:solidFill>
        </p:grpSpPr>
        <p:sp>
          <p:nvSpPr>
            <p:cNvPr id="10" name="Полилиния 175">
              <a:extLst>
                <a:ext uri="{FF2B5EF4-FFF2-40B4-BE49-F238E27FC236}">
                  <a16:creationId xmlns:a16="http://schemas.microsoft.com/office/drawing/2014/main" id="{89539FF2-6E21-4F5F-91F5-FA80FA78D2EB}"/>
                </a:ext>
              </a:extLst>
            </p:cNvPr>
            <p:cNvSpPr/>
            <p:nvPr/>
          </p:nvSpPr>
          <p:spPr>
            <a:xfrm>
              <a:off x="826344" y="7864528"/>
              <a:ext cx="139368" cy="1187243"/>
            </a:xfrm>
            <a:custGeom>
              <a:avLst/>
              <a:gdLst>
                <a:gd name="connsiteX0" fmla="*/ 0 w 139368"/>
                <a:gd name="connsiteY0" fmla="*/ 1187244 h 1187243"/>
                <a:gd name="connsiteX1" fmla="*/ 139368 w 139368"/>
                <a:gd name="connsiteY1" fmla="*/ 1187244 h 1187243"/>
                <a:gd name="connsiteX2" fmla="*/ 139368 w 139368"/>
                <a:gd name="connsiteY2" fmla="*/ 0 h 1187243"/>
                <a:gd name="connsiteX3" fmla="*/ 0 w 139368"/>
                <a:gd name="connsiteY3" fmla="*/ 0 h 1187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368" h="1187243">
                  <a:moveTo>
                    <a:pt x="0" y="1187244"/>
                  </a:moveTo>
                  <a:lnTo>
                    <a:pt x="139368" y="1187244"/>
                  </a:lnTo>
                  <a:lnTo>
                    <a:pt x="13936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1" name="Полилиния 176">
              <a:extLst>
                <a:ext uri="{FF2B5EF4-FFF2-40B4-BE49-F238E27FC236}">
                  <a16:creationId xmlns:a16="http://schemas.microsoft.com/office/drawing/2014/main" id="{8D39010E-DB80-4C81-9BA7-A4FBA7A1B910}"/>
                </a:ext>
              </a:extLst>
            </p:cNvPr>
            <p:cNvSpPr/>
            <p:nvPr/>
          </p:nvSpPr>
          <p:spPr>
            <a:xfrm>
              <a:off x="1103348" y="7864873"/>
              <a:ext cx="1761521" cy="498110"/>
            </a:xfrm>
            <a:custGeom>
              <a:avLst/>
              <a:gdLst>
                <a:gd name="connsiteX0" fmla="*/ 63289 w 1761521"/>
                <a:gd name="connsiteY0" fmla="*/ 172370 h 498110"/>
                <a:gd name="connsiteX1" fmla="*/ 126921 w 1761521"/>
                <a:gd name="connsiteY1" fmla="*/ 96720 h 498110"/>
                <a:gd name="connsiteX2" fmla="*/ 125537 w 1761521"/>
                <a:gd name="connsiteY2" fmla="*/ 94993 h 498110"/>
                <a:gd name="connsiteX3" fmla="*/ 57755 w 1761521"/>
                <a:gd name="connsiteY3" fmla="*/ 97411 h 498110"/>
                <a:gd name="connsiteX4" fmla="*/ 43231 w 1761521"/>
                <a:gd name="connsiteY4" fmla="*/ 96720 h 498110"/>
                <a:gd name="connsiteX5" fmla="*/ 42539 w 1761521"/>
                <a:gd name="connsiteY5" fmla="*/ 94302 h 498110"/>
                <a:gd name="connsiteX6" fmla="*/ 51876 w 1761521"/>
                <a:gd name="connsiteY6" fmla="*/ 80485 h 498110"/>
                <a:gd name="connsiteX7" fmla="*/ 92684 w 1761521"/>
                <a:gd name="connsiteY7" fmla="*/ 84630 h 498110"/>
                <a:gd name="connsiteX8" fmla="*/ 125192 w 1761521"/>
                <a:gd name="connsiteY8" fmla="*/ 84630 h 498110"/>
                <a:gd name="connsiteX9" fmla="*/ 126575 w 1761521"/>
                <a:gd name="connsiteY9" fmla="*/ 83249 h 498110"/>
                <a:gd name="connsiteX10" fmla="*/ 63634 w 1761521"/>
                <a:gd name="connsiteY10" fmla="*/ 9327 h 498110"/>
                <a:gd name="connsiteX11" fmla="*/ 20406 w 1761521"/>
                <a:gd name="connsiteY11" fmla="*/ 28671 h 498110"/>
                <a:gd name="connsiteX12" fmla="*/ 12106 w 1761521"/>
                <a:gd name="connsiteY12" fmla="*/ 46979 h 498110"/>
                <a:gd name="connsiteX13" fmla="*/ 4498 w 1761521"/>
                <a:gd name="connsiteY13" fmla="*/ 44215 h 498110"/>
                <a:gd name="connsiteX14" fmla="*/ 10723 w 1761521"/>
                <a:gd name="connsiteY14" fmla="*/ 4836 h 498110"/>
                <a:gd name="connsiteX15" fmla="*/ 25939 w 1761521"/>
                <a:gd name="connsiteY15" fmla="*/ 3454 h 498110"/>
                <a:gd name="connsiteX16" fmla="*/ 64672 w 1761521"/>
                <a:gd name="connsiteY16" fmla="*/ 0 h 498110"/>
                <a:gd name="connsiteX17" fmla="*/ 154587 w 1761521"/>
                <a:gd name="connsiteY17" fmla="*/ 87048 h 498110"/>
                <a:gd name="connsiteX18" fmla="*/ 57755 w 1761521"/>
                <a:gd name="connsiteY18" fmla="*/ 182733 h 498110"/>
                <a:gd name="connsiteX19" fmla="*/ 16948 w 1761521"/>
                <a:gd name="connsiteY19" fmla="*/ 177206 h 498110"/>
                <a:gd name="connsiteX20" fmla="*/ 1386 w 1761521"/>
                <a:gd name="connsiteY20" fmla="*/ 138518 h 498110"/>
                <a:gd name="connsiteX21" fmla="*/ 8994 w 1761521"/>
                <a:gd name="connsiteY21" fmla="*/ 134718 h 498110"/>
                <a:gd name="connsiteX22" fmla="*/ 63289 w 1761521"/>
                <a:gd name="connsiteY22" fmla="*/ 172024 h 498110"/>
                <a:gd name="connsiteX23" fmla="*/ 186403 w 1761521"/>
                <a:gd name="connsiteY23" fmla="*/ 168915 h 498110"/>
                <a:gd name="connsiteX24" fmla="*/ 192974 w 1761521"/>
                <a:gd name="connsiteY24" fmla="*/ 161316 h 498110"/>
                <a:gd name="connsiteX25" fmla="*/ 193319 w 1761521"/>
                <a:gd name="connsiteY25" fmla="*/ 119173 h 498110"/>
                <a:gd name="connsiteX26" fmla="*/ 192974 w 1761521"/>
                <a:gd name="connsiteY26" fmla="*/ 83594 h 498110"/>
                <a:gd name="connsiteX27" fmla="*/ 186057 w 1761521"/>
                <a:gd name="connsiteY27" fmla="*/ 75304 h 498110"/>
                <a:gd name="connsiteX28" fmla="*/ 177066 w 1761521"/>
                <a:gd name="connsiteY28" fmla="*/ 73577 h 498110"/>
                <a:gd name="connsiteX29" fmla="*/ 177757 w 1761521"/>
                <a:gd name="connsiteY29" fmla="*/ 65632 h 498110"/>
                <a:gd name="connsiteX30" fmla="*/ 202657 w 1761521"/>
                <a:gd name="connsiteY30" fmla="*/ 66323 h 498110"/>
                <a:gd name="connsiteX31" fmla="*/ 229631 w 1761521"/>
                <a:gd name="connsiteY31" fmla="*/ 65632 h 498110"/>
                <a:gd name="connsiteX32" fmla="*/ 230323 w 1761521"/>
                <a:gd name="connsiteY32" fmla="*/ 73577 h 498110"/>
                <a:gd name="connsiteX33" fmla="*/ 220294 w 1761521"/>
                <a:gd name="connsiteY33" fmla="*/ 75304 h 498110"/>
                <a:gd name="connsiteX34" fmla="*/ 214415 w 1761521"/>
                <a:gd name="connsiteY34" fmla="*/ 82903 h 498110"/>
                <a:gd name="connsiteX35" fmla="*/ 214415 w 1761521"/>
                <a:gd name="connsiteY35" fmla="*/ 117446 h 498110"/>
                <a:gd name="connsiteX36" fmla="*/ 233781 w 1761521"/>
                <a:gd name="connsiteY36" fmla="*/ 111574 h 498110"/>
                <a:gd name="connsiteX37" fmla="*/ 245539 w 1761521"/>
                <a:gd name="connsiteY37" fmla="*/ 92575 h 498110"/>
                <a:gd name="connsiteX38" fmla="*/ 274589 w 1761521"/>
                <a:gd name="connsiteY38" fmla="*/ 62868 h 498110"/>
                <a:gd name="connsiteX39" fmla="*/ 284964 w 1761521"/>
                <a:gd name="connsiteY39" fmla="*/ 67359 h 498110"/>
                <a:gd name="connsiteX40" fmla="*/ 281505 w 1761521"/>
                <a:gd name="connsiteY40" fmla="*/ 86012 h 498110"/>
                <a:gd name="connsiteX41" fmla="*/ 279430 w 1761521"/>
                <a:gd name="connsiteY41" fmla="*/ 87048 h 498110"/>
                <a:gd name="connsiteX42" fmla="*/ 267326 w 1761521"/>
                <a:gd name="connsiteY42" fmla="*/ 83594 h 498110"/>
                <a:gd name="connsiteX43" fmla="*/ 252802 w 1761521"/>
                <a:gd name="connsiteY43" fmla="*/ 97757 h 498110"/>
                <a:gd name="connsiteX44" fmla="*/ 239660 w 1761521"/>
                <a:gd name="connsiteY44" fmla="*/ 118483 h 498110"/>
                <a:gd name="connsiteX45" fmla="*/ 250035 w 1761521"/>
                <a:gd name="connsiteY45" fmla="*/ 127464 h 498110"/>
                <a:gd name="connsiteX46" fmla="*/ 272860 w 1761521"/>
                <a:gd name="connsiteY46" fmla="*/ 159589 h 498110"/>
                <a:gd name="connsiteX47" fmla="*/ 297067 w 1761521"/>
                <a:gd name="connsiteY47" fmla="*/ 169952 h 498110"/>
                <a:gd name="connsiteX48" fmla="*/ 297067 w 1761521"/>
                <a:gd name="connsiteY48" fmla="*/ 177897 h 498110"/>
                <a:gd name="connsiteX49" fmla="*/ 272860 w 1761521"/>
                <a:gd name="connsiteY49" fmla="*/ 179278 h 498110"/>
                <a:gd name="connsiteX50" fmla="*/ 254185 w 1761521"/>
                <a:gd name="connsiteY50" fmla="*/ 170988 h 498110"/>
                <a:gd name="connsiteX51" fmla="*/ 231706 w 1761521"/>
                <a:gd name="connsiteY51" fmla="*/ 137481 h 498110"/>
                <a:gd name="connsiteX52" fmla="*/ 214415 w 1761521"/>
                <a:gd name="connsiteY52" fmla="*/ 124700 h 498110"/>
                <a:gd name="connsiteX53" fmla="*/ 214761 w 1761521"/>
                <a:gd name="connsiteY53" fmla="*/ 160625 h 498110"/>
                <a:gd name="connsiteX54" fmla="*/ 221677 w 1761521"/>
                <a:gd name="connsiteY54" fmla="*/ 168915 h 498110"/>
                <a:gd name="connsiteX55" fmla="*/ 231706 w 1761521"/>
                <a:gd name="connsiteY55" fmla="*/ 170297 h 498110"/>
                <a:gd name="connsiteX56" fmla="*/ 230669 w 1761521"/>
                <a:gd name="connsiteY56" fmla="*/ 178587 h 498110"/>
                <a:gd name="connsiteX57" fmla="*/ 205769 w 1761521"/>
                <a:gd name="connsiteY57" fmla="*/ 177897 h 498110"/>
                <a:gd name="connsiteX58" fmla="*/ 176720 w 1761521"/>
                <a:gd name="connsiteY58" fmla="*/ 178587 h 498110"/>
                <a:gd name="connsiteX59" fmla="*/ 176374 w 1761521"/>
                <a:gd name="connsiteY59" fmla="*/ 170297 h 498110"/>
                <a:gd name="connsiteX60" fmla="*/ 186749 w 1761521"/>
                <a:gd name="connsiteY60" fmla="*/ 168915 h 498110"/>
                <a:gd name="connsiteX61" fmla="*/ 338221 w 1761521"/>
                <a:gd name="connsiteY61" fmla="*/ 77722 h 498110"/>
                <a:gd name="connsiteX62" fmla="*/ 323696 w 1761521"/>
                <a:gd name="connsiteY62" fmla="*/ 113992 h 498110"/>
                <a:gd name="connsiteX63" fmla="*/ 362775 w 1761521"/>
                <a:gd name="connsiteY63" fmla="*/ 169261 h 498110"/>
                <a:gd name="connsiteX64" fmla="*/ 380066 w 1761521"/>
                <a:gd name="connsiteY64" fmla="*/ 163734 h 498110"/>
                <a:gd name="connsiteX65" fmla="*/ 390787 w 1761521"/>
                <a:gd name="connsiteY65" fmla="*/ 128155 h 498110"/>
                <a:gd name="connsiteX66" fmla="*/ 351708 w 1761521"/>
                <a:gd name="connsiteY66" fmla="*/ 73577 h 498110"/>
                <a:gd name="connsiteX67" fmla="*/ 337875 w 1761521"/>
                <a:gd name="connsiteY67" fmla="*/ 77722 h 498110"/>
                <a:gd name="connsiteX68" fmla="*/ 414649 w 1761521"/>
                <a:gd name="connsiteY68" fmla="*/ 119173 h 498110"/>
                <a:gd name="connsiteX69" fmla="*/ 388712 w 1761521"/>
                <a:gd name="connsiteY69" fmla="*/ 170988 h 498110"/>
                <a:gd name="connsiteX70" fmla="*/ 355858 w 1761521"/>
                <a:gd name="connsiteY70" fmla="*/ 181351 h 498110"/>
                <a:gd name="connsiteX71" fmla="*/ 299834 w 1761521"/>
                <a:gd name="connsiteY71" fmla="*/ 120901 h 498110"/>
                <a:gd name="connsiteX72" fmla="*/ 324042 w 1761521"/>
                <a:gd name="connsiteY72" fmla="*/ 73922 h 498110"/>
                <a:gd name="connsiteX73" fmla="*/ 361391 w 1761521"/>
                <a:gd name="connsiteY73" fmla="*/ 62868 h 498110"/>
                <a:gd name="connsiteX74" fmla="*/ 414649 w 1761521"/>
                <a:gd name="connsiteY74" fmla="*/ 119173 h 498110"/>
                <a:gd name="connsiteX75" fmla="*/ 442315 w 1761521"/>
                <a:gd name="connsiteY75" fmla="*/ 168915 h 498110"/>
                <a:gd name="connsiteX76" fmla="*/ 449577 w 1761521"/>
                <a:gd name="connsiteY76" fmla="*/ 158207 h 498110"/>
                <a:gd name="connsiteX77" fmla="*/ 449923 w 1761521"/>
                <a:gd name="connsiteY77" fmla="*/ 118828 h 498110"/>
                <a:gd name="connsiteX78" fmla="*/ 449577 w 1761521"/>
                <a:gd name="connsiteY78" fmla="*/ 83940 h 498110"/>
                <a:gd name="connsiteX79" fmla="*/ 443352 w 1761521"/>
                <a:gd name="connsiteY79" fmla="*/ 75304 h 498110"/>
                <a:gd name="connsiteX80" fmla="*/ 433669 w 1761521"/>
                <a:gd name="connsiteY80" fmla="*/ 73577 h 498110"/>
                <a:gd name="connsiteX81" fmla="*/ 434361 w 1761521"/>
                <a:gd name="connsiteY81" fmla="*/ 65632 h 498110"/>
                <a:gd name="connsiteX82" fmla="*/ 459260 w 1761521"/>
                <a:gd name="connsiteY82" fmla="*/ 66323 h 498110"/>
                <a:gd name="connsiteX83" fmla="*/ 485889 w 1761521"/>
                <a:gd name="connsiteY83" fmla="*/ 65632 h 498110"/>
                <a:gd name="connsiteX84" fmla="*/ 485889 w 1761521"/>
                <a:gd name="connsiteY84" fmla="*/ 73577 h 498110"/>
                <a:gd name="connsiteX85" fmla="*/ 476897 w 1761521"/>
                <a:gd name="connsiteY85" fmla="*/ 75304 h 498110"/>
                <a:gd name="connsiteX86" fmla="*/ 471018 w 1761521"/>
                <a:gd name="connsiteY86" fmla="*/ 82903 h 498110"/>
                <a:gd name="connsiteX87" fmla="*/ 471018 w 1761521"/>
                <a:gd name="connsiteY87" fmla="*/ 112956 h 498110"/>
                <a:gd name="connsiteX88" fmla="*/ 472402 w 1761521"/>
                <a:gd name="connsiteY88" fmla="*/ 114337 h 498110"/>
                <a:gd name="connsiteX89" fmla="*/ 520817 w 1761521"/>
                <a:gd name="connsiteY89" fmla="*/ 114337 h 498110"/>
                <a:gd name="connsiteX90" fmla="*/ 522201 w 1761521"/>
                <a:gd name="connsiteY90" fmla="*/ 112956 h 498110"/>
                <a:gd name="connsiteX91" fmla="*/ 521509 w 1761521"/>
                <a:gd name="connsiteY91" fmla="*/ 83594 h 498110"/>
                <a:gd name="connsiteX92" fmla="*/ 515630 w 1761521"/>
                <a:gd name="connsiteY92" fmla="*/ 75649 h 498110"/>
                <a:gd name="connsiteX93" fmla="*/ 505601 w 1761521"/>
                <a:gd name="connsiteY93" fmla="*/ 73577 h 498110"/>
                <a:gd name="connsiteX94" fmla="*/ 506639 w 1761521"/>
                <a:gd name="connsiteY94" fmla="*/ 65632 h 498110"/>
                <a:gd name="connsiteX95" fmla="*/ 533267 w 1761521"/>
                <a:gd name="connsiteY95" fmla="*/ 66323 h 498110"/>
                <a:gd name="connsiteX96" fmla="*/ 559896 w 1761521"/>
                <a:gd name="connsiteY96" fmla="*/ 65632 h 498110"/>
                <a:gd name="connsiteX97" fmla="*/ 559896 w 1761521"/>
                <a:gd name="connsiteY97" fmla="*/ 73231 h 498110"/>
                <a:gd name="connsiteX98" fmla="*/ 551596 w 1761521"/>
                <a:gd name="connsiteY98" fmla="*/ 74958 h 498110"/>
                <a:gd name="connsiteX99" fmla="*/ 543642 w 1761521"/>
                <a:gd name="connsiteY99" fmla="*/ 83940 h 498110"/>
                <a:gd name="connsiteX100" fmla="*/ 543642 w 1761521"/>
                <a:gd name="connsiteY100" fmla="*/ 119173 h 498110"/>
                <a:gd name="connsiteX101" fmla="*/ 543988 w 1761521"/>
                <a:gd name="connsiteY101" fmla="*/ 158207 h 498110"/>
                <a:gd name="connsiteX102" fmla="*/ 552633 w 1761521"/>
                <a:gd name="connsiteY102" fmla="*/ 168570 h 498110"/>
                <a:gd name="connsiteX103" fmla="*/ 563008 w 1761521"/>
                <a:gd name="connsiteY103" fmla="*/ 170297 h 498110"/>
                <a:gd name="connsiteX104" fmla="*/ 561971 w 1761521"/>
                <a:gd name="connsiteY104" fmla="*/ 178587 h 498110"/>
                <a:gd name="connsiteX105" fmla="*/ 534305 w 1761521"/>
                <a:gd name="connsiteY105" fmla="*/ 177897 h 498110"/>
                <a:gd name="connsiteX106" fmla="*/ 506639 w 1761521"/>
                <a:gd name="connsiteY106" fmla="*/ 178587 h 498110"/>
                <a:gd name="connsiteX107" fmla="*/ 506639 w 1761521"/>
                <a:gd name="connsiteY107" fmla="*/ 170643 h 498110"/>
                <a:gd name="connsiteX108" fmla="*/ 515976 w 1761521"/>
                <a:gd name="connsiteY108" fmla="*/ 168915 h 498110"/>
                <a:gd name="connsiteX109" fmla="*/ 522201 w 1761521"/>
                <a:gd name="connsiteY109" fmla="*/ 159934 h 498110"/>
                <a:gd name="connsiteX110" fmla="*/ 521163 w 1761521"/>
                <a:gd name="connsiteY110" fmla="*/ 125391 h 498110"/>
                <a:gd name="connsiteX111" fmla="*/ 472747 w 1761521"/>
                <a:gd name="connsiteY111" fmla="*/ 125391 h 498110"/>
                <a:gd name="connsiteX112" fmla="*/ 471364 w 1761521"/>
                <a:gd name="connsiteY112" fmla="*/ 126773 h 498110"/>
                <a:gd name="connsiteX113" fmla="*/ 471364 w 1761521"/>
                <a:gd name="connsiteY113" fmla="*/ 158552 h 498110"/>
                <a:gd name="connsiteX114" fmla="*/ 478627 w 1761521"/>
                <a:gd name="connsiteY114" fmla="*/ 168915 h 498110"/>
                <a:gd name="connsiteX115" fmla="*/ 488310 w 1761521"/>
                <a:gd name="connsiteY115" fmla="*/ 170643 h 498110"/>
                <a:gd name="connsiteX116" fmla="*/ 487272 w 1761521"/>
                <a:gd name="connsiteY116" fmla="*/ 178587 h 498110"/>
                <a:gd name="connsiteX117" fmla="*/ 459606 w 1761521"/>
                <a:gd name="connsiteY117" fmla="*/ 177897 h 498110"/>
                <a:gd name="connsiteX118" fmla="*/ 433323 w 1761521"/>
                <a:gd name="connsiteY118" fmla="*/ 178587 h 498110"/>
                <a:gd name="connsiteX119" fmla="*/ 433323 w 1761521"/>
                <a:gd name="connsiteY119" fmla="*/ 170297 h 498110"/>
                <a:gd name="connsiteX120" fmla="*/ 616611 w 1761521"/>
                <a:gd name="connsiteY120" fmla="*/ 77722 h 498110"/>
                <a:gd name="connsiteX121" fmla="*/ 602087 w 1761521"/>
                <a:gd name="connsiteY121" fmla="*/ 113992 h 498110"/>
                <a:gd name="connsiteX122" fmla="*/ 641165 w 1761521"/>
                <a:gd name="connsiteY122" fmla="*/ 169261 h 498110"/>
                <a:gd name="connsiteX123" fmla="*/ 658456 w 1761521"/>
                <a:gd name="connsiteY123" fmla="*/ 163734 h 498110"/>
                <a:gd name="connsiteX124" fmla="*/ 668831 w 1761521"/>
                <a:gd name="connsiteY124" fmla="*/ 128155 h 498110"/>
                <a:gd name="connsiteX125" fmla="*/ 630099 w 1761521"/>
                <a:gd name="connsiteY125" fmla="*/ 73577 h 498110"/>
                <a:gd name="connsiteX126" fmla="*/ 616266 w 1761521"/>
                <a:gd name="connsiteY126" fmla="*/ 77722 h 498110"/>
                <a:gd name="connsiteX127" fmla="*/ 693039 w 1761521"/>
                <a:gd name="connsiteY127" fmla="*/ 119173 h 498110"/>
                <a:gd name="connsiteX128" fmla="*/ 666756 w 1761521"/>
                <a:gd name="connsiteY128" fmla="*/ 170988 h 498110"/>
                <a:gd name="connsiteX129" fmla="*/ 634249 w 1761521"/>
                <a:gd name="connsiteY129" fmla="*/ 181351 h 498110"/>
                <a:gd name="connsiteX130" fmla="*/ 578225 w 1761521"/>
                <a:gd name="connsiteY130" fmla="*/ 120901 h 498110"/>
                <a:gd name="connsiteX131" fmla="*/ 602433 w 1761521"/>
                <a:gd name="connsiteY131" fmla="*/ 73922 h 498110"/>
                <a:gd name="connsiteX132" fmla="*/ 639436 w 1761521"/>
                <a:gd name="connsiteY132" fmla="*/ 62868 h 498110"/>
                <a:gd name="connsiteX133" fmla="*/ 693039 w 1761521"/>
                <a:gd name="connsiteY133" fmla="*/ 119173 h 498110"/>
                <a:gd name="connsiteX134" fmla="*/ 725893 w 1761521"/>
                <a:gd name="connsiteY134" fmla="*/ 156480 h 498110"/>
                <a:gd name="connsiteX135" fmla="*/ 728659 w 1761521"/>
                <a:gd name="connsiteY135" fmla="*/ 83940 h 498110"/>
                <a:gd name="connsiteX136" fmla="*/ 721743 w 1761521"/>
                <a:gd name="connsiteY136" fmla="*/ 75304 h 498110"/>
                <a:gd name="connsiteX137" fmla="*/ 712060 w 1761521"/>
                <a:gd name="connsiteY137" fmla="*/ 73577 h 498110"/>
                <a:gd name="connsiteX138" fmla="*/ 712751 w 1761521"/>
                <a:gd name="connsiteY138" fmla="*/ 65632 h 498110"/>
                <a:gd name="connsiteX139" fmla="*/ 736959 w 1761521"/>
                <a:gd name="connsiteY139" fmla="*/ 66323 h 498110"/>
                <a:gd name="connsiteX140" fmla="*/ 749409 w 1761521"/>
                <a:gd name="connsiteY140" fmla="*/ 65632 h 498110"/>
                <a:gd name="connsiteX141" fmla="*/ 753559 w 1761521"/>
                <a:gd name="connsiteY141" fmla="*/ 75995 h 498110"/>
                <a:gd name="connsiteX142" fmla="*/ 786412 w 1761521"/>
                <a:gd name="connsiteY142" fmla="*/ 142317 h 498110"/>
                <a:gd name="connsiteX143" fmla="*/ 787450 w 1761521"/>
                <a:gd name="connsiteY143" fmla="*/ 142317 h 498110"/>
                <a:gd name="connsiteX144" fmla="*/ 822032 w 1761521"/>
                <a:gd name="connsiteY144" fmla="*/ 66323 h 498110"/>
                <a:gd name="connsiteX145" fmla="*/ 833791 w 1761521"/>
                <a:gd name="connsiteY145" fmla="*/ 66323 h 498110"/>
                <a:gd name="connsiteX146" fmla="*/ 857653 w 1761521"/>
                <a:gd name="connsiteY146" fmla="*/ 65632 h 498110"/>
                <a:gd name="connsiteX147" fmla="*/ 857653 w 1761521"/>
                <a:gd name="connsiteY147" fmla="*/ 73231 h 498110"/>
                <a:gd name="connsiteX148" fmla="*/ 846586 w 1761521"/>
                <a:gd name="connsiteY148" fmla="*/ 75995 h 498110"/>
                <a:gd name="connsiteX149" fmla="*/ 841399 w 1761521"/>
                <a:gd name="connsiteY149" fmla="*/ 82903 h 498110"/>
                <a:gd name="connsiteX150" fmla="*/ 842436 w 1761521"/>
                <a:gd name="connsiteY150" fmla="*/ 158898 h 498110"/>
                <a:gd name="connsiteX151" fmla="*/ 850390 w 1761521"/>
                <a:gd name="connsiteY151" fmla="*/ 168570 h 498110"/>
                <a:gd name="connsiteX152" fmla="*/ 860419 w 1761521"/>
                <a:gd name="connsiteY152" fmla="*/ 170297 h 498110"/>
                <a:gd name="connsiteX153" fmla="*/ 859036 w 1761521"/>
                <a:gd name="connsiteY153" fmla="*/ 178587 h 498110"/>
                <a:gd name="connsiteX154" fmla="*/ 832062 w 1761521"/>
                <a:gd name="connsiteY154" fmla="*/ 177897 h 498110"/>
                <a:gd name="connsiteX155" fmla="*/ 806470 w 1761521"/>
                <a:gd name="connsiteY155" fmla="*/ 178587 h 498110"/>
                <a:gd name="connsiteX156" fmla="*/ 806125 w 1761521"/>
                <a:gd name="connsiteY156" fmla="*/ 170643 h 498110"/>
                <a:gd name="connsiteX157" fmla="*/ 820303 w 1761521"/>
                <a:gd name="connsiteY157" fmla="*/ 162698 h 498110"/>
                <a:gd name="connsiteX158" fmla="*/ 821341 w 1761521"/>
                <a:gd name="connsiteY158" fmla="*/ 94302 h 498110"/>
                <a:gd name="connsiteX159" fmla="*/ 820303 w 1761521"/>
                <a:gd name="connsiteY159" fmla="*/ 94302 h 498110"/>
                <a:gd name="connsiteX160" fmla="*/ 783646 w 1761521"/>
                <a:gd name="connsiteY160" fmla="*/ 175479 h 498110"/>
                <a:gd name="connsiteX161" fmla="*/ 776729 w 1761521"/>
                <a:gd name="connsiteY161" fmla="*/ 177551 h 498110"/>
                <a:gd name="connsiteX162" fmla="*/ 739380 w 1761521"/>
                <a:gd name="connsiteY162" fmla="*/ 92230 h 498110"/>
                <a:gd name="connsiteX163" fmla="*/ 737997 w 1761521"/>
                <a:gd name="connsiteY163" fmla="*/ 92230 h 498110"/>
                <a:gd name="connsiteX164" fmla="*/ 738342 w 1761521"/>
                <a:gd name="connsiteY164" fmla="*/ 157516 h 498110"/>
                <a:gd name="connsiteX165" fmla="*/ 746642 w 1761521"/>
                <a:gd name="connsiteY165" fmla="*/ 167879 h 498110"/>
                <a:gd name="connsiteX166" fmla="*/ 757709 w 1761521"/>
                <a:gd name="connsiteY166" fmla="*/ 170297 h 498110"/>
                <a:gd name="connsiteX167" fmla="*/ 757017 w 1761521"/>
                <a:gd name="connsiteY167" fmla="*/ 178587 h 498110"/>
                <a:gd name="connsiteX168" fmla="*/ 732118 w 1761521"/>
                <a:gd name="connsiteY168" fmla="*/ 177897 h 498110"/>
                <a:gd name="connsiteX169" fmla="*/ 709293 w 1761521"/>
                <a:gd name="connsiteY169" fmla="*/ 178587 h 498110"/>
                <a:gd name="connsiteX170" fmla="*/ 708947 w 1761521"/>
                <a:gd name="connsiteY170" fmla="*/ 170297 h 498110"/>
                <a:gd name="connsiteX171" fmla="*/ 726239 w 1761521"/>
                <a:gd name="connsiteY171" fmla="*/ 156480 h 498110"/>
                <a:gd name="connsiteX172" fmla="*/ 881515 w 1761521"/>
                <a:gd name="connsiteY172" fmla="*/ 168570 h 498110"/>
                <a:gd name="connsiteX173" fmla="*/ 887740 w 1761521"/>
                <a:gd name="connsiteY173" fmla="*/ 155098 h 498110"/>
                <a:gd name="connsiteX174" fmla="*/ 887740 w 1761521"/>
                <a:gd name="connsiteY174" fmla="*/ 116410 h 498110"/>
                <a:gd name="connsiteX175" fmla="*/ 887740 w 1761521"/>
                <a:gd name="connsiteY175" fmla="*/ 83594 h 498110"/>
                <a:gd name="connsiteX176" fmla="*/ 880823 w 1761521"/>
                <a:gd name="connsiteY176" fmla="*/ 75304 h 498110"/>
                <a:gd name="connsiteX177" fmla="*/ 871486 w 1761521"/>
                <a:gd name="connsiteY177" fmla="*/ 73577 h 498110"/>
                <a:gd name="connsiteX178" fmla="*/ 872523 w 1761521"/>
                <a:gd name="connsiteY178" fmla="*/ 65632 h 498110"/>
                <a:gd name="connsiteX179" fmla="*/ 897423 w 1761521"/>
                <a:gd name="connsiteY179" fmla="*/ 66323 h 498110"/>
                <a:gd name="connsiteX180" fmla="*/ 924397 w 1761521"/>
                <a:gd name="connsiteY180" fmla="*/ 65632 h 498110"/>
                <a:gd name="connsiteX181" fmla="*/ 924743 w 1761521"/>
                <a:gd name="connsiteY181" fmla="*/ 73577 h 498110"/>
                <a:gd name="connsiteX182" fmla="*/ 915060 w 1761521"/>
                <a:gd name="connsiteY182" fmla="*/ 75304 h 498110"/>
                <a:gd name="connsiteX183" fmla="*/ 908835 w 1761521"/>
                <a:gd name="connsiteY183" fmla="*/ 83940 h 498110"/>
                <a:gd name="connsiteX184" fmla="*/ 908835 w 1761521"/>
                <a:gd name="connsiteY184" fmla="*/ 137827 h 498110"/>
                <a:gd name="connsiteX185" fmla="*/ 909873 w 1761521"/>
                <a:gd name="connsiteY185" fmla="*/ 138863 h 498110"/>
                <a:gd name="connsiteX186" fmla="*/ 958288 w 1761521"/>
                <a:gd name="connsiteY186" fmla="*/ 87394 h 498110"/>
                <a:gd name="connsiteX187" fmla="*/ 959672 w 1761521"/>
                <a:gd name="connsiteY187" fmla="*/ 83594 h 498110"/>
                <a:gd name="connsiteX188" fmla="*/ 954484 w 1761521"/>
                <a:gd name="connsiteY188" fmla="*/ 75304 h 498110"/>
                <a:gd name="connsiteX189" fmla="*/ 946184 w 1761521"/>
                <a:gd name="connsiteY189" fmla="*/ 73577 h 498110"/>
                <a:gd name="connsiteX190" fmla="*/ 947222 w 1761521"/>
                <a:gd name="connsiteY190" fmla="*/ 65632 h 498110"/>
                <a:gd name="connsiteX191" fmla="*/ 971084 w 1761521"/>
                <a:gd name="connsiteY191" fmla="*/ 66323 h 498110"/>
                <a:gd name="connsiteX192" fmla="*/ 997367 w 1761521"/>
                <a:gd name="connsiteY192" fmla="*/ 65632 h 498110"/>
                <a:gd name="connsiteX193" fmla="*/ 997367 w 1761521"/>
                <a:gd name="connsiteY193" fmla="*/ 73231 h 498110"/>
                <a:gd name="connsiteX194" fmla="*/ 986300 w 1761521"/>
                <a:gd name="connsiteY194" fmla="*/ 75995 h 498110"/>
                <a:gd name="connsiteX195" fmla="*/ 981459 w 1761521"/>
                <a:gd name="connsiteY195" fmla="*/ 83594 h 498110"/>
                <a:gd name="connsiteX196" fmla="*/ 982150 w 1761521"/>
                <a:gd name="connsiteY196" fmla="*/ 159243 h 498110"/>
                <a:gd name="connsiteX197" fmla="*/ 987684 w 1761521"/>
                <a:gd name="connsiteY197" fmla="*/ 167534 h 498110"/>
                <a:gd name="connsiteX198" fmla="*/ 1000825 w 1761521"/>
                <a:gd name="connsiteY198" fmla="*/ 170297 h 498110"/>
                <a:gd name="connsiteX199" fmla="*/ 999788 w 1761521"/>
                <a:gd name="connsiteY199" fmla="*/ 178587 h 498110"/>
                <a:gd name="connsiteX200" fmla="*/ 970738 w 1761521"/>
                <a:gd name="connsiteY200" fmla="*/ 177897 h 498110"/>
                <a:gd name="connsiteX201" fmla="*/ 948605 w 1761521"/>
                <a:gd name="connsiteY201" fmla="*/ 178587 h 498110"/>
                <a:gd name="connsiteX202" fmla="*/ 947914 w 1761521"/>
                <a:gd name="connsiteY202" fmla="*/ 171679 h 498110"/>
                <a:gd name="connsiteX203" fmla="*/ 960709 w 1761521"/>
                <a:gd name="connsiteY203" fmla="*/ 161661 h 498110"/>
                <a:gd name="connsiteX204" fmla="*/ 960709 w 1761521"/>
                <a:gd name="connsiteY204" fmla="*/ 101902 h 498110"/>
                <a:gd name="connsiteX205" fmla="*/ 959326 w 1761521"/>
                <a:gd name="connsiteY205" fmla="*/ 100866 h 498110"/>
                <a:gd name="connsiteX206" fmla="*/ 910564 w 1761521"/>
                <a:gd name="connsiteY206" fmla="*/ 152680 h 498110"/>
                <a:gd name="connsiteX207" fmla="*/ 909181 w 1761521"/>
                <a:gd name="connsiteY207" fmla="*/ 157516 h 498110"/>
                <a:gd name="connsiteX208" fmla="*/ 916097 w 1761521"/>
                <a:gd name="connsiteY208" fmla="*/ 168570 h 498110"/>
                <a:gd name="connsiteX209" fmla="*/ 926472 w 1761521"/>
                <a:gd name="connsiteY209" fmla="*/ 170643 h 498110"/>
                <a:gd name="connsiteX210" fmla="*/ 925089 w 1761521"/>
                <a:gd name="connsiteY210" fmla="*/ 178587 h 498110"/>
                <a:gd name="connsiteX211" fmla="*/ 897423 w 1761521"/>
                <a:gd name="connsiteY211" fmla="*/ 177897 h 498110"/>
                <a:gd name="connsiteX212" fmla="*/ 871140 w 1761521"/>
                <a:gd name="connsiteY212" fmla="*/ 178587 h 498110"/>
                <a:gd name="connsiteX213" fmla="*/ 871140 w 1761521"/>
                <a:gd name="connsiteY213" fmla="*/ 170297 h 498110"/>
                <a:gd name="connsiteX214" fmla="*/ 881515 w 1761521"/>
                <a:gd name="connsiteY214" fmla="*/ 168570 h 498110"/>
                <a:gd name="connsiteX215" fmla="*/ 1077944 w 1761521"/>
                <a:gd name="connsiteY215" fmla="*/ 168570 h 498110"/>
                <a:gd name="connsiteX216" fmla="*/ 1084169 w 1761521"/>
                <a:gd name="connsiteY216" fmla="*/ 159934 h 498110"/>
                <a:gd name="connsiteX217" fmla="*/ 1084515 w 1761521"/>
                <a:gd name="connsiteY217" fmla="*/ 126082 h 498110"/>
                <a:gd name="connsiteX218" fmla="*/ 1052699 w 1761521"/>
                <a:gd name="connsiteY218" fmla="*/ 134027 h 498110"/>
                <a:gd name="connsiteX219" fmla="*/ 1030912 w 1761521"/>
                <a:gd name="connsiteY219" fmla="*/ 127118 h 498110"/>
                <a:gd name="connsiteX220" fmla="*/ 1021920 w 1761521"/>
                <a:gd name="connsiteY220" fmla="*/ 105011 h 498110"/>
                <a:gd name="connsiteX221" fmla="*/ 1021920 w 1761521"/>
                <a:gd name="connsiteY221" fmla="*/ 83940 h 498110"/>
                <a:gd name="connsiteX222" fmla="*/ 1015695 w 1761521"/>
                <a:gd name="connsiteY222" fmla="*/ 75304 h 498110"/>
                <a:gd name="connsiteX223" fmla="*/ 1006012 w 1761521"/>
                <a:gd name="connsiteY223" fmla="*/ 73577 h 498110"/>
                <a:gd name="connsiteX224" fmla="*/ 1006704 w 1761521"/>
                <a:gd name="connsiteY224" fmla="*/ 65632 h 498110"/>
                <a:gd name="connsiteX225" fmla="*/ 1031604 w 1761521"/>
                <a:gd name="connsiteY225" fmla="*/ 66323 h 498110"/>
                <a:gd name="connsiteX226" fmla="*/ 1054428 w 1761521"/>
                <a:gd name="connsiteY226" fmla="*/ 65632 h 498110"/>
                <a:gd name="connsiteX227" fmla="*/ 1055120 w 1761521"/>
                <a:gd name="connsiteY227" fmla="*/ 73577 h 498110"/>
                <a:gd name="connsiteX228" fmla="*/ 1043362 w 1761521"/>
                <a:gd name="connsiteY228" fmla="*/ 80485 h 498110"/>
                <a:gd name="connsiteX229" fmla="*/ 1043016 w 1761521"/>
                <a:gd name="connsiteY229" fmla="*/ 102593 h 498110"/>
                <a:gd name="connsiteX230" fmla="*/ 1067570 w 1761521"/>
                <a:gd name="connsiteY230" fmla="*/ 121591 h 498110"/>
                <a:gd name="connsiteX231" fmla="*/ 1084861 w 1761521"/>
                <a:gd name="connsiteY231" fmla="*/ 118137 h 498110"/>
                <a:gd name="connsiteX232" fmla="*/ 1084169 w 1761521"/>
                <a:gd name="connsiteY232" fmla="*/ 82558 h 498110"/>
                <a:gd name="connsiteX233" fmla="*/ 1077944 w 1761521"/>
                <a:gd name="connsiteY233" fmla="*/ 75649 h 498110"/>
                <a:gd name="connsiteX234" fmla="*/ 1067915 w 1761521"/>
                <a:gd name="connsiteY234" fmla="*/ 73231 h 498110"/>
                <a:gd name="connsiteX235" fmla="*/ 1068953 w 1761521"/>
                <a:gd name="connsiteY235" fmla="*/ 65632 h 498110"/>
                <a:gd name="connsiteX236" fmla="*/ 1095582 w 1761521"/>
                <a:gd name="connsiteY236" fmla="*/ 66323 h 498110"/>
                <a:gd name="connsiteX237" fmla="*/ 1121519 w 1761521"/>
                <a:gd name="connsiteY237" fmla="*/ 65632 h 498110"/>
                <a:gd name="connsiteX238" fmla="*/ 1121519 w 1761521"/>
                <a:gd name="connsiteY238" fmla="*/ 73231 h 498110"/>
                <a:gd name="connsiteX239" fmla="*/ 1114256 w 1761521"/>
                <a:gd name="connsiteY239" fmla="*/ 74958 h 498110"/>
                <a:gd name="connsiteX240" fmla="*/ 1105956 w 1761521"/>
                <a:gd name="connsiteY240" fmla="*/ 83940 h 498110"/>
                <a:gd name="connsiteX241" fmla="*/ 1105956 w 1761521"/>
                <a:gd name="connsiteY241" fmla="*/ 158207 h 498110"/>
                <a:gd name="connsiteX242" fmla="*/ 1113219 w 1761521"/>
                <a:gd name="connsiteY242" fmla="*/ 168570 h 498110"/>
                <a:gd name="connsiteX243" fmla="*/ 1124285 w 1761521"/>
                <a:gd name="connsiteY243" fmla="*/ 170297 h 498110"/>
                <a:gd name="connsiteX244" fmla="*/ 1123593 w 1761521"/>
                <a:gd name="connsiteY244" fmla="*/ 178587 h 498110"/>
                <a:gd name="connsiteX245" fmla="*/ 1094544 w 1761521"/>
                <a:gd name="connsiteY245" fmla="*/ 177897 h 498110"/>
                <a:gd name="connsiteX246" fmla="*/ 1066878 w 1761521"/>
                <a:gd name="connsiteY246" fmla="*/ 178587 h 498110"/>
                <a:gd name="connsiteX247" fmla="*/ 1066186 w 1761521"/>
                <a:gd name="connsiteY247" fmla="*/ 170643 h 498110"/>
                <a:gd name="connsiteX248" fmla="*/ 1077944 w 1761521"/>
                <a:gd name="connsiteY248" fmla="*/ 168570 h 498110"/>
                <a:gd name="connsiteX249" fmla="*/ 1160943 w 1761521"/>
                <a:gd name="connsiteY249" fmla="*/ 105702 h 498110"/>
                <a:gd name="connsiteX250" fmla="*/ 1162326 w 1761521"/>
                <a:gd name="connsiteY250" fmla="*/ 107774 h 498110"/>
                <a:gd name="connsiteX251" fmla="*/ 1210050 w 1761521"/>
                <a:gd name="connsiteY251" fmla="*/ 106047 h 498110"/>
                <a:gd name="connsiteX252" fmla="*/ 1211779 w 1761521"/>
                <a:gd name="connsiteY252" fmla="*/ 103629 h 498110"/>
                <a:gd name="connsiteX253" fmla="*/ 1185842 w 1761521"/>
                <a:gd name="connsiteY253" fmla="*/ 73231 h 498110"/>
                <a:gd name="connsiteX254" fmla="*/ 1160943 w 1761521"/>
                <a:gd name="connsiteY254" fmla="*/ 105702 h 498110"/>
                <a:gd name="connsiteX255" fmla="*/ 1235987 w 1761521"/>
                <a:gd name="connsiteY255" fmla="*/ 152335 h 498110"/>
                <a:gd name="connsiteX256" fmla="*/ 1234604 w 1761521"/>
                <a:gd name="connsiteY256" fmla="*/ 159934 h 498110"/>
                <a:gd name="connsiteX257" fmla="*/ 1189646 w 1761521"/>
                <a:gd name="connsiteY257" fmla="*/ 181005 h 498110"/>
                <a:gd name="connsiteX258" fmla="*/ 1155064 w 1761521"/>
                <a:gd name="connsiteY258" fmla="*/ 167534 h 498110"/>
                <a:gd name="connsiteX259" fmla="*/ 1139156 w 1761521"/>
                <a:gd name="connsiteY259" fmla="*/ 122628 h 498110"/>
                <a:gd name="connsiteX260" fmla="*/ 1164055 w 1761521"/>
                <a:gd name="connsiteY260" fmla="*/ 71849 h 498110"/>
                <a:gd name="connsiteX261" fmla="*/ 1194488 w 1761521"/>
                <a:gd name="connsiteY261" fmla="*/ 62523 h 498110"/>
                <a:gd name="connsiteX262" fmla="*/ 1233912 w 1761521"/>
                <a:gd name="connsiteY262" fmla="*/ 102593 h 498110"/>
                <a:gd name="connsiteX263" fmla="*/ 1238062 w 1761521"/>
                <a:gd name="connsiteY263" fmla="*/ 106047 h 498110"/>
                <a:gd name="connsiteX264" fmla="*/ 1235987 w 1761521"/>
                <a:gd name="connsiteY264" fmla="*/ 112265 h 498110"/>
                <a:gd name="connsiteX265" fmla="*/ 1161980 w 1761521"/>
                <a:gd name="connsiteY265" fmla="*/ 118483 h 498110"/>
                <a:gd name="connsiteX266" fmla="*/ 1160251 w 1761521"/>
                <a:gd name="connsiteY266" fmla="*/ 121591 h 498110"/>
                <a:gd name="connsiteX267" fmla="*/ 1172009 w 1761521"/>
                <a:gd name="connsiteY267" fmla="*/ 150262 h 498110"/>
                <a:gd name="connsiteX268" fmla="*/ 1202442 w 1761521"/>
                <a:gd name="connsiteY268" fmla="*/ 162698 h 498110"/>
                <a:gd name="connsiteX269" fmla="*/ 1234604 w 1761521"/>
                <a:gd name="connsiteY269" fmla="*/ 150608 h 498110"/>
                <a:gd name="connsiteX270" fmla="*/ 1235987 w 1761521"/>
                <a:gd name="connsiteY270" fmla="*/ 152335 h 498110"/>
                <a:gd name="connsiteX271" fmla="*/ 1306882 w 1761521"/>
                <a:gd name="connsiteY271" fmla="*/ 181005 h 498110"/>
                <a:gd name="connsiteX272" fmla="*/ 1266766 w 1761521"/>
                <a:gd name="connsiteY272" fmla="*/ 161661 h 498110"/>
                <a:gd name="connsiteX273" fmla="*/ 1255699 w 1761521"/>
                <a:gd name="connsiteY273" fmla="*/ 124009 h 498110"/>
                <a:gd name="connsiteX274" fmla="*/ 1284403 w 1761521"/>
                <a:gd name="connsiteY274" fmla="*/ 74268 h 498110"/>
                <a:gd name="connsiteX275" fmla="*/ 1320023 w 1761521"/>
                <a:gd name="connsiteY275" fmla="*/ 62523 h 498110"/>
                <a:gd name="connsiteX276" fmla="*/ 1343193 w 1761521"/>
                <a:gd name="connsiteY276" fmla="*/ 67013 h 498110"/>
                <a:gd name="connsiteX277" fmla="*/ 1351493 w 1761521"/>
                <a:gd name="connsiteY277" fmla="*/ 73922 h 498110"/>
                <a:gd name="connsiteX278" fmla="*/ 1351147 w 1761521"/>
                <a:gd name="connsiteY278" fmla="*/ 78758 h 498110"/>
                <a:gd name="connsiteX279" fmla="*/ 1341464 w 1761521"/>
                <a:gd name="connsiteY279" fmla="*/ 90157 h 498110"/>
                <a:gd name="connsiteX280" fmla="*/ 1338698 w 1761521"/>
                <a:gd name="connsiteY280" fmla="*/ 90157 h 498110"/>
                <a:gd name="connsiteX281" fmla="*/ 1307573 w 1761521"/>
                <a:gd name="connsiteY281" fmla="*/ 75304 h 498110"/>
                <a:gd name="connsiteX282" fmla="*/ 1277486 w 1761521"/>
                <a:gd name="connsiteY282" fmla="*/ 113301 h 498110"/>
                <a:gd name="connsiteX283" fmla="*/ 1287861 w 1761521"/>
                <a:gd name="connsiteY283" fmla="*/ 147844 h 498110"/>
                <a:gd name="connsiteX284" fmla="*/ 1319677 w 1761521"/>
                <a:gd name="connsiteY284" fmla="*/ 162698 h 498110"/>
                <a:gd name="connsiteX285" fmla="*/ 1351839 w 1761521"/>
                <a:gd name="connsiteY285" fmla="*/ 148880 h 498110"/>
                <a:gd name="connsiteX286" fmla="*/ 1353222 w 1761521"/>
                <a:gd name="connsiteY286" fmla="*/ 150608 h 498110"/>
                <a:gd name="connsiteX287" fmla="*/ 1351839 w 1761521"/>
                <a:gd name="connsiteY287" fmla="*/ 158898 h 498110"/>
                <a:gd name="connsiteX288" fmla="*/ 1306882 w 1761521"/>
                <a:gd name="connsiteY288" fmla="*/ 181005 h 498110"/>
                <a:gd name="connsiteX289" fmla="*/ 1374664 w 1761521"/>
                <a:gd name="connsiteY289" fmla="*/ 168915 h 498110"/>
                <a:gd name="connsiteX290" fmla="*/ 1380889 w 1761521"/>
                <a:gd name="connsiteY290" fmla="*/ 161316 h 498110"/>
                <a:gd name="connsiteX291" fmla="*/ 1381580 w 1761521"/>
                <a:gd name="connsiteY291" fmla="*/ 119173 h 498110"/>
                <a:gd name="connsiteX292" fmla="*/ 1380889 w 1761521"/>
                <a:gd name="connsiteY292" fmla="*/ 83594 h 498110"/>
                <a:gd name="connsiteX293" fmla="*/ 1374318 w 1761521"/>
                <a:gd name="connsiteY293" fmla="*/ 75304 h 498110"/>
                <a:gd name="connsiteX294" fmla="*/ 1365326 w 1761521"/>
                <a:gd name="connsiteY294" fmla="*/ 73577 h 498110"/>
                <a:gd name="connsiteX295" fmla="*/ 1366018 w 1761521"/>
                <a:gd name="connsiteY295" fmla="*/ 65632 h 498110"/>
                <a:gd name="connsiteX296" fmla="*/ 1390918 w 1761521"/>
                <a:gd name="connsiteY296" fmla="*/ 66323 h 498110"/>
                <a:gd name="connsiteX297" fmla="*/ 1417892 w 1761521"/>
                <a:gd name="connsiteY297" fmla="*/ 65632 h 498110"/>
                <a:gd name="connsiteX298" fmla="*/ 1418238 w 1761521"/>
                <a:gd name="connsiteY298" fmla="*/ 73577 h 498110"/>
                <a:gd name="connsiteX299" fmla="*/ 1408555 w 1761521"/>
                <a:gd name="connsiteY299" fmla="*/ 75304 h 498110"/>
                <a:gd name="connsiteX300" fmla="*/ 1402330 w 1761521"/>
                <a:gd name="connsiteY300" fmla="*/ 82903 h 498110"/>
                <a:gd name="connsiteX301" fmla="*/ 1402330 w 1761521"/>
                <a:gd name="connsiteY301" fmla="*/ 117446 h 498110"/>
                <a:gd name="connsiteX302" fmla="*/ 1422042 w 1761521"/>
                <a:gd name="connsiteY302" fmla="*/ 111574 h 498110"/>
                <a:gd name="connsiteX303" fmla="*/ 1433454 w 1761521"/>
                <a:gd name="connsiteY303" fmla="*/ 92575 h 498110"/>
                <a:gd name="connsiteX304" fmla="*/ 1462504 w 1761521"/>
                <a:gd name="connsiteY304" fmla="*/ 62868 h 498110"/>
                <a:gd name="connsiteX305" fmla="*/ 1472879 w 1761521"/>
                <a:gd name="connsiteY305" fmla="*/ 67359 h 498110"/>
                <a:gd name="connsiteX306" fmla="*/ 1469420 w 1761521"/>
                <a:gd name="connsiteY306" fmla="*/ 86012 h 498110"/>
                <a:gd name="connsiteX307" fmla="*/ 1467691 w 1761521"/>
                <a:gd name="connsiteY307" fmla="*/ 87048 h 498110"/>
                <a:gd name="connsiteX308" fmla="*/ 1455587 w 1761521"/>
                <a:gd name="connsiteY308" fmla="*/ 83594 h 498110"/>
                <a:gd name="connsiteX309" fmla="*/ 1441062 w 1761521"/>
                <a:gd name="connsiteY309" fmla="*/ 97757 h 498110"/>
                <a:gd name="connsiteX310" fmla="*/ 1427575 w 1761521"/>
                <a:gd name="connsiteY310" fmla="*/ 118483 h 498110"/>
                <a:gd name="connsiteX311" fmla="*/ 1437950 w 1761521"/>
                <a:gd name="connsiteY311" fmla="*/ 127464 h 498110"/>
                <a:gd name="connsiteX312" fmla="*/ 1460775 w 1761521"/>
                <a:gd name="connsiteY312" fmla="*/ 159589 h 498110"/>
                <a:gd name="connsiteX313" fmla="*/ 1485328 w 1761521"/>
                <a:gd name="connsiteY313" fmla="*/ 169952 h 498110"/>
                <a:gd name="connsiteX314" fmla="*/ 1484982 w 1761521"/>
                <a:gd name="connsiteY314" fmla="*/ 177897 h 498110"/>
                <a:gd name="connsiteX315" fmla="*/ 1460775 w 1761521"/>
                <a:gd name="connsiteY315" fmla="*/ 179278 h 498110"/>
                <a:gd name="connsiteX316" fmla="*/ 1442446 w 1761521"/>
                <a:gd name="connsiteY316" fmla="*/ 170988 h 498110"/>
                <a:gd name="connsiteX317" fmla="*/ 1419621 w 1761521"/>
                <a:gd name="connsiteY317" fmla="*/ 137481 h 498110"/>
                <a:gd name="connsiteX318" fmla="*/ 1402330 w 1761521"/>
                <a:gd name="connsiteY318" fmla="*/ 124700 h 498110"/>
                <a:gd name="connsiteX319" fmla="*/ 1403021 w 1761521"/>
                <a:gd name="connsiteY319" fmla="*/ 160625 h 498110"/>
                <a:gd name="connsiteX320" fmla="*/ 1409938 w 1761521"/>
                <a:gd name="connsiteY320" fmla="*/ 168915 h 498110"/>
                <a:gd name="connsiteX321" fmla="*/ 1419621 w 1761521"/>
                <a:gd name="connsiteY321" fmla="*/ 170297 h 498110"/>
                <a:gd name="connsiteX322" fmla="*/ 1418584 w 1761521"/>
                <a:gd name="connsiteY322" fmla="*/ 178587 h 498110"/>
                <a:gd name="connsiteX323" fmla="*/ 1394030 w 1761521"/>
                <a:gd name="connsiteY323" fmla="*/ 177897 h 498110"/>
                <a:gd name="connsiteX324" fmla="*/ 1364981 w 1761521"/>
                <a:gd name="connsiteY324" fmla="*/ 178587 h 498110"/>
                <a:gd name="connsiteX325" fmla="*/ 1364289 w 1761521"/>
                <a:gd name="connsiteY325" fmla="*/ 170297 h 498110"/>
                <a:gd name="connsiteX326" fmla="*/ 1374664 w 1761521"/>
                <a:gd name="connsiteY326" fmla="*/ 168915 h 498110"/>
                <a:gd name="connsiteX327" fmla="*/ 1500890 w 1761521"/>
                <a:gd name="connsiteY327" fmla="*/ 168570 h 498110"/>
                <a:gd name="connsiteX328" fmla="*/ 1507461 w 1761521"/>
                <a:gd name="connsiteY328" fmla="*/ 155098 h 498110"/>
                <a:gd name="connsiteX329" fmla="*/ 1507461 w 1761521"/>
                <a:gd name="connsiteY329" fmla="*/ 116410 h 498110"/>
                <a:gd name="connsiteX330" fmla="*/ 1507115 w 1761521"/>
                <a:gd name="connsiteY330" fmla="*/ 83594 h 498110"/>
                <a:gd name="connsiteX331" fmla="*/ 1500545 w 1761521"/>
                <a:gd name="connsiteY331" fmla="*/ 75304 h 498110"/>
                <a:gd name="connsiteX332" fmla="*/ 1491207 w 1761521"/>
                <a:gd name="connsiteY332" fmla="*/ 73577 h 498110"/>
                <a:gd name="connsiteX333" fmla="*/ 1492245 w 1761521"/>
                <a:gd name="connsiteY333" fmla="*/ 65632 h 498110"/>
                <a:gd name="connsiteX334" fmla="*/ 1516799 w 1761521"/>
                <a:gd name="connsiteY334" fmla="*/ 66323 h 498110"/>
                <a:gd name="connsiteX335" fmla="*/ 1544119 w 1761521"/>
                <a:gd name="connsiteY335" fmla="*/ 65632 h 498110"/>
                <a:gd name="connsiteX336" fmla="*/ 1544465 w 1761521"/>
                <a:gd name="connsiteY336" fmla="*/ 73577 h 498110"/>
                <a:gd name="connsiteX337" fmla="*/ 1534782 w 1761521"/>
                <a:gd name="connsiteY337" fmla="*/ 75304 h 498110"/>
                <a:gd name="connsiteX338" fmla="*/ 1528557 w 1761521"/>
                <a:gd name="connsiteY338" fmla="*/ 83940 h 498110"/>
                <a:gd name="connsiteX339" fmla="*/ 1528557 w 1761521"/>
                <a:gd name="connsiteY339" fmla="*/ 137827 h 498110"/>
                <a:gd name="connsiteX340" fmla="*/ 1529594 w 1761521"/>
                <a:gd name="connsiteY340" fmla="*/ 138863 h 498110"/>
                <a:gd name="connsiteX341" fmla="*/ 1578010 w 1761521"/>
                <a:gd name="connsiteY341" fmla="*/ 87394 h 498110"/>
                <a:gd name="connsiteX342" fmla="*/ 1579393 w 1761521"/>
                <a:gd name="connsiteY342" fmla="*/ 83594 h 498110"/>
                <a:gd name="connsiteX343" fmla="*/ 1574206 w 1761521"/>
                <a:gd name="connsiteY343" fmla="*/ 75304 h 498110"/>
                <a:gd name="connsiteX344" fmla="*/ 1565560 w 1761521"/>
                <a:gd name="connsiteY344" fmla="*/ 73577 h 498110"/>
                <a:gd name="connsiteX345" fmla="*/ 1566943 w 1761521"/>
                <a:gd name="connsiteY345" fmla="*/ 65632 h 498110"/>
                <a:gd name="connsiteX346" fmla="*/ 1590805 w 1761521"/>
                <a:gd name="connsiteY346" fmla="*/ 66323 h 498110"/>
                <a:gd name="connsiteX347" fmla="*/ 1617088 w 1761521"/>
                <a:gd name="connsiteY347" fmla="*/ 65632 h 498110"/>
                <a:gd name="connsiteX348" fmla="*/ 1617088 w 1761521"/>
                <a:gd name="connsiteY348" fmla="*/ 73231 h 498110"/>
                <a:gd name="connsiteX349" fmla="*/ 1606022 w 1761521"/>
                <a:gd name="connsiteY349" fmla="*/ 75995 h 498110"/>
                <a:gd name="connsiteX350" fmla="*/ 1601180 w 1761521"/>
                <a:gd name="connsiteY350" fmla="*/ 83594 h 498110"/>
                <a:gd name="connsiteX351" fmla="*/ 1601872 w 1761521"/>
                <a:gd name="connsiteY351" fmla="*/ 159243 h 498110"/>
                <a:gd name="connsiteX352" fmla="*/ 1607405 w 1761521"/>
                <a:gd name="connsiteY352" fmla="*/ 167534 h 498110"/>
                <a:gd name="connsiteX353" fmla="*/ 1620547 w 1761521"/>
                <a:gd name="connsiteY353" fmla="*/ 170297 h 498110"/>
                <a:gd name="connsiteX354" fmla="*/ 1619509 w 1761521"/>
                <a:gd name="connsiteY354" fmla="*/ 178587 h 498110"/>
                <a:gd name="connsiteX355" fmla="*/ 1590460 w 1761521"/>
                <a:gd name="connsiteY355" fmla="*/ 177897 h 498110"/>
                <a:gd name="connsiteX356" fmla="*/ 1568327 w 1761521"/>
                <a:gd name="connsiteY356" fmla="*/ 178587 h 498110"/>
                <a:gd name="connsiteX357" fmla="*/ 1567635 w 1761521"/>
                <a:gd name="connsiteY357" fmla="*/ 171679 h 498110"/>
                <a:gd name="connsiteX358" fmla="*/ 1580431 w 1761521"/>
                <a:gd name="connsiteY358" fmla="*/ 161661 h 498110"/>
                <a:gd name="connsiteX359" fmla="*/ 1580431 w 1761521"/>
                <a:gd name="connsiteY359" fmla="*/ 101902 h 498110"/>
                <a:gd name="connsiteX360" fmla="*/ 1579047 w 1761521"/>
                <a:gd name="connsiteY360" fmla="*/ 100866 h 498110"/>
                <a:gd name="connsiteX361" fmla="*/ 1530286 w 1761521"/>
                <a:gd name="connsiteY361" fmla="*/ 152680 h 498110"/>
                <a:gd name="connsiteX362" fmla="*/ 1528903 w 1761521"/>
                <a:gd name="connsiteY362" fmla="*/ 157516 h 498110"/>
                <a:gd name="connsiteX363" fmla="*/ 1535819 w 1761521"/>
                <a:gd name="connsiteY363" fmla="*/ 168570 h 498110"/>
                <a:gd name="connsiteX364" fmla="*/ 1546194 w 1761521"/>
                <a:gd name="connsiteY364" fmla="*/ 170643 h 498110"/>
                <a:gd name="connsiteX365" fmla="*/ 1544810 w 1761521"/>
                <a:gd name="connsiteY365" fmla="*/ 178587 h 498110"/>
                <a:gd name="connsiteX366" fmla="*/ 1517144 w 1761521"/>
                <a:gd name="connsiteY366" fmla="*/ 177897 h 498110"/>
                <a:gd name="connsiteX367" fmla="*/ 1490862 w 1761521"/>
                <a:gd name="connsiteY367" fmla="*/ 178587 h 498110"/>
                <a:gd name="connsiteX368" fmla="*/ 1490862 w 1761521"/>
                <a:gd name="connsiteY368" fmla="*/ 170297 h 498110"/>
                <a:gd name="connsiteX369" fmla="*/ 1501236 w 1761521"/>
                <a:gd name="connsiteY369" fmla="*/ 168570 h 498110"/>
                <a:gd name="connsiteX370" fmla="*/ 1673804 w 1761521"/>
                <a:gd name="connsiteY370" fmla="*/ 13472 h 498110"/>
                <a:gd name="connsiteX371" fmla="*/ 1698358 w 1761521"/>
                <a:gd name="connsiteY371" fmla="*/ 31780 h 498110"/>
                <a:gd name="connsiteX372" fmla="*/ 1723603 w 1761521"/>
                <a:gd name="connsiteY372" fmla="*/ 17962 h 498110"/>
                <a:gd name="connsiteX373" fmla="*/ 1730519 w 1761521"/>
                <a:gd name="connsiteY373" fmla="*/ 13126 h 498110"/>
                <a:gd name="connsiteX374" fmla="*/ 1732594 w 1761521"/>
                <a:gd name="connsiteY374" fmla="*/ 14854 h 498110"/>
                <a:gd name="connsiteX375" fmla="*/ 1691787 w 1761521"/>
                <a:gd name="connsiteY375" fmla="*/ 46288 h 498110"/>
                <a:gd name="connsiteX376" fmla="*/ 1662046 w 1761521"/>
                <a:gd name="connsiteY376" fmla="*/ 24871 h 498110"/>
                <a:gd name="connsiteX377" fmla="*/ 1670346 w 1761521"/>
                <a:gd name="connsiteY377" fmla="*/ 12781 h 498110"/>
                <a:gd name="connsiteX378" fmla="*/ 1673804 w 1761521"/>
                <a:gd name="connsiteY378" fmla="*/ 13472 h 498110"/>
                <a:gd name="connsiteX379" fmla="*/ 1641642 w 1761521"/>
                <a:gd name="connsiteY379" fmla="*/ 168570 h 498110"/>
                <a:gd name="connsiteX380" fmla="*/ 1647867 w 1761521"/>
                <a:gd name="connsiteY380" fmla="*/ 155098 h 498110"/>
                <a:gd name="connsiteX381" fmla="*/ 1648213 w 1761521"/>
                <a:gd name="connsiteY381" fmla="*/ 116410 h 498110"/>
                <a:gd name="connsiteX382" fmla="*/ 1647521 w 1761521"/>
                <a:gd name="connsiteY382" fmla="*/ 83594 h 498110"/>
                <a:gd name="connsiteX383" fmla="*/ 1641296 w 1761521"/>
                <a:gd name="connsiteY383" fmla="*/ 75304 h 498110"/>
                <a:gd name="connsiteX384" fmla="*/ 1631959 w 1761521"/>
                <a:gd name="connsiteY384" fmla="*/ 73577 h 498110"/>
                <a:gd name="connsiteX385" fmla="*/ 1632651 w 1761521"/>
                <a:gd name="connsiteY385" fmla="*/ 65632 h 498110"/>
                <a:gd name="connsiteX386" fmla="*/ 1657550 w 1761521"/>
                <a:gd name="connsiteY386" fmla="*/ 66323 h 498110"/>
                <a:gd name="connsiteX387" fmla="*/ 1684525 w 1761521"/>
                <a:gd name="connsiteY387" fmla="*/ 65632 h 498110"/>
                <a:gd name="connsiteX388" fmla="*/ 1685216 w 1761521"/>
                <a:gd name="connsiteY388" fmla="*/ 73577 h 498110"/>
                <a:gd name="connsiteX389" fmla="*/ 1675187 w 1761521"/>
                <a:gd name="connsiteY389" fmla="*/ 75304 h 498110"/>
                <a:gd name="connsiteX390" fmla="*/ 1668962 w 1761521"/>
                <a:gd name="connsiteY390" fmla="*/ 83940 h 498110"/>
                <a:gd name="connsiteX391" fmla="*/ 1668962 w 1761521"/>
                <a:gd name="connsiteY391" fmla="*/ 137827 h 498110"/>
                <a:gd name="connsiteX392" fmla="*/ 1670346 w 1761521"/>
                <a:gd name="connsiteY392" fmla="*/ 138863 h 498110"/>
                <a:gd name="connsiteX393" fmla="*/ 1718761 w 1761521"/>
                <a:gd name="connsiteY393" fmla="*/ 87394 h 498110"/>
                <a:gd name="connsiteX394" fmla="*/ 1720145 w 1761521"/>
                <a:gd name="connsiteY394" fmla="*/ 83594 h 498110"/>
                <a:gd name="connsiteX395" fmla="*/ 1714612 w 1761521"/>
                <a:gd name="connsiteY395" fmla="*/ 75304 h 498110"/>
                <a:gd name="connsiteX396" fmla="*/ 1706312 w 1761521"/>
                <a:gd name="connsiteY396" fmla="*/ 73577 h 498110"/>
                <a:gd name="connsiteX397" fmla="*/ 1707349 w 1761521"/>
                <a:gd name="connsiteY397" fmla="*/ 65632 h 498110"/>
                <a:gd name="connsiteX398" fmla="*/ 1731557 w 1761521"/>
                <a:gd name="connsiteY398" fmla="*/ 66323 h 498110"/>
                <a:gd name="connsiteX399" fmla="*/ 1757494 w 1761521"/>
                <a:gd name="connsiteY399" fmla="*/ 65632 h 498110"/>
                <a:gd name="connsiteX400" fmla="*/ 1757494 w 1761521"/>
                <a:gd name="connsiteY400" fmla="*/ 73231 h 498110"/>
                <a:gd name="connsiteX401" fmla="*/ 1746427 w 1761521"/>
                <a:gd name="connsiteY401" fmla="*/ 75995 h 498110"/>
                <a:gd name="connsiteX402" fmla="*/ 1741586 w 1761521"/>
                <a:gd name="connsiteY402" fmla="*/ 83594 h 498110"/>
                <a:gd name="connsiteX403" fmla="*/ 1742278 w 1761521"/>
                <a:gd name="connsiteY403" fmla="*/ 159243 h 498110"/>
                <a:gd name="connsiteX404" fmla="*/ 1747811 w 1761521"/>
                <a:gd name="connsiteY404" fmla="*/ 167534 h 498110"/>
                <a:gd name="connsiteX405" fmla="*/ 1761298 w 1761521"/>
                <a:gd name="connsiteY405" fmla="*/ 170297 h 498110"/>
                <a:gd name="connsiteX406" fmla="*/ 1759915 w 1761521"/>
                <a:gd name="connsiteY406" fmla="*/ 178587 h 498110"/>
                <a:gd name="connsiteX407" fmla="*/ 1730865 w 1761521"/>
                <a:gd name="connsiteY407" fmla="*/ 177897 h 498110"/>
                <a:gd name="connsiteX408" fmla="*/ 1708732 w 1761521"/>
                <a:gd name="connsiteY408" fmla="*/ 178587 h 498110"/>
                <a:gd name="connsiteX409" fmla="*/ 1708386 w 1761521"/>
                <a:gd name="connsiteY409" fmla="*/ 171679 h 498110"/>
                <a:gd name="connsiteX410" fmla="*/ 1720836 w 1761521"/>
                <a:gd name="connsiteY410" fmla="*/ 161661 h 498110"/>
                <a:gd name="connsiteX411" fmla="*/ 1720836 w 1761521"/>
                <a:gd name="connsiteY411" fmla="*/ 101902 h 498110"/>
                <a:gd name="connsiteX412" fmla="*/ 1719453 w 1761521"/>
                <a:gd name="connsiteY412" fmla="*/ 100866 h 498110"/>
                <a:gd name="connsiteX413" fmla="*/ 1671037 w 1761521"/>
                <a:gd name="connsiteY413" fmla="*/ 152680 h 498110"/>
                <a:gd name="connsiteX414" fmla="*/ 1669308 w 1761521"/>
                <a:gd name="connsiteY414" fmla="*/ 157516 h 498110"/>
                <a:gd name="connsiteX415" fmla="*/ 1676225 w 1761521"/>
                <a:gd name="connsiteY415" fmla="*/ 168570 h 498110"/>
                <a:gd name="connsiteX416" fmla="*/ 1686599 w 1761521"/>
                <a:gd name="connsiteY416" fmla="*/ 170643 h 498110"/>
                <a:gd name="connsiteX417" fmla="*/ 1685562 w 1761521"/>
                <a:gd name="connsiteY417" fmla="*/ 178587 h 498110"/>
                <a:gd name="connsiteX418" fmla="*/ 1657550 w 1761521"/>
                <a:gd name="connsiteY418" fmla="*/ 177897 h 498110"/>
                <a:gd name="connsiteX419" fmla="*/ 1631267 w 1761521"/>
                <a:gd name="connsiteY419" fmla="*/ 178587 h 498110"/>
                <a:gd name="connsiteX420" fmla="*/ 1631267 w 1761521"/>
                <a:gd name="connsiteY420" fmla="*/ 170297 h 498110"/>
                <a:gd name="connsiteX421" fmla="*/ 1641642 w 1761521"/>
                <a:gd name="connsiteY421" fmla="*/ 168570 h 498110"/>
                <a:gd name="connsiteX422" fmla="*/ 80580 w 1761521"/>
                <a:gd name="connsiteY422" fmla="*/ 420043 h 498110"/>
                <a:gd name="connsiteX423" fmla="*/ 81963 w 1761521"/>
                <a:gd name="connsiteY423" fmla="*/ 421770 h 498110"/>
                <a:gd name="connsiteX424" fmla="*/ 116892 w 1761521"/>
                <a:gd name="connsiteY424" fmla="*/ 375828 h 498110"/>
                <a:gd name="connsiteX425" fmla="*/ 81963 w 1761521"/>
                <a:gd name="connsiteY425" fmla="*/ 324704 h 498110"/>
                <a:gd name="connsiteX426" fmla="*/ 80580 w 1761521"/>
                <a:gd name="connsiteY426" fmla="*/ 326086 h 498110"/>
                <a:gd name="connsiteX427" fmla="*/ 59830 w 1761521"/>
                <a:gd name="connsiteY427" fmla="*/ 326086 h 498110"/>
                <a:gd name="connsiteX428" fmla="*/ 58447 w 1761521"/>
                <a:gd name="connsiteY428" fmla="*/ 324014 h 498110"/>
                <a:gd name="connsiteX429" fmla="*/ 23864 w 1761521"/>
                <a:gd name="connsiteY429" fmla="*/ 365465 h 498110"/>
                <a:gd name="connsiteX430" fmla="*/ 59484 w 1761521"/>
                <a:gd name="connsiteY430" fmla="*/ 420043 h 498110"/>
                <a:gd name="connsiteX431" fmla="*/ 59830 w 1761521"/>
                <a:gd name="connsiteY431" fmla="*/ 326086 h 498110"/>
                <a:gd name="connsiteX432" fmla="*/ 50147 w 1761521"/>
                <a:gd name="connsiteY432" fmla="*/ 486711 h 498110"/>
                <a:gd name="connsiteX433" fmla="*/ 58793 w 1761521"/>
                <a:gd name="connsiteY433" fmla="*/ 474967 h 498110"/>
                <a:gd name="connsiteX434" fmla="*/ 59484 w 1761521"/>
                <a:gd name="connsiteY434" fmla="*/ 432133 h 498110"/>
                <a:gd name="connsiteX435" fmla="*/ 2 w 1761521"/>
                <a:gd name="connsiteY435" fmla="*/ 369956 h 498110"/>
                <a:gd name="connsiteX436" fmla="*/ 58447 w 1761521"/>
                <a:gd name="connsiteY436" fmla="*/ 313996 h 498110"/>
                <a:gd name="connsiteX437" fmla="*/ 59484 w 1761521"/>
                <a:gd name="connsiteY437" fmla="*/ 311924 h 498110"/>
                <a:gd name="connsiteX438" fmla="*/ 58793 w 1761521"/>
                <a:gd name="connsiteY438" fmla="*/ 277380 h 498110"/>
                <a:gd name="connsiteX439" fmla="*/ 42885 w 1761521"/>
                <a:gd name="connsiteY439" fmla="*/ 268745 h 498110"/>
                <a:gd name="connsiteX440" fmla="*/ 42885 w 1761521"/>
                <a:gd name="connsiteY440" fmla="*/ 261836 h 498110"/>
                <a:gd name="connsiteX441" fmla="*/ 80926 w 1761521"/>
                <a:gd name="connsiteY441" fmla="*/ 253891 h 498110"/>
                <a:gd name="connsiteX442" fmla="*/ 81963 w 1761521"/>
                <a:gd name="connsiteY442" fmla="*/ 255964 h 498110"/>
                <a:gd name="connsiteX443" fmla="*/ 80234 w 1761521"/>
                <a:gd name="connsiteY443" fmla="*/ 315723 h 498110"/>
                <a:gd name="connsiteX444" fmla="*/ 92338 w 1761521"/>
                <a:gd name="connsiteY444" fmla="*/ 314342 h 498110"/>
                <a:gd name="connsiteX445" fmla="*/ 140754 w 1761521"/>
                <a:gd name="connsiteY445" fmla="*/ 370301 h 498110"/>
                <a:gd name="connsiteX446" fmla="*/ 116200 w 1761521"/>
                <a:gd name="connsiteY446" fmla="*/ 418661 h 498110"/>
                <a:gd name="connsiteX447" fmla="*/ 80926 w 1761521"/>
                <a:gd name="connsiteY447" fmla="*/ 432479 h 498110"/>
                <a:gd name="connsiteX448" fmla="*/ 79888 w 1761521"/>
                <a:gd name="connsiteY448" fmla="*/ 433860 h 498110"/>
                <a:gd name="connsiteX449" fmla="*/ 79888 w 1761521"/>
                <a:gd name="connsiteY449" fmla="*/ 471858 h 498110"/>
                <a:gd name="connsiteX450" fmla="*/ 90955 w 1761521"/>
                <a:gd name="connsiteY450" fmla="*/ 484639 h 498110"/>
                <a:gd name="connsiteX451" fmla="*/ 104096 w 1761521"/>
                <a:gd name="connsiteY451" fmla="*/ 486366 h 498110"/>
                <a:gd name="connsiteX452" fmla="*/ 103059 w 1761521"/>
                <a:gd name="connsiteY452" fmla="*/ 495002 h 498110"/>
                <a:gd name="connsiteX453" fmla="*/ 80580 w 1761521"/>
                <a:gd name="connsiteY453" fmla="*/ 495002 h 498110"/>
                <a:gd name="connsiteX454" fmla="*/ 39081 w 1761521"/>
                <a:gd name="connsiteY454" fmla="*/ 497765 h 498110"/>
                <a:gd name="connsiteX455" fmla="*/ 38735 w 1761521"/>
                <a:gd name="connsiteY455" fmla="*/ 489475 h 498110"/>
                <a:gd name="connsiteX456" fmla="*/ 49801 w 1761521"/>
                <a:gd name="connsiteY456" fmla="*/ 486711 h 498110"/>
                <a:gd name="connsiteX457" fmla="*/ 219602 w 1761521"/>
                <a:gd name="connsiteY457" fmla="*/ 373410 h 498110"/>
                <a:gd name="connsiteX458" fmla="*/ 186057 w 1761521"/>
                <a:gd name="connsiteY458" fmla="*/ 386536 h 498110"/>
                <a:gd name="connsiteX459" fmla="*/ 183290 w 1761521"/>
                <a:gd name="connsiteY459" fmla="*/ 395518 h 498110"/>
                <a:gd name="connsiteX460" fmla="*/ 203003 w 1761521"/>
                <a:gd name="connsiteY460" fmla="*/ 414516 h 498110"/>
                <a:gd name="connsiteX461" fmla="*/ 217181 w 1761521"/>
                <a:gd name="connsiteY461" fmla="*/ 410026 h 498110"/>
                <a:gd name="connsiteX462" fmla="*/ 220640 w 1761521"/>
                <a:gd name="connsiteY462" fmla="*/ 403463 h 498110"/>
                <a:gd name="connsiteX463" fmla="*/ 220986 w 1761521"/>
                <a:gd name="connsiteY463" fmla="*/ 374792 h 498110"/>
                <a:gd name="connsiteX464" fmla="*/ 219602 w 1761521"/>
                <a:gd name="connsiteY464" fmla="*/ 373410 h 498110"/>
                <a:gd name="connsiteX465" fmla="*/ 217181 w 1761521"/>
                <a:gd name="connsiteY465" fmla="*/ 338176 h 498110"/>
                <a:gd name="connsiteX466" fmla="*/ 195740 w 1761521"/>
                <a:gd name="connsiteY466" fmla="*/ 327468 h 498110"/>
                <a:gd name="connsiteX467" fmla="*/ 184328 w 1761521"/>
                <a:gd name="connsiteY467" fmla="*/ 330231 h 498110"/>
                <a:gd name="connsiteX468" fmla="*/ 172570 w 1761521"/>
                <a:gd name="connsiteY468" fmla="*/ 350612 h 498110"/>
                <a:gd name="connsiteX469" fmla="*/ 164270 w 1761521"/>
                <a:gd name="connsiteY469" fmla="*/ 344739 h 498110"/>
                <a:gd name="connsiteX470" fmla="*/ 171187 w 1761521"/>
                <a:gd name="connsiteY470" fmla="*/ 328159 h 498110"/>
                <a:gd name="connsiteX471" fmla="*/ 207844 w 1761521"/>
                <a:gd name="connsiteY471" fmla="*/ 312614 h 498110"/>
                <a:gd name="connsiteX472" fmla="*/ 235510 w 1761521"/>
                <a:gd name="connsiteY472" fmla="*/ 327813 h 498110"/>
                <a:gd name="connsiteX473" fmla="*/ 242427 w 1761521"/>
                <a:gd name="connsiteY473" fmla="*/ 355448 h 498110"/>
                <a:gd name="connsiteX474" fmla="*/ 241044 w 1761521"/>
                <a:gd name="connsiteY474" fmla="*/ 403117 h 498110"/>
                <a:gd name="connsiteX475" fmla="*/ 251418 w 1761521"/>
                <a:gd name="connsiteY475" fmla="*/ 414171 h 498110"/>
                <a:gd name="connsiteX476" fmla="*/ 261793 w 1761521"/>
                <a:gd name="connsiteY476" fmla="*/ 412789 h 498110"/>
                <a:gd name="connsiteX477" fmla="*/ 260410 w 1761521"/>
                <a:gd name="connsiteY477" fmla="*/ 421425 h 498110"/>
                <a:gd name="connsiteX478" fmla="*/ 237239 w 1761521"/>
                <a:gd name="connsiteY478" fmla="*/ 431097 h 498110"/>
                <a:gd name="connsiteX479" fmla="*/ 223061 w 1761521"/>
                <a:gd name="connsiteY479" fmla="*/ 424188 h 498110"/>
                <a:gd name="connsiteX480" fmla="*/ 220640 w 1761521"/>
                <a:gd name="connsiteY480" fmla="*/ 416934 h 498110"/>
                <a:gd name="connsiteX481" fmla="*/ 219602 w 1761521"/>
                <a:gd name="connsiteY481" fmla="*/ 416589 h 498110"/>
                <a:gd name="connsiteX482" fmla="*/ 186057 w 1761521"/>
                <a:gd name="connsiteY482" fmla="*/ 431097 h 498110"/>
                <a:gd name="connsiteX483" fmla="*/ 170495 w 1761521"/>
                <a:gd name="connsiteY483" fmla="*/ 424188 h 498110"/>
                <a:gd name="connsiteX484" fmla="*/ 161158 w 1761521"/>
                <a:gd name="connsiteY484" fmla="*/ 399317 h 498110"/>
                <a:gd name="connsiteX485" fmla="*/ 165999 w 1761521"/>
                <a:gd name="connsiteY485" fmla="*/ 383428 h 498110"/>
                <a:gd name="connsiteX486" fmla="*/ 219256 w 1761521"/>
                <a:gd name="connsiteY486" fmla="*/ 365120 h 498110"/>
                <a:gd name="connsiteX487" fmla="*/ 220986 w 1761521"/>
                <a:gd name="connsiteY487" fmla="*/ 362356 h 498110"/>
                <a:gd name="connsiteX488" fmla="*/ 220986 w 1761521"/>
                <a:gd name="connsiteY488" fmla="*/ 354757 h 498110"/>
                <a:gd name="connsiteX489" fmla="*/ 217181 w 1761521"/>
                <a:gd name="connsiteY489" fmla="*/ 338176 h 498110"/>
                <a:gd name="connsiteX490" fmla="*/ 279776 w 1761521"/>
                <a:gd name="connsiteY490" fmla="*/ 418661 h 498110"/>
                <a:gd name="connsiteX491" fmla="*/ 286001 w 1761521"/>
                <a:gd name="connsiteY491" fmla="*/ 411753 h 498110"/>
                <a:gd name="connsiteX492" fmla="*/ 286693 w 1761521"/>
                <a:gd name="connsiteY492" fmla="*/ 369265 h 498110"/>
                <a:gd name="connsiteX493" fmla="*/ 286001 w 1761521"/>
                <a:gd name="connsiteY493" fmla="*/ 333686 h 498110"/>
                <a:gd name="connsiteX494" fmla="*/ 279430 w 1761521"/>
                <a:gd name="connsiteY494" fmla="*/ 325395 h 498110"/>
                <a:gd name="connsiteX495" fmla="*/ 270439 w 1761521"/>
                <a:gd name="connsiteY495" fmla="*/ 323668 h 498110"/>
                <a:gd name="connsiteX496" fmla="*/ 271130 w 1761521"/>
                <a:gd name="connsiteY496" fmla="*/ 315723 h 498110"/>
                <a:gd name="connsiteX497" fmla="*/ 296030 w 1761521"/>
                <a:gd name="connsiteY497" fmla="*/ 316414 h 498110"/>
                <a:gd name="connsiteX498" fmla="*/ 323004 w 1761521"/>
                <a:gd name="connsiteY498" fmla="*/ 315723 h 498110"/>
                <a:gd name="connsiteX499" fmla="*/ 323350 w 1761521"/>
                <a:gd name="connsiteY499" fmla="*/ 323668 h 498110"/>
                <a:gd name="connsiteX500" fmla="*/ 313667 w 1761521"/>
                <a:gd name="connsiteY500" fmla="*/ 325395 h 498110"/>
                <a:gd name="connsiteX501" fmla="*/ 307442 w 1761521"/>
                <a:gd name="connsiteY501" fmla="*/ 332995 h 498110"/>
                <a:gd name="connsiteX502" fmla="*/ 307442 w 1761521"/>
                <a:gd name="connsiteY502" fmla="*/ 367538 h 498110"/>
                <a:gd name="connsiteX503" fmla="*/ 327154 w 1761521"/>
                <a:gd name="connsiteY503" fmla="*/ 361665 h 498110"/>
                <a:gd name="connsiteX504" fmla="*/ 338913 w 1761521"/>
                <a:gd name="connsiteY504" fmla="*/ 342667 h 498110"/>
                <a:gd name="connsiteX505" fmla="*/ 367616 w 1761521"/>
                <a:gd name="connsiteY505" fmla="*/ 312614 h 498110"/>
                <a:gd name="connsiteX506" fmla="*/ 377991 w 1761521"/>
                <a:gd name="connsiteY506" fmla="*/ 317105 h 498110"/>
                <a:gd name="connsiteX507" fmla="*/ 374533 w 1761521"/>
                <a:gd name="connsiteY507" fmla="*/ 336104 h 498110"/>
                <a:gd name="connsiteX508" fmla="*/ 372804 w 1761521"/>
                <a:gd name="connsiteY508" fmla="*/ 336794 h 498110"/>
                <a:gd name="connsiteX509" fmla="*/ 360700 w 1761521"/>
                <a:gd name="connsiteY509" fmla="*/ 333686 h 498110"/>
                <a:gd name="connsiteX510" fmla="*/ 346175 w 1761521"/>
                <a:gd name="connsiteY510" fmla="*/ 347848 h 498110"/>
                <a:gd name="connsiteX511" fmla="*/ 332688 w 1761521"/>
                <a:gd name="connsiteY511" fmla="*/ 368574 h 498110"/>
                <a:gd name="connsiteX512" fmla="*/ 343062 w 1761521"/>
                <a:gd name="connsiteY512" fmla="*/ 377555 h 498110"/>
                <a:gd name="connsiteX513" fmla="*/ 365887 w 1761521"/>
                <a:gd name="connsiteY513" fmla="*/ 409680 h 498110"/>
                <a:gd name="connsiteX514" fmla="*/ 390441 w 1761521"/>
                <a:gd name="connsiteY514" fmla="*/ 420043 h 498110"/>
                <a:gd name="connsiteX515" fmla="*/ 390095 w 1761521"/>
                <a:gd name="connsiteY515" fmla="*/ 427988 h 498110"/>
                <a:gd name="connsiteX516" fmla="*/ 365887 w 1761521"/>
                <a:gd name="connsiteY516" fmla="*/ 429370 h 498110"/>
                <a:gd name="connsiteX517" fmla="*/ 347558 w 1761521"/>
                <a:gd name="connsiteY517" fmla="*/ 421079 h 498110"/>
                <a:gd name="connsiteX518" fmla="*/ 325079 w 1761521"/>
                <a:gd name="connsiteY518" fmla="*/ 387573 h 498110"/>
                <a:gd name="connsiteX519" fmla="*/ 307788 w 1761521"/>
                <a:gd name="connsiteY519" fmla="*/ 374792 h 498110"/>
                <a:gd name="connsiteX520" fmla="*/ 307788 w 1761521"/>
                <a:gd name="connsiteY520" fmla="*/ 410717 h 498110"/>
                <a:gd name="connsiteX521" fmla="*/ 314705 w 1761521"/>
                <a:gd name="connsiteY521" fmla="*/ 418661 h 498110"/>
                <a:gd name="connsiteX522" fmla="*/ 325079 w 1761521"/>
                <a:gd name="connsiteY522" fmla="*/ 420389 h 498110"/>
                <a:gd name="connsiteX523" fmla="*/ 323696 w 1761521"/>
                <a:gd name="connsiteY523" fmla="*/ 428679 h 498110"/>
                <a:gd name="connsiteX524" fmla="*/ 299142 w 1761521"/>
                <a:gd name="connsiteY524" fmla="*/ 427643 h 498110"/>
                <a:gd name="connsiteX525" fmla="*/ 270093 w 1761521"/>
                <a:gd name="connsiteY525" fmla="*/ 428679 h 498110"/>
                <a:gd name="connsiteX526" fmla="*/ 269401 w 1761521"/>
                <a:gd name="connsiteY526" fmla="*/ 420389 h 498110"/>
                <a:gd name="connsiteX527" fmla="*/ 279776 w 1761521"/>
                <a:gd name="connsiteY527" fmla="*/ 418661 h 498110"/>
                <a:gd name="connsiteX528" fmla="*/ 388366 w 1761521"/>
                <a:gd name="connsiteY528" fmla="*/ 315723 h 498110"/>
                <a:gd name="connsiteX529" fmla="*/ 415686 w 1761521"/>
                <a:gd name="connsiteY529" fmla="*/ 316760 h 498110"/>
                <a:gd name="connsiteX530" fmla="*/ 444390 w 1761521"/>
                <a:gd name="connsiteY530" fmla="*/ 315723 h 498110"/>
                <a:gd name="connsiteX531" fmla="*/ 445081 w 1761521"/>
                <a:gd name="connsiteY531" fmla="*/ 324014 h 498110"/>
                <a:gd name="connsiteX532" fmla="*/ 434707 w 1761521"/>
                <a:gd name="connsiteY532" fmla="*/ 326086 h 498110"/>
                <a:gd name="connsiteX533" fmla="*/ 432286 w 1761521"/>
                <a:gd name="connsiteY533" fmla="*/ 330922 h 498110"/>
                <a:gd name="connsiteX534" fmla="*/ 457531 w 1761521"/>
                <a:gd name="connsiteY534" fmla="*/ 398627 h 498110"/>
                <a:gd name="connsiteX535" fmla="*/ 458569 w 1761521"/>
                <a:gd name="connsiteY535" fmla="*/ 398627 h 498110"/>
                <a:gd name="connsiteX536" fmla="*/ 481739 w 1761521"/>
                <a:gd name="connsiteY536" fmla="*/ 334376 h 498110"/>
                <a:gd name="connsiteX537" fmla="*/ 476897 w 1761521"/>
                <a:gd name="connsiteY537" fmla="*/ 326086 h 498110"/>
                <a:gd name="connsiteX538" fmla="*/ 464793 w 1761521"/>
                <a:gd name="connsiteY538" fmla="*/ 324014 h 498110"/>
                <a:gd name="connsiteX539" fmla="*/ 465831 w 1761521"/>
                <a:gd name="connsiteY539" fmla="*/ 315723 h 498110"/>
                <a:gd name="connsiteX540" fmla="*/ 490039 w 1761521"/>
                <a:gd name="connsiteY540" fmla="*/ 316760 h 498110"/>
                <a:gd name="connsiteX541" fmla="*/ 516322 w 1761521"/>
                <a:gd name="connsiteY541" fmla="*/ 315723 h 498110"/>
                <a:gd name="connsiteX542" fmla="*/ 516322 w 1761521"/>
                <a:gd name="connsiteY542" fmla="*/ 324014 h 498110"/>
                <a:gd name="connsiteX543" fmla="*/ 506293 w 1761521"/>
                <a:gd name="connsiteY543" fmla="*/ 326086 h 498110"/>
                <a:gd name="connsiteX544" fmla="*/ 495226 w 1761521"/>
                <a:gd name="connsiteY544" fmla="*/ 338867 h 498110"/>
                <a:gd name="connsiteX545" fmla="*/ 420182 w 1761521"/>
                <a:gd name="connsiteY545" fmla="*/ 497074 h 498110"/>
                <a:gd name="connsiteX546" fmla="*/ 418107 w 1761521"/>
                <a:gd name="connsiteY546" fmla="*/ 498110 h 498110"/>
                <a:gd name="connsiteX547" fmla="*/ 403582 w 1761521"/>
                <a:gd name="connsiteY547" fmla="*/ 490511 h 498110"/>
                <a:gd name="connsiteX548" fmla="*/ 403236 w 1761521"/>
                <a:gd name="connsiteY548" fmla="*/ 486020 h 498110"/>
                <a:gd name="connsiteX549" fmla="*/ 444735 w 1761521"/>
                <a:gd name="connsiteY549" fmla="*/ 424534 h 498110"/>
                <a:gd name="connsiteX550" fmla="*/ 442315 w 1761521"/>
                <a:gd name="connsiteY550" fmla="*/ 419352 h 498110"/>
                <a:gd name="connsiteX551" fmla="*/ 415340 w 1761521"/>
                <a:gd name="connsiteY551" fmla="*/ 351303 h 498110"/>
                <a:gd name="connsiteX552" fmla="*/ 397011 w 1761521"/>
                <a:gd name="connsiteY552" fmla="*/ 325741 h 498110"/>
                <a:gd name="connsiteX553" fmla="*/ 387328 w 1761521"/>
                <a:gd name="connsiteY553" fmla="*/ 324014 h 498110"/>
                <a:gd name="connsiteX554" fmla="*/ 388366 w 1761521"/>
                <a:gd name="connsiteY554" fmla="*/ 315723 h 498110"/>
                <a:gd name="connsiteX555" fmla="*/ 518051 w 1761521"/>
                <a:gd name="connsiteY555" fmla="*/ 407262 h 498110"/>
                <a:gd name="connsiteX556" fmla="*/ 546409 w 1761521"/>
                <a:gd name="connsiteY556" fmla="*/ 335758 h 498110"/>
                <a:gd name="connsiteX557" fmla="*/ 545717 w 1761521"/>
                <a:gd name="connsiteY557" fmla="*/ 324704 h 498110"/>
                <a:gd name="connsiteX558" fmla="*/ 546409 w 1761521"/>
                <a:gd name="connsiteY558" fmla="*/ 322632 h 498110"/>
                <a:gd name="connsiteX559" fmla="*/ 563008 w 1761521"/>
                <a:gd name="connsiteY559" fmla="*/ 312614 h 498110"/>
                <a:gd name="connsiteX560" fmla="*/ 565083 w 1761521"/>
                <a:gd name="connsiteY560" fmla="*/ 313996 h 498110"/>
                <a:gd name="connsiteX561" fmla="*/ 601741 w 1761521"/>
                <a:gd name="connsiteY561" fmla="*/ 405881 h 498110"/>
                <a:gd name="connsiteX562" fmla="*/ 623874 w 1761521"/>
                <a:gd name="connsiteY562" fmla="*/ 420389 h 498110"/>
                <a:gd name="connsiteX563" fmla="*/ 622836 w 1761521"/>
                <a:gd name="connsiteY563" fmla="*/ 428679 h 498110"/>
                <a:gd name="connsiteX564" fmla="*/ 594824 w 1761521"/>
                <a:gd name="connsiteY564" fmla="*/ 427643 h 498110"/>
                <a:gd name="connsiteX565" fmla="*/ 570962 w 1761521"/>
                <a:gd name="connsiteY565" fmla="*/ 428679 h 498110"/>
                <a:gd name="connsiteX566" fmla="*/ 570271 w 1761521"/>
                <a:gd name="connsiteY566" fmla="*/ 420734 h 498110"/>
                <a:gd name="connsiteX567" fmla="*/ 578570 w 1761521"/>
                <a:gd name="connsiteY567" fmla="*/ 417971 h 498110"/>
                <a:gd name="connsiteX568" fmla="*/ 579954 w 1761521"/>
                <a:gd name="connsiteY568" fmla="*/ 412789 h 498110"/>
                <a:gd name="connsiteX569" fmla="*/ 553671 w 1761521"/>
                <a:gd name="connsiteY569" fmla="*/ 347157 h 498110"/>
                <a:gd name="connsiteX570" fmla="*/ 552288 w 1761521"/>
                <a:gd name="connsiteY570" fmla="*/ 347157 h 498110"/>
                <a:gd name="connsiteX571" fmla="*/ 532576 w 1761521"/>
                <a:gd name="connsiteY571" fmla="*/ 403463 h 498110"/>
                <a:gd name="connsiteX572" fmla="*/ 536034 w 1761521"/>
                <a:gd name="connsiteY572" fmla="*/ 418316 h 498110"/>
                <a:gd name="connsiteX573" fmla="*/ 545717 w 1761521"/>
                <a:gd name="connsiteY573" fmla="*/ 420389 h 498110"/>
                <a:gd name="connsiteX574" fmla="*/ 545025 w 1761521"/>
                <a:gd name="connsiteY574" fmla="*/ 428679 h 498110"/>
                <a:gd name="connsiteX575" fmla="*/ 519088 w 1761521"/>
                <a:gd name="connsiteY575" fmla="*/ 427643 h 498110"/>
                <a:gd name="connsiteX576" fmla="*/ 497647 w 1761521"/>
                <a:gd name="connsiteY576" fmla="*/ 428679 h 498110"/>
                <a:gd name="connsiteX577" fmla="*/ 497301 w 1761521"/>
                <a:gd name="connsiteY577" fmla="*/ 420389 h 498110"/>
                <a:gd name="connsiteX578" fmla="*/ 518051 w 1761521"/>
                <a:gd name="connsiteY578" fmla="*/ 407608 h 498110"/>
                <a:gd name="connsiteX579" fmla="*/ 665027 w 1761521"/>
                <a:gd name="connsiteY579" fmla="*/ 410717 h 498110"/>
                <a:gd name="connsiteX580" fmla="*/ 679898 w 1761521"/>
                <a:gd name="connsiteY580" fmla="*/ 421079 h 498110"/>
                <a:gd name="connsiteX581" fmla="*/ 704106 w 1761521"/>
                <a:gd name="connsiteY581" fmla="*/ 393445 h 498110"/>
                <a:gd name="connsiteX582" fmla="*/ 664681 w 1761521"/>
                <a:gd name="connsiteY582" fmla="*/ 364774 h 498110"/>
                <a:gd name="connsiteX583" fmla="*/ 664681 w 1761521"/>
                <a:gd name="connsiteY583" fmla="*/ 411062 h 498110"/>
                <a:gd name="connsiteX584" fmla="*/ 636324 w 1761521"/>
                <a:gd name="connsiteY584" fmla="*/ 419007 h 498110"/>
                <a:gd name="connsiteX585" fmla="*/ 643240 w 1761521"/>
                <a:gd name="connsiteY585" fmla="*/ 407953 h 498110"/>
                <a:gd name="connsiteX586" fmla="*/ 643932 w 1761521"/>
                <a:gd name="connsiteY586" fmla="*/ 365811 h 498110"/>
                <a:gd name="connsiteX587" fmla="*/ 643586 w 1761521"/>
                <a:gd name="connsiteY587" fmla="*/ 333340 h 498110"/>
                <a:gd name="connsiteX588" fmla="*/ 637015 w 1761521"/>
                <a:gd name="connsiteY588" fmla="*/ 325395 h 498110"/>
                <a:gd name="connsiteX589" fmla="*/ 627332 w 1761521"/>
                <a:gd name="connsiteY589" fmla="*/ 323668 h 498110"/>
                <a:gd name="connsiteX590" fmla="*/ 628369 w 1761521"/>
                <a:gd name="connsiteY590" fmla="*/ 315723 h 498110"/>
                <a:gd name="connsiteX591" fmla="*/ 652923 w 1761521"/>
                <a:gd name="connsiteY591" fmla="*/ 316414 h 498110"/>
                <a:gd name="connsiteX592" fmla="*/ 679898 w 1761521"/>
                <a:gd name="connsiteY592" fmla="*/ 315723 h 498110"/>
                <a:gd name="connsiteX593" fmla="*/ 679898 w 1761521"/>
                <a:gd name="connsiteY593" fmla="*/ 323668 h 498110"/>
                <a:gd name="connsiteX594" fmla="*/ 670906 w 1761521"/>
                <a:gd name="connsiteY594" fmla="*/ 325395 h 498110"/>
                <a:gd name="connsiteX595" fmla="*/ 664681 w 1761521"/>
                <a:gd name="connsiteY595" fmla="*/ 334376 h 498110"/>
                <a:gd name="connsiteX596" fmla="*/ 664681 w 1761521"/>
                <a:gd name="connsiteY596" fmla="*/ 356484 h 498110"/>
                <a:gd name="connsiteX597" fmla="*/ 687160 w 1761521"/>
                <a:gd name="connsiteY597" fmla="*/ 355448 h 498110"/>
                <a:gd name="connsiteX598" fmla="*/ 726239 w 1761521"/>
                <a:gd name="connsiteY598" fmla="*/ 389991 h 498110"/>
                <a:gd name="connsiteX599" fmla="*/ 706526 w 1761521"/>
                <a:gd name="connsiteY599" fmla="*/ 422461 h 498110"/>
                <a:gd name="connsiteX600" fmla="*/ 670906 w 1761521"/>
                <a:gd name="connsiteY600" fmla="*/ 429370 h 498110"/>
                <a:gd name="connsiteX601" fmla="*/ 626640 w 1761521"/>
                <a:gd name="connsiteY601" fmla="*/ 428679 h 498110"/>
                <a:gd name="connsiteX602" fmla="*/ 626640 w 1761521"/>
                <a:gd name="connsiteY602" fmla="*/ 420734 h 498110"/>
                <a:gd name="connsiteX603" fmla="*/ 636324 w 1761521"/>
                <a:gd name="connsiteY603" fmla="*/ 419007 h 498110"/>
                <a:gd name="connsiteX604" fmla="*/ 762896 w 1761521"/>
                <a:gd name="connsiteY604" fmla="*/ 418661 h 498110"/>
                <a:gd name="connsiteX605" fmla="*/ 771196 w 1761521"/>
                <a:gd name="connsiteY605" fmla="*/ 403808 h 498110"/>
                <a:gd name="connsiteX606" fmla="*/ 771542 w 1761521"/>
                <a:gd name="connsiteY606" fmla="*/ 328850 h 498110"/>
                <a:gd name="connsiteX607" fmla="*/ 769813 w 1761521"/>
                <a:gd name="connsiteY607" fmla="*/ 326432 h 498110"/>
                <a:gd name="connsiteX608" fmla="*/ 754596 w 1761521"/>
                <a:gd name="connsiteY608" fmla="*/ 326432 h 498110"/>
                <a:gd name="connsiteX609" fmla="*/ 746988 w 1761521"/>
                <a:gd name="connsiteY609" fmla="*/ 331613 h 498110"/>
                <a:gd name="connsiteX610" fmla="*/ 737305 w 1761521"/>
                <a:gd name="connsiteY610" fmla="*/ 352684 h 498110"/>
                <a:gd name="connsiteX611" fmla="*/ 729005 w 1761521"/>
                <a:gd name="connsiteY611" fmla="*/ 350612 h 498110"/>
                <a:gd name="connsiteX612" fmla="*/ 733501 w 1761521"/>
                <a:gd name="connsiteY612" fmla="*/ 314687 h 498110"/>
                <a:gd name="connsiteX613" fmla="*/ 736613 w 1761521"/>
                <a:gd name="connsiteY613" fmla="*/ 313996 h 498110"/>
                <a:gd name="connsiteX614" fmla="*/ 753213 w 1761521"/>
                <a:gd name="connsiteY614" fmla="*/ 316414 h 498110"/>
                <a:gd name="connsiteX615" fmla="*/ 815116 w 1761521"/>
                <a:gd name="connsiteY615" fmla="*/ 316414 h 498110"/>
                <a:gd name="connsiteX616" fmla="*/ 835174 w 1761521"/>
                <a:gd name="connsiteY616" fmla="*/ 313996 h 498110"/>
                <a:gd name="connsiteX617" fmla="*/ 837941 w 1761521"/>
                <a:gd name="connsiteY617" fmla="*/ 315032 h 498110"/>
                <a:gd name="connsiteX618" fmla="*/ 833099 w 1761521"/>
                <a:gd name="connsiteY618" fmla="*/ 351648 h 498110"/>
                <a:gd name="connsiteX619" fmla="*/ 824799 w 1761521"/>
                <a:gd name="connsiteY619" fmla="*/ 351648 h 498110"/>
                <a:gd name="connsiteX620" fmla="*/ 820303 w 1761521"/>
                <a:gd name="connsiteY620" fmla="*/ 332649 h 498110"/>
                <a:gd name="connsiteX621" fmla="*/ 813387 w 1761521"/>
                <a:gd name="connsiteY621" fmla="*/ 327122 h 498110"/>
                <a:gd name="connsiteX622" fmla="*/ 794021 w 1761521"/>
                <a:gd name="connsiteY622" fmla="*/ 327122 h 498110"/>
                <a:gd name="connsiteX623" fmla="*/ 792637 w 1761521"/>
                <a:gd name="connsiteY623" fmla="*/ 328850 h 498110"/>
                <a:gd name="connsiteX624" fmla="*/ 793675 w 1761521"/>
                <a:gd name="connsiteY624" fmla="*/ 409680 h 498110"/>
                <a:gd name="connsiteX625" fmla="*/ 800245 w 1761521"/>
                <a:gd name="connsiteY625" fmla="*/ 418316 h 498110"/>
                <a:gd name="connsiteX626" fmla="*/ 814424 w 1761521"/>
                <a:gd name="connsiteY626" fmla="*/ 420389 h 498110"/>
                <a:gd name="connsiteX627" fmla="*/ 813387 w 1761521"/>
                <a:gd name="connsiteY627" fmla="*/ 428679 h 498110"/>
                <a:gd name="connsiteX628" fmla="*/ 779496 w 1761521"/>
                <a:gd name="connsiteY628" fmla="*/ 427643 h 498110"/>
                <a:gd name="connsiteX629" fmla="*/ 749409 w 1761521"/>
                <a:gd name="connsiteY629" fmla="*/ 428679 h 498110"/>
                <a:gd name="connsiteX630" fmla="*/ 749409 w 1761521"/>
                <a:gd name="connsiteY630" fmla="*/ 420389 h 498110"/>
                <a:gd name="connsiteX631" fmla="*/ 763242 w 1761521"/>
                <a:gd name="connsiteY631" fmla="*/ 418661 h 498110"/>
                <a:gd name="connsiteX632" fmla="*/ 871140 w 1761521"/>
                <a:gd name="connsiteY632" fmla="*/ 355793 h 498110"/>
                <a:gd name="connsiteX633" fmla="*/ 872523 w 1761521"/>
                <a:gd name="connsiteY633" fmla="*/ 357866 h 498110"/>
                <a:gd name="connsiteX634" fmla="*/ 920247 w 1761521"/>
                <a:gd name="connsiteY634" fmla="*/ 356139 h 498110"/>
                <a:gd name="connsiteX635" fmla="*/ 921631 w 1761521"/>
                <a:gd name="connsiteY635" fmla="*/ 353375 h 498110"/>
                <a:gd name="connsiteX636" fmla="*/ 896039 w 1761521"/>
                <a:gd name="connsiteY636" fmla="*/ 323323 h 498110"/>
                <a:gd name="connsiteX637" fmla="*/ 871140 w 1761521"/>
                <a:gd name="connsiteY637" fmla="*/ 355793 h 498110"/>
                <a:gd name="connsiteX638" fmla="*/ 946184 w 1761521"/>
                <a:gd name="connsiteY638" fmla="*/ 402426 h 498110"/>
                <a:gd name="connsiteX639" fmla="*/ 944455 w 1761521"/>
                <a:gd name="connsiteY639" fmla="*/ 410026 h 498110"/>
                <a:gd name="connsiteX640" fmla="*/ 899498 w 1761521"/>
                <a:gd name="connsiteY640" fmla="*/ 431097 h 498110"/>
                <a:gd name="connsiteX641" fmla="*/ 865607 w 1761521"/>
                <a:gd name="connsiteY641" fmla="*/ 417625 h 498110"/>
                <a:gd name="connsiteX642" fmla="*/ 849353 w 1761521"/>
                <a:gd name="connsiteY642" fmla="*/ 372719 h 498110"/>
                <a:gd name="connsiteX643" fmla="*/ 874252 w 1761521"/>
                <a:gd name="connsiteY643" fmla="*/ 321941 h 498110"/>
                <a:gd name="connsiteX644" fmla="*/ 904685 w 1761521"/>
                <a:gd name="connsiteY644" fmla="*/ 312614 h 498110"/>
                <a:gd name="connsiteX645" fmla="*/ 944109 w 1761521"/>
                <a:gd name="connsiteY645" fmla="*/ 352684 h 498110"/>
                <a:gd name="connsiteX646" fmla="*/ 948259 w 1761521"/>
                <a:gd name="connsiteY646" fmla="*/ 355793 h 498110"/>
                <a:gd name="connsiteX647" fmla="*/ 946184 w 1761521"/>
                <a:gd name="connsiteY647" fmla="*/ 362356 h 498110"/>
                <a:gd name="connsiteX648" fmla="*/ 872177 w 1761521"/>
                <a:gd name="connsiteY648" fmla="*/ 368574 h 498110"/>
                <a:gd name="connsiteX649" fmla="*/ 870448 w 1761521"/>
                <a:gd name="connsiteY649" fmla="*/ 371683 h 498110"/>
                <a:gd name="connsiteX650" fmla="*/ 882206 w 1761521"/>
                <a:gd name="connsiteY650" fmla="*/ 400354 h 498110"/>
                <a:gd name="connsiteX651" fmla="*/ 912639 w 1761521"/>
                <a:gd name="connsiteY651" fmla="*/ 412444 h 498110"/>
                <a:gd name="connsiteX652" fmla="*/ 944801 w 1761521"/>
                <a:gd name="connsiteY652" fmla="*/ 400699 h 498110"/>
                <a:gd name="connsiteX653" fmla="*/ 946184 w 1761521"/>
                <a:gd name="connsiteY653" fmla="*/ 402426 h 498110"/>
                <a:gd name="connsiteX654" fmla="*/ 993908 w 1761521"/>
                <a:gd name="connsiteY654" fmla="*/ 418661 h 498110"/>
                <a:gd name="connsiteX655" fmla="*/ 1002208 w 1761521"/>
                <a:gd name="connsiteY655" fmla="*/ 403808 h 498110"/>
                <a:gd name="connsiteX656" fmla="*/ 1002554 w 1761521"/>
                <a:gd name="connsiteY656" fmla="*/ 328850 h 498110"/>
                <a:gd name="connsiteX657" fmla="*/ 1000825 w 1761521"/>
                <a:gd name="connsiteY657" fmla="*/ 326432 h 498110"/>
                <a:gd name="connsiteX658" fmla="*/ 985609 w 1761521"/>
                <a:gd name="connsiteY658" fmla="*/ 326432 h 498110"/>
                <a:gd name="connsiteX659" fmla="*/ 978000 w 1761521"/>
                <a:gd name="connsiteY659" fmla="*/ 331613 h 498110"/>
                <a:gd name="connsiteX660" fmla="*/ 968317 w 1761521"/>
                <a:gd name="connsiteY660" fmla="*/ 352684 h 498110"/>
                <a:gd name="connsiteX661" fmla="*/ 959672 w 1761521"/>
                <a:gd name="connsiteY661" fmla="*/ 350612 h 498110"/>
                <a:gd name="connsiteX662" fmla="*/ 964167 w 1761521"/>
                <a:gd name="connsiteY662" fmla="*/ 314687 h 498110"/>
                <a:gd name="connsiteX663" fmla="*/ 967626 w 1761521"/>
                <a:gd name="connsiteY663" fmla="*/ 313996 h 498110"/>
                <a:gd name="connsiteX664" fmla="*/ 983879 w 1761521"/>
                <a:gd name="connsiteY664" fmla="*/ 316414 h 498110"/>
                <a:gd name="connsiteX665" fmla="*/ 1046128 w 1761521"/>
                <a:gd name="connsiteY665" fmla="*/ 316414 h 498110"/>
                <a:gd name="connsiteX666" fmla="*/ 1066186 w 1761521"/>
                <a:gd name="connsiteY666" fmla="*/ 313996 h 498110"/>
                <a:gd name="connsiteX667" fmla="*/ 1068953 w 1761521"/>
                <a:gd name="connsiteY667" fmla="*/ 315032 h 498110"/>
                <a:gd name="connsiteX668" fmla="*/ 1064111 w 1761521"/>
                <a:gd name="connsiteY668" fmla="*/ 351648 h 498110"/>
                <a:gd name="connsiteX669" fmla="*/ 1055466 w 1761521"/>
                <a:gd name="connsiteY669" fmla="*/ 351648 h 498110"/>
                <a:gd name="connsiteX670" fmla="*/ 1051316 w 1761521"/>
                <a:gd name="connsiteY670" fmla="*/ 332649 h 498110"/>
                <a:gd name="connsiteX671" fmla="*/ 1044053 w 1761521"/>
                <a:gd name="connsiteY671" fmla="*/ 327122 h 498110"/>
                <a:gd name="connsiteX672" fmla="*/ 1025033 w 1761521"/>
                <a:gd name="connsiteY672" fmla="*/ 327122 h 498110"/>
                <a:gd name="connsiteX673" fmla="*/ 1023650 w 1761521"/>
                <a:gd name="connsiteY673" fmla="*/ 328850 h 498110"/>
                <a:gd name="connsiteX674" fmla="*/ 1024687 w 1761521"/>
                <a:gd name="connsiteY674" fmla="*/ 409680 h 498110"/>
                <a:gd name="connsiteX675" fmla="*/ 1031258 w 1761521"/>
                <a:gd name="connsiteY675" fmla="*/ 418316 h 498110"/>
                <a:gd name="connsiteX676" fmla="*/ 1045437 w 1761521"/>
                <a:gd name="connsiteY676" fmla="*/ 420389 h 498110"/>
                <a:gd name="connsiteX677" fmla="*/ 1044399 w 1761521"/>
                <a:gd name="connsiteY677" fmla="*/ 428679 h 498110"/>
                <a:gd name="connsiteX678" fmla="*/ 1010508 w 1761521"/>
                <a:gd name="connsiteY678" fmla="*/ 427643 h 498110"/>
                <a:gd name="connsiteX679" fmla="*/ 980421 w 1761521"/>
                <a:gd name="connsiteY679" fmla="*/ 428679 h 498110"/>
                <a:gd name="connsiteX680" fmla="*/ 980421 w 1761521"/>
                <a:gd name="connsiteY680" fmla="*/ 420389 h 498110"/>
                <a:gd name="connsiteX681" fmla="*/ 993908 w 1761521"/>
                <a:gd name="connsiteY681" fmla="*/ 418661 h 498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</a:cxnLst>
              <a:rect l="l" t="t" r="r" b="b"/>
              <a:pathLst>
                <a:path w="1761521" h="498110">
                  <a:moveTo>
                    <a:pt x="63289" y="172370"/>
                  </a:moveTo>
                  <a:cubicBezTo>
                    <a:pt x="105825" y="172370"/>
                    <a:pt x="124846" y="143354"/>
                    <a:pt x="126921" y="96720"/>
                  </a:cubicBezTo>
                  <a:cubicBezTo>
                    <a:pt x="126921" y="96030"/>
                    <a:pt x="126229" y="94993"/>
                    <a:pt x="125537" y="94993"/>
                  </a:cubicBezTo>
                  <a:cubicBezTo>
                    <a:pt x="117238" y="95684"/>
                    <a:pt x="81272" y="97411"/>
                    <a:pt x="57755" y="97411"/>
                  </a:cubicBezTo>
                  <a:cubicBezTo>
                    <a:pt x="52914" y="97411"/>
                    <a:pt x="45651" y="97411"/>
                    <a:pt x="43231" y="96720"/>
                  </a:cubicBezTo>
                  <a:cubicBezTo>
                    <a:pt x="42539" y="96030"/>
                    <a:pt x="42193" y="95339"/>
                    <a:pt x="42539" y="94302"/>
                  </a:cubicBezTo>
                  <a:lnTo>
                    <a:pt x="51876" y="80485"/>
                  </a:lnTo>
                  <a:cubicBezTo>
                    <a:pt x="60176" y="83594"/>
                    <a:pt x="80234" y="84285"/>
                    <a:pt x="92684" y="84630"/>
                  </a:cubicBezTo>
                  <a:cubicBezTo>
                    <a:pt x="106863" y="84630"/>
                    <a:pt x="113433" y="85321"/>
                    <a:pt x="125192" y="84630"/>
                  </a:cubicBezTo>
                  <a:cubicBezTo>
                    <a:pt x="125883" y="84630"/>
                    <a:pt x="126575" y="83940"/>
                    <a:pt x="126575" y="83249"/>
                  </a:cubicBezTo>
                  <a:cubicBezTo>
                    <a:pt x="125192" y="39724"/>
                    <a:pt x="103059" y="9327"/>
                    <a:pt x="63634" y="9327"/>
                  </a:cubicBezTo>
                  <a:cubicBezTo>
                    <a:pt x="42885" y="9327"/>
                    <a:pt x="29398" y="13126"/>
                    <a:pt x="20406" y="28671"/>
                  </a:cubicBezTo>
                  <a:cubicBezTo>
                    <a:pt x="17105" y="34517"/>
                    <a:pt x="14328" y="40644"/>
                    <a:pt x="12106" y="46979"/>
                  </a:cubicBezTo>
                  <a:cubicBezTo>
                    <a:pt x="11069" y="47669"/>
                    <a:pt x="5190" y="45942"/>
                    <a:pt x="4498" y="44215"/>
                  </a:cubicBezTo>
                  <a:cubicBezTo>
                    <a:pt x="7265" y="33161"/>
                    <a:pt x="9685" y="17617"/>
                    <a:pt x="10723" y="4836"/>
                  </a:cubicBezTo>
                  <a:lnTo>
                    <a:pt x="25939" y="3454"/>
                  </a:lnTo>
                  <a:cubicBezTo>
                    <a:pt x="37697" y="2073"/>
                    <a:pt x="53605" y="0"/>
                    <a:pt x="64672" y="0"/>
                  </a:cubicBezTo>
                  <a:cubicBezTo>
                    <a:pt x="136604" y="0"/>
                    <a:pt x="154587" y="46288"/>
                    <a:pt x="154587" y="87048"/>
                  </a:cubicBezTo>
                  <a:cubicBezTo>
                    <a:pt x="154587" y="144735"/>
                    <a:pt x="117238" y="182733"/>
                    <a:pt x="57755" y="182733"/>
                  </a:cubicBezTo>
                  <a:cubicBezTo>
                    <a:pt x="39081" y="182733"/>
                    <a:pt x="25939" y="179278"/>
                    <a:pt x="16948" y="177206"/>
                  </a:cubicBezTo>
                  <a:cubicBezTo>
                    <a:pt x="9423" y="165375"/>
                    <a:pt x="4148" y="152260"/>
                    <a:pt x="1386" y="138518"/>
                  </a:cubicBezTo>
                  <a:cubicBezTo>
                    <a:pt x="1731" y="137136"/>
                    <a:pt x="7610" y="134372"/>
                    <a:pt x="8994" y="134718"/>
                  </a:cubicBezTo>
                  <a:cubicBezTo>
                    <a:pt x="24556" y="165461"/>
                    <a:pt x="42193" y="172024"/>
                    <a:pt x="63289" y="172024"/>
                  </a:cubicBezTo>
                  <a:close/>
                  <a:moveTo>
                    <a:pt x="186403" y="168915"/>
                  </a:moveTo>
                  <a:cubicBezTo>
                    <a:pt x="190553" y="167879"/>
                    <a:pt x="192628" y="165807"/>
                    <a:pt x="192974" y="161316"/>
                  </a:cubicBezTo>
                  <a:lnTo>
                    <a:pt x="193319" y="119173"/>
                  </a:lnTo>
                  <a:lnTo>
                    <a:pt x="192974" y="83594"/>
                  </a:lnTo>
                  <a:cubicBezTo>
                    <a:pt x="192628" y="79104"/>
                    <a:pt x="190553" y="76686"/>
                    <a:pt x="186057" y="75304"/>
                  </a:cubicBezTo>
                  <a:lnTo>
                    <a:pt x="177066" y="73577"/>
                  </a:lnTo>
                  <a:cubicBezTo>
                    <a:pt x="176374" y="71849"/>
                    <a:pt x="177066" y="66668"/>
                    <a:pt x="177757" y="65632"/>
                  </a:cubicBezTo>
                  <a:cubicBezTo>
                    <a:pt x="180870" y="65632"/>
                    <a:pt x="188132" y="66323"/>
                    <a:pt x="202657" y="66323"/>
                  </a:cubicBezTo>
                  <a:cubicBezTo>
                    <a:pt x="217873" y="66323"/>
                    <a:pt x="227556" y="65632"/>
                    <a:pt x="229631" y="65632"/>
                  </a:cubicBezTo>
                  <a:cubicBezTo>
                    <a:pt x="231015" y="66668"/>
                    <a:pt x="231015" y="72540"/>
                    <a:pt x="230323" y="73577"/>
                  </a:cubicBezTo>
                  <a:lnTo>
                    <a:pt x="220294" y="75304"/>
                  </a:lnTo>
                  <a:cubicBezTo>
                    <a:pt x="216490" y="76340"/>
                    <a:pt x="214415" y="78758"/>
                    <a:pt x="214415" y="82903"/>
                  </a:cubicBezTo>
                  <a:lnTo>
                    <a:pt x="214415" y="117446"/>
                  </a:lnTo>
                  <a:cubicBezTo>
                    <a:pt x="225135" y="117101"/>
                    <a:pt x="230669" y="115374"/>
                    <a:pt x="233781" y="111574"/>
                  </a:cubicBezTo>
                  <a:cubicBezTo>
                    <a:pt x="237931" y="107774"/>
                    <a:pt x="242427" y="99138"/>
                    <a:pt x="245539" y="92575"/>
                  </a:cubicBezTo>
                  <a:cubicBezTo>
                    <a:pt x="258335" y="64941"/>
                    <a:pt x="267326" y="62868"/>
                    <a:pt x="274589" y="62868"/>
                  </a:cubicBezTo>
                  <a:cubicBezTo>
                    <a:pt x="279084" y="62868"/>
                    <a:pt x="282543" y="64250"/>
                    <a:pt x="284964" y="67359"/>
                  </a:cubicBezTo>
                  <a:cubicBezTo>
                    <a:pt x="284964" y="69777"/>
                    <a:pt x="282543" y="82212"/>
                    <a:pt x="281505" y="86012"/>
                  </a:cubicBezTo>
                  <a:cubicBezTo>
                    <a:pt x="281505" y="87048"/>
                    <a:pt x="280468" y="87394"/>
                    <a:pt x="279430" y="87048"/>
                  </a:cubicBezTo>
                  <a:cubicBezTo>
                    <a:pt x="275280" y="85321"/>
                    <a:pt x="270093" y="83594"/>
                    <a:pt x="267326" y="83594"/>
                  </a:cubicBezTo>
                  <a:cubicBezTo>
                    <a:pt x="262831" y="83594"/>
                    <a:pt x="259027" y="85667"/>
                    <a:pt x="252802" y="97757"/>
                  </a:cubicBezTo>
                  <a:cubicBezTo>
                    <a:pt x="249502" y="105293"/>
                    <a:pt x="245071" y="112282"/>
                    <a:pt x="239660" y="118483"/>
                  </a:cubicBezTo>
                  <a:cubicBezTo>
                    <a:pt x="243464" y="120210"/>
                    <a:pt x="247614" y="124355"/>
                    <a:pt x="250035" y="127464"/>
                  </a:cubicBezTo>
                  <a:lnTo>
                    <a:pt x="272860" y="159589"/>
                  </a:lnTo>
                  <a:cubicBezTo>
                    <a:pt x="279776" y="168225"/>
                    <a:pt x="283234" y="169261"/>
                    <a:pt x="297067" y="169952"/>
                  </a:cubicBezTo>
                  <a:cubicBezTo>
                    <a:pt x="298105" y="171679"/>
                    <a:pt x="297759" y="176860"/>
                    <a:pt x="297067" y="177897"/>
                  </a:cubicBezTo>
                  <a:cubicBezTo>
                    <a:pt x="292918" y="178587"/>
                    <a:pt x="283234" y="179278"/>
                    <a:pt x="272860" y="179278"/>
                  </a:cubicBezTo>
                  <a:cubicBezTo>
                    <a:pt x="264560" y="179278"/>
                    <a:pt x="259718" y="177897"/>
                    <a:pt x="254185" y="170988"/>
                  </a:cubicBezTo>
                  <a:cubicBezTo>
                    <a:pt x="246231" y="160625"/>
                    <a:pt x="241044" y="151989"/>
                    <a:pt x="231706" y="137481"/>
                  </a:cubicBezTo>
                  <a:cubicBezTo>
                    <a:pt x="226865" y="129536"/>
                    <a:pt x="222023" y="124700"/>
                    <a:pt x="214415" y="124700"/>
                  </a:cubicBezTo>
                  <a:lnTo>
                    <a:pt x="214761" y="160625"/>
                  </a:lnTo>
                  <a:cubicBezTo>
                    <a:pt x="214761" y="165116"/>
                    <a:pt x="217181" y="167534"/>
                    <a:pt x="221677" y="168915"/>
                  </a:cubicBezTo>
                  <a:lnTo>
                    <a:pt x="231706" y="170297"/>
                  </a:lnTo>
                  <a:cubicBezTo>
                    <a:pt x="232398" y="172370"/>
                    <a:pt x="231706" y="177206"/>
                    <a:pt x="230669" y="178587"/>
                  </a:cubicBezTo>
                  <a:lnTo>
                    <a:pt x="205769" y="177897"/>
                  </a:lnTo>
                  <a:lnTo>
                    <a:pt x="176720" y="178587"/>
                  </a:lnTo>
                  <a:cubicBezTo>
                    <a:pt x="175682" y="177551"/>
                    <a:pt x="175682" y="171679"/>
                    <a:pt x="176374" y="170297"/>
                  </a:cubicBezTo>
                  <a:cubicBezTo>
                    <a:pt x="179832" y="170297"/>
                    <a:pt x="183290" y="169606"/>
                    <a:pt x="186749" y="168915"/>
                  </a:cubicBezTo>
                  <a:close/>
                  <a:moveTo>
                    <a:pt x="338221" y="77722"/>
                  </a:moveTo>
                  <a:cubicBezTo>
                    <a:pt x="330958" y="82212"/>
                    <a:pt x="323696" y="92575"/>
                    <a:pt x="323696" y="113992"/>
                  </a:cubicBezTo>
                  <a:cubicBezTo>
                    <a:pt x="323696" y="147153"/>
                    <a:pt x="340296" y="169261"/>
                    <a:pt x="362775" y="169261"/>
                  </a:cubicBezTo>
                  <a:cubicBezTo>
                    <a:pt x="368999" y="169261"/>
                    <a:pt x="375224" y="168225"/>
                    <a:pt x="380066" y="163734"/>
                  </a:cubicBezTo>
                  <a:cubicBezTo>
                    <a:pt x="387674" y="156825"/>
                    <a:pt x="390787" y="145426"/>
                    <a:pt x="390787" y="128155"/>
                  </a:cubicBezTo>
                  <a:cubicBezTo>
                    <a:pt x="390787" y="95684"/>
                    <a:pt x="375570" y="73577"/>
                    <a:pt x="351708" y="73577"/>
                  </a:cubicBezTo>
                  <a:cubicBezTo>
                    <a:pt x="347212" y="73577"/>
                    <a:pt x="341679" y="74958"/>
                    <a:pt x="337875" y="77722"/>
                  </a:cubicBezTo>
                  <a:close/>
                  <a:moveTo>
                    <a:pt x="414649" y="119173"/>
                  </a:moveTo>
                  <a:cubicBezTo>
                    <a:pt x="414649" y="140936"/>
                    <a:pt x="406003" y="159589"/>
                    <a:pt x="388712" y="170988"/>
                  </a:cubicBezTo>
                  <a:cubicBezTo>
                    <a:pt x="381103" y="175824"/>
                    <a:pt x="367962" y="181351"/>
                    <a:pt x="355858" y="181351"/>
                  </a:cubicBezTo>
                  <a:cubicBezTo>
                    <a:pt x="314705" y="181351"/>
                    <a:pt x="299834" y="149917"/>
                    <a:pt x="299834" y="120901"/>
                  </a:cubicBezTo>
                  <a:cubicBezTo>
                    <a:pt x="299834" y="98793"/>
                    <a:pt x="310209" y="83940"/>
                    <a:pt x="324042" y="73922"/>
                  </a:cubicBezTo>
                  <a:cubicBezTo>
                    <a:pt x="334417" y="67359"/>
                    <a:pt x="348250" y="62868"/>
                    <a:pt x="361391" y="62868"/>
                  </a:cubicBezTo>
                  <a:cubicBezTo>
                    <a:pt x="394936" y="62868"/>
                    <a:pt x="414649" y="87739"/>
                    <a:pt x="414649" y="119173"/>
                  </a:cubicBezTo>
                  <a:close/>
                  <a:moveTo>
                    <a:pt x="442315" y="168915"/>
                  </a:moveTo>
                  <a:cubicBezTo>
                    <a:pt x="447848" y="167188"/>
                    <a:pt x="449231" y="165116"/>
                    <a:pt x="449577" y="158207"/>
                  </a:cubicBezTo>
                  <a:lnTo>
                    <a:pt x="449923" y="118828"/>
                  </a:lnTo>
                  <a:lnTo>
                    <a:pt x="449577" y="83940"/>
                  </a:lnTo>
                  <a:cubicBezTo>
                    <a:pt x="449231" y="79104"/>
                    <a:pt x="447502" y="76340"/>
                    <a:pt x="443352" y="75304"/>
                  </a:cubicBezTo>
                  <a:lnTo>
                    <a:pt x="433669" y="73577"/>
                  </a:lnTo>
                  <a:cubicBezTo>
                    <a:pt x="432977" y="72195"/>
                    <a:pt x="432977" y="66668"/>
                    <a:pt x="434361" y="65632"/>
                  </a:cubicBezTo>
                  <a:cubicBezTo>
                    <a:pt x="437473" y="65632"/>
                    <a:pt x="444735" y="66323"/>
                    <a:pt x="459260" y="66323"/>
                  </a:cubicBezTo>
                  <a:cubicBezTo>
                    <a:pt x="474477" y="66323"/>
                    <a:pt x="483468" y="65632"/>
                    <a:pt x="485889" y="65632"/>
                  </a:cubicBezTo>
                  <a:cubicBezTo>
                    <a:pt x="486926" y="66668"/>
                    <a:pt x="487272" y="72540"/>
                    <a:pt x="485889" y="73577"/>
                  </a:cubicBezTo>
                  <a:lnTo>
                    <a:pt x="476897" y="75304"/>
                  </a:lnTo>
                  <a:cubicBezTo>
                    <a:pt x="473439" y="76340"/>
                    <a:pt x="471364" y="78758"/>
                    <a:pt x="471018" y="82903"/>
                  </a:cubicBezTo>
                  <a:lnTo>
                    <a:pt x="471018" y="112956"/>
                  </a:lnTo>
                  <a:cubicBezTo>
                    <a:pt x="471018" y="113647"/>
                    <a:pt x="472056" y="114337"/>
                    <a:pt x="472402" y="114337"/>
                  </a:cubicBezTo>
                  <a:lnTo>
                    <a:pt x="520817" y="114337"/>
                  </a:lnTo>
                  <a:cubicBezTo>
                    <a:pt x="521163" y="114337"/>
                    <a:pt x="522201" y="113992"/>
                    <a:pt x="522201" y="112956"/>
                  </a:cubicBezTo>
                  <a:lnTo>
                    <a:pt x="521509" y="83594"/>
                  </a:lnTo>
                  <a:cubicBezTo>
                    <a:pt x="521509" y="79449"/>
                    <a:pt x="520126" y="76686"/>
                    <a:pt x="515630" y="75649"/>
                  </a:cubicBezTo>
                  <a:lnTo>
                    <a:pt x="505601" y="73577"/>
                  </a:lnTo>
                  <a:cubicBezTo>
                    <a:pt x="505255" y="71849"/>
                    <a:pt x="505601" y="66668"/>
                    <a:pt x="506639" y="65632"/>
                  </a:cubicBezTo>
                  <a:lnTo>
                    <a:pt x="533267" y="66323"/>
                  </a:lnTo>
                  <a:lnTo>
                    <a:pt x="559896" y="65632"/>
                  </a:lnTo>
                  <a:cubicBezTo>
                    <a:pt x="560587" y="67013"/>
                    <a:pt x="560587" y="72540"/>
                    <a:pt x="559896" y="73231"/>
                  </a:cubicBezTo>
                  <a:lnTo>
                    <a:pt x="551596" y="74958"/>
                  </a:lnTo>
                  <a:cubicBezTo>
                    <a:pt x="546063" y="76340"/>
                    <a:pt x="543988" y="78413"/>
                    <a:pt x="543642" y="83940"/>
                  </a:cubicBezTo>
                  <a:lnTo>
                    <a:pt x="543642" y="119173"/>
                  </a:lnTo>
                  <a:lnTo>
                    <a:pt x="543988" y="158207"/>
                  </a:lnTo>
                  <a:cubicBezTo>
                    <a:pt x="544334" y="165116"/>
                    <a:pt x="547446" y="167188"/>
                    <a:pt x="552633" y="168570"/>
                  </a:cubicBezTo>
                  <a:lnTo>
                    <a:pt x="563008" y="170297"/>
                  </a:lnTo>
                  <a:cubicBezTo>
                    <a:pt x="563700" y="170988"/>
                    <a:pt x="563008" y="177897"/>
                    <a:pt x="561971" y="178587"/>
                  </a:cubicBezTo>
                  <a:lnTo>
                    <a:pt x="534305" y="177897"/>
                  </a:lnTo>
                  <a:lnTo>
                    <a:pt x="506639" y="178587"/>
                  </a:lnTo>
                  <a:cubicBezTo>
                    <a:pt x="505601" y="177897"/>
                    <a:pt x="505601" y="171679"/>
                    <a:pt x="506639" y="170643"/>
                  </a:cubicBezTo>
                  <a:lnTo>
                    <a:pt x="515976" y="168915"/>
                  </a:lnTo>
                  <a:cubicBezTo>
                    <a:pt x="520817" y="167534"/>
                    <a:pt x="522201" y="164770"/>
                    <a:pt x="522201" y="159934"/>
                  </a:cubicBezTo>
                  <a:cubicBezTo>
                    <a:pt x="522147" y="148413"/>
                    <a:pt x="521801" y="136895"/>
                    <a:pt x="521163" y="125391"/>
                  </a:cubicBezTo>
                  <a:lnTo>
                    <a:pt x="472747" y="125391"/>
                  </a:lnTo>
                  <a:cubicBezTo>
                    <a:pt x="472056" y="125391"/>
                    <a:pt x="471364" y="126427"/>
                    <a:pt x="471364" y="126773"/>
                  </a:cubicBezTo>
                  <a:lnTo>
                    <a:pt x="471364" y="158552"/>
                  </a:lnTo>
                  <a:cubicBezTo>
                    <a:pt x="471364" y="165116"/>
                    <a:pt x="473785" y="167188"/>
                    <a:pt x="478627" y="168915"/>
                  </a:cubicBezTo>
                  <a:lnTo>
                    <a:pt x="488310" y="170643"/>
                  </a:lnTo>
                  <a:cubicBezTo>
                    <a:pt x="489001" y="171679"/>
                    <a:pt x="488310" y="177551"/>
                    <a:pt x="487272" y="178587"/>
                  </a:cubicBezTo>
                  <a:lnTo>
                    <a:pt x="459606" y="177897"/>
                  </a:lnTo>
                  <a:lnTo>
                    <a:pt x="433323" y="178587"/>
                  </a:lnTo>
                  <a:cubicBezTo>
                    <a:pt x="432286" y="177897"/>
                    <a:pt x="432286" y="171333"/>
                    <a:pt x="433323" y="170297"/>
                  </a:cubicBezTo>
                  <a:close/>
                  <a:moveTo>
                    <a:pt x="616611" y="77722"/>
                  </a:moveTo>
                  <a:cubicBezTo>
                    <a:pt x="609003" y="82212"/>
                    <a:pt x="602087" y="92575"/>
                    <a:pt x="602087" y="113992"/>
                  </a:cubicBezTo>
                  <a:cubicBezTo>
                    <a:pt x="602087" y="147153"/>
                    <a:pt x="618686" y="169261"/>
                    <a:pt x="641165" y="169261"/>
                  </a:cubicBezTo>
                  <a:cubicBezTo>
                    <a:pt x="647044" y="169261"/>
                    <a:pt x="653615" y="168225"/>
                    <a:pt x="658456" y="163734"/>
                  </a:cubicBezTo>
                  <a:cubicBezTo>
                    <a:pt x="666065" y="156825"/>
                    <a:pt x="668831" y="145426"/>
                    <a:pt x="668831" y="128155"/>
                  </a:cubicBezTo>
                  <a:cubicBezTo>
                    <a:pt x="668831" y="95684"/>
                    <a:pt x="653961" y="73577"/>
                    <a:pt x="630099" y="73577"/>
                  </a:cubicBezTo>
                  <a:cubicBezTo>
                    <a:pt x="625603" y="73577"/>
                    <a:pt x="620070" y="74958"/>
                    <a:pt x="616266" y="77722"/>
                  </a:cubicBezTo>
                  <a:close/>
                  <a:moveTo>
                    <a:pt x="693039" y="119173"/>
                  </a:moveTo>
                  <a:cubicBezTo>
                    <a:pt x="693039" y="140936"/>
                    <a:pt x="684393" y="159589"/>
                    <a:pt x="666756" y="170988"/>
                  </a:cubicBezTo>
                  <a:cubicBezTo>
                    <a:pt x="659148" y="175824"/>
                    <a:pt x="646007" y="181351"/>
                    <a:pt x="634249" y="181351"/>
                  </a:cubicBezTo>
                  <a:cubicBezTo>
                    <a:pt x="593095" y="181351"/>
                    <a:pt x="578225" y="149917"/>
                    <a:pt x="578225" y="120901"/>
                  </a:cubicBezTo>
                  <a:cubicBezTo>
                    <a:pt x="578225" y="98793"/>
                    <a:pt x="588599" y="83940"/>
                    <a:pt x="602433" y="73922"/>
                  </a:cubicBezTo>
                  <a:cubicBezTo>
                    <a:pt x="612807" y="67359"/>
                    <a:pt x="626640" y="62868"/>
                    <a:pt x="639436" y="62868"/>
                  </a:cubicBezTo>
                  <a:cubicBezTo>
                    <a:pt x="673327" y="62868"/>
                    <a:pt x="693039" y="87739"/>
                    <a:pt x="693039" y="119173"/>
                  </a:cubicBezTo>
                  <a:close/>
                  <a:moveTo>
                    <a:pt x="725893" y="156480"/>
                  </a:moveTo>
                  <a:cubicBezTo>
                    <a:pt x="726930" y="143354"/>
                    <a:pt x="728659" y="101902"/>
                    <a:pt x="728659" y="83940"/>
                  </a:cubicBezTo>
                  <a:cubicBezTo>
                    <a:pt x="728314" y="79449"/>
                    <a:pt x="725893" y="76340"/>
                    <a:pt x="721743" y="75304"/>
                  </a:cubicBezTo>
                  <a:lnTo>
                    <a:pt x="712060" y="73577"/>
                  </a:lnTo>
                  <a:cubicBezTo>
                    <a:pt x="711368" y="71849"/>
                    <a:pt x="711714" y="66668"/>
                    <a:pt x="712751" y="65632"/>
                  </a:cubicBezTo>
                  <a:lnTo>
                    <a:pt x="736959" y="66323"/>
                  </a:lnTo>
                  <a:cubicBezTo>
                    <a:pt x="741109" y="66323"/>
                    <a:pt x="747334" y="66323"/>
                    <a:pt x="749409" y="65632"/>
                  </a:cubicBezTo>
                  <a:cubicBezTo>
                    <a:pt x="750101" y="70122"/>
                    <a:pt x="751830" y="72540"/>
                    <a:pt x="753559" y="75995"/>
                  </a:cubicBezTo>
                  <a:cubicBezTo>
                    <a:pt x="761167" y="92575"/>
                    <a:pt x="781225" y="133682"/>
                    <a:pt x="786412" y="142317"/>
                  </a:cubicBezTo>
                  <a:lnTo>
                    <a:pt x="787450" y="142317"/>
                  </a:lnTo>
                  <a:cubicBezTo>
                    <a:pt x="795750" y="126773"/>
                    <a:pt x="820649" y="74268"/>
                    <a:pt x="822032" y="66323"/>
                  </a:cubicBezTo>
                  <a:lnTo>
                    <a:pt x="833791" y="66323"/>
                  </a:lnTo>
                  <a:lnTo>
                    <a:pt x="857653" y="65632"/>
                  </a:lnTo>
                  <a:cubicBezTo>
                    <a:pt x="858344" y="66323"/>
                    <a:pt x="858344" y="72540"/>
                    <a:pt x="857653" y="73231"/>
                  </a:cubicBezTo>
                  <a:lnTo>
                    <a:pt x="846586" y="75995"/>
                  </a:lnTo>
                  <a:cubicBezTo>
                    <a:pt x="844165" y="76686"/>
                    <a:pt x="841399" y="77722"/>
                    <a:pt x="841399" y="82903"/>
                  </a:cubicBezTo>
                  <a:cubicBezTo>
                    <a:pt x="841399" y="98793"/>
                    <a:pt x="841399" y="135409"/>
                    <a:pt x="842436" y="158898"/>
                  </a:cubicBezTo>
                  <a:cubicBezTo>
                    <a:pt x="842436" y="163389"/>
                    <a:pt x="844511" y="167188"/>
                    <a:pt x="850390" y="168570"/>
                  </a:cubicBezTo>
                  <a:lnTo>
                    <a:pt x="860419" y="170297"/>
                  </a:lnTo>
                  <a:cubicBezTo>
                    <a:pt x="861111" y="171333"/>
                    <a:pt x="860419" y="177897"/>
                    <a:pt x="859036" y="178587"/>
                  </a:cubicBezTo>
                  <a:lnTo>
                    <a:pt x="832062" y="177897"/>
                  </a:lnTo>
                  <a:cubicBezTo>
                    <a:pt x="823525" y="177795"/>
                    <a:pt x="814989" y="178025"/>
                    <a:pt x="806470" y="178587"/>
                  </a:cubicBezTo>
                  <a:cubicBezTo>
                    <a:pt x="805087" y="177897"/>
                    <a:pt x="805433" y="171333"/>
                    <a:pt x="806125" y="170643"/>
                  </a:cubicBezTo>
                  <a:cubicBezTo>
                    <a:pt x="818228" y="168225"/>
                    <a:pt x="819958" y="166843"/>
                    <a:pt x="820303" y="162698"/>
                  </a:cubicBezTo>
                  <a:cubicBezTo>
                    <a:pt x="821341" y="150953"/>
                    <a:pt x="820995" y="117101"/>
                    <a:pt x="821341" y="94302"/>
                  </a:cubicBezTo>
                  <a:lnTo>
                    <a:pt x="820303" y="94302"/>
                  </a:lnTo>
                  <a:cubicBezTo>
                    <a:pt x="814078" y="109501"/>
                    <a:pt x="794366" y="150608"/>
                    <a:pt x="783646" y="175479"/>
                  </a:cubicBezTo>
                  <a:cubicBezTo>
                    <a:pt x="782954" y="176515"/>
                    <a:pt x="778113" y="177551"/>
                    <a:pt x="776729" y="177551"/>
                  </a:cubicBezTo>
                  <a:cubicBezTo>
                    <a:pt x="767738" y="154407"/>
                    <a:pt x="751484" y="118828"/>
                    <a:pt x="739380" y="92230"/>
                  </a:cubicBezTo>
                  <a:cubicBezTo>
                    <a:pt x="739380" y="91539"/>
                    <a:pt x="737997" y="91539"/>
                    <a:pt x="737997" y="92230"/>
                  </a:cubicBezTo>
                  <a:cubicBezTo>
                    <a:pt x="737997" y="112265"/>
                    <a:pt x="737651" y="143008"/>
                    <a:pt x="738342" y="157516"/>
                  </a:cubicBezTo>
                  <a:cubicBezTo>
                    <a:pt x="738688" y="162698"/>
                    <a:pt x="740417" y="166843"/>
                    <a:pt x="746642" y="167879"/>
                  </a:cubicBezTo>
                  <a:cubicBezTo>
                    <a:pt x="749755" y="168915"/>
                    <a:pt x="752521" y="169606"/>
                    <a:pt x="757709" y="170297"/>
                  </a:cubicBezTo>
                  <a:cubicBezTo>
                    <a:pt x="758055" y="171333"/>
                    <a:pt x="758055" y="177206"/>
                    <a:pt x="757017" y="178587"/>
                  </a:cubicBezTo>
                  <a:lnTo>
                    <a:pt x="732118" y="177897"/>
                  </a:lnTo>
                  <a:lnTo>
                    <a:pt x="709293" y="178587"/>
                  </a:lnTo>
                  <a:cubicBezTo>
                    <a:pt x="707910" y="177206"/>
                    <a:pt x="707910" y="171333"/>
                    <a:pt x="708947" y="170297"/>
                  </a:cubicBezTo>
                  <a:cubicBezTo>
                    <a:pt x="724164" y="167879"/>
                    <a:pt x="725547" y="165807"/>
                    <a:pt x="726239" y="156480"/>
                  </a:cubicBezTo>
                  <a:close/>
                  <a:moveTo>
                    <a:pt x="881515" y="168570"/>
                  </a:moveTo>
                  <a:cubicBezTo>
                    <a:pt x="887048" y="166497"/>
                    <a:pt x="887740" y="164079"/>
                    <a:pt x="887740" y="155098"/>
                  </a:cubicBezTo>
                  <a:lnTo>
                    <a:pt x="887740" y="116410"/>
                  </a:lnTo>
                  <a:lnTo>
                    <a:pt x="887740" y="83594"/>
                  </a:lnTo>
                  <a:cubicBezTo>
                    <a:pt x="887048" y="78758"/>
                    <a:pt x="885319" y="76686"/>
                    <a:pt x="880823" y="75304"/>
                  </a:cubicBezTo>
                  <a:lnTo>
                    <a:pt x="871486" y="73577"/>
                  </a:lnTo>
                  <a:cubicBezTo>
                    <a:pt x="871140" y="71849"/>
                    <a:pt x="871486" y="66668"/>
                    <a:pt x="872523" y="65632"/>
                  </a:cubicBezTo>
                  <a:cubicBezTo>
                    <a:pt x="875290" y="65632"/>
                    <a:pt x="882898" y="66323"/>
                    <a:pt x="897423" y="66323"/>
                  </a:cubicBezTo>
                  <a:cubicBezTo>
                    <a:pt x="912639" y="66323"/>
                    <a:pt x="921976" y="65632"/>
                    <a:pt x="924397" y="65632"/>
                  </a:cubicBezTo>
                  <a:cubicBezTo>
                    <a:pt x="925435" y="66668"/>
                    <a:pt x="925435" y="72540"/>
                    <a:pt x="924743" y="73577"/>
                  </a:cubicBezTo>
                  <a:lnTo>
                    <a:pt x="915060" y="75304"/>
                  </a:lnTo>
                  <a:cubicBezTo>
                    <a:pt x="911256" y="76340"/>
                    <a:pt x="909181" y="78758"/>
                    <a:pt x="908835" y="83940"/>
                  </a:cubicBezTo>
                  <a:lnTo>
                    <a:pt x="908835" y="137827"/>
                  </a:lnTo>
                  <a:cubicBezTo>
                    <a:pt x="908835" y="138518"/>
                    <a:pt x="909527" y="139554"/>
                    <a:pt x="909873" y="138863"/>
                  </a:cubicBezTo>
                  <a:cubicBezTo>
                    <a:pt x="917827" y="131954"/>
                    <a:pt x="950680" y="97411"/>
                    <a:pt x="958288" y="87394"/>
                  </a:cubicBezTo>
                  <a:cubicBezTo>
                    <a:pt x="959326" y="86358"/>
                    <a:pt x="959672" y="85321"/>
                    <a:pt x="959672" y="83594"/>
                  </a:cubicBezTo>
                  <a:cubicBezTo>
                    <a:pt x="959672" y="78758"/>
                    <a:pt x="958980" y="76686"/>
                    <a:pt x="954484" y="75304"/>
                  </a:cubicBezTo>
                  <a:lnTo>
                    <a:pt x="946184" y="73577"/>
                  </a:lnTo>
                  <a:cubicBezTo>
                    <a:pt x="945493" y="72195"/>
                    <a:pt x="946184" y="66668"/>
                    <a:pt x="947222" y="65632"/>
                  </a:cubicBezTo>
                  <a:lnTo>
                    <a:pt x="971084" y="66323"/>
                  </a:lnTo>
                  <a:lnTo>
                    <a:pt x="997367" y="65632"/>
                  </a:lnTo>
                  <a:cubicBezTo>
                    <a:pt x="997713" y="67013"/>
                    <a:pt x="998058" y="71849"/>
                    <a:pt x="997367" y="73231"/>
                  </a:cubicBezTo>
                  <a:lnTo>
                    <a:pt x="986300" y="75995"/>
                  </a:lnTo>
                  <a:cubicBezTo>
                    <a:pt x="982842" y="77376"/>
                    <a:pt x="981459" y="80831"/>
                    <a:pt x="981459" y="83594"/>
                  </a:cubicBezTo>
                  <a:cubicBezTo>
                    <a:pt x="981113" y="100866"/>
                    <a:pt x="981459" y="146462"/>
                    <a:pt x="982150" y="159243"/>
                  </a:cubicBezTo>
                  <a:cubicBezTo>
                    <a:pt x="982150" y="163734"/>
                    <a:pt x="983879" y="166152"/>
                    <a:pt x="987684" y="167534"/>
                  </a:cubicBezTo>
                  <a:cubicBezTo>
                    <a:pt x="991833" y="168915"/>
                    <a:pt x="996675" y="169952"/>
                    <a:pt x="1000825" y="170297"/>
                  </a:cubicBezTo>
                  <a:cubicBezTo>
                    <a:pt x="1001862" y="170988"/>
                    <a:pt x="1000825" y="177897"/>
                    <a:pt x="999788" y="178587"/>
                  </a:cubicBezTo>
                  <a:lnTo>
                    <a:pt x="970738" y="177897"/>
                  </a:lnTo>
                  <a:cubicBezTo>
                    <a:pt x="963354" y="177849"/>
                    <a:pt x="955971" y="178080"/>
                    <a:pt x="948605" y="178587"/>
                  </a:cubicBezTo>
                  <a:cubicBezTo>
                    <a:pt x="947568" y="177897"/>
                    <a:pt x="947568" y="172370"/>
                    <a:pt x="947914" y="171679"/>
                  </a:cubicBezTo>
                  <a:cubicBezTo>
                    <a:pt x="958980" y="168225"/>
                    <a:pt x="960709" y="166152"/>
                    <a:pt x="960709" y="161661"/>
                  </a:cubicBezTo>
                  <a:lnTo>
                    <a:pt x="960709" y="101902"/>
                  </a:lnTo>
                  <a:cubicBezTo>
                    <a:pt x="960709" y="100866"/>
                    <a:pt x="959672" y="100520"/>
                    <a:pt x="959326" y="100866"/>
                  </a:cubicBezTo>
                  <a:cubicBezTo>
                    <a:pt x="951718" y="109847"/>
                    <a:pt x="918864" y="143699"/>
                    <a:pt x="910564" y="152680"/>
                  </a:cubicBezTo>
                  <a:cubicBezTo>
                    <a:pt x="909527" y="153716"/>
                    <a:pt x="909181" y="155098"/>
                    <a:pt x="909181" y="157516"/>
                  </a:cubicBezTo>
                  <a:cubicBezTo>
                    <a:pt x="909181" y="165807"/>
                    <a:pt x="910910" y="167188"/>
                    <a:pt x="916097" y="168570"/>
                  </a:cubicBezTo>
                  <a:lnTo>
                    <a:pt x="926472" y="170643"/>
                  </a:lnTo>
                  <a:cubicBezTo>
                    <a:pt x="926818" y="171333"/>
                    <a:pt x="926126" y="177551"/>
                    <a:pt x="925089" y="178587"/>
                  </a:cubicBezTo>
                  <a:lnTo>
                    <a:pt x="897423" y="177897"/>
                  </a:lnTo>
                  <a:lnTo>
                    <a:pt x="871140" y="178587"/>
                  </a:lnTo>
                  <a:cubicBezTo>
                    <a:pt x="870102" y="177897"/>
                    <a:pt x="870102" y="171333"/>
                    <a:pt x="871140" y="170297"/>
                  </a:cubicBezTo>
                  <a:cubicBezTo>
                    <a:pt x="874598" y="170297"/>
                    <a:pt x="879094" y="169261"/>
                    <a:pt x="881515" y="168570"/>
                  </a:cubicBezTo>
                  <a:close/>
                  <a:moveTo>
                    <a:pt x="1077944" y="168570"/>
                  </a:moveTo>
                  <a:cubicBezTo>
                    <a:pt x="1082786" y="167188"/>
                    <a:pt x="1083823" y="165116"/>
                    <a:pt x="1084169" y="159934"/>
                  </a:cubicBezTo>
                  <a:lnTo>
                    <a:pt x="1084515" y="126082"/>
                  </a:lnTo>
                  <a:cubicBezTo>
                    <a:pt x="1074701" y="131240"/>
                    <a:pt x="1063789" y="133965"/>
                    <a:pt x="1052699" y="134027"/>
                  </a:cubicBezTo>
                  <a:cubicBezTo>
                    <a:pt x="1043707" y="134027"/>
                    <a:pt x="1035408" y="131609"/>
                    <a:pt x="1030912" y="127118"/>
                  </a:cubicBezTo>
                  <a:cubicBezTo>
                    <a:pt x="1024687" y="122282"/>
                    <a:pt x="1022266" y="115719"/>
                    <a:pt x="1021920" y="105011"/>
                  </a:cubicBezTo>
                  <a:lnTo>
                    <a:pt x="1021920" y="83940"/>
                  </a:lnTo>
                  <a:cubicBezTo>
                    <a:pt x="1021575" y="79104"/>
                    <a:pt x="1019845" y="76340"/>
                    <a:pt x="1015695" y="75304"/>
                  </a:cubicBezTo>
                  <a:lnTo>
                    <a:pt x="1006012" y="73577"/>
                  </a:lnTo>
                  <a:cubicBezTo>
                    <a:pt x="1005321" y="71849"/>
                    <a:pt x="1006012" y="66668"/>
                    <a:pt x="1006704" y="65632"/>
                  </a:cubicBezTo>
                  <a:cubicBezTo>
                    <a:pt x="1009816" y="65632"/>
                    <a:pt x="1017079" y="66323"/>
                    <a:pt x="1031604" y="66323"/>
                  </a:cubicBezTo>
                  <a:cubicBezTo>
                    <a:pt x="1044399" y="66323"/>
                    <a:pt x="1052353" y="65632"/>
                    <a:pt x="1054428" y="65632"/>
                  </a:cubicBezTo>
                  <a:cubicBezTo>
                    <a:pt x="1055466" y="66668"/>
                    <a:pt x="1055466" y="72540"/>
                    <a:pt x="1055120" y="73577"/>
                  </a:cubicBezTo>
                  <a:cubicBezTo>
                    <a:pt x="1045091" y="74958"/>
                    <a:pt x="1043362" y="76340"/>
                    <a:pt x="1043362" y="80485"/>
                  </a:cubicBezTo>
                  <a:cubicBezTo>
                    <a:pt x="1042936" y="87846"/>
                    <a:pt x="1042820" y="95222"/>
                    <a:pt x="1043016" y="102593"/>
                  </a:cubicBezTo>
                  <a:cubicBezTo>
                    <a:pt x="1044399" y="117792"/>
                    <a:pt x="1055466" y="121591"/>
                    <a:pt x="1067570" y="121591"/>
                  </a:cubicBezTo>
                  <a:cubicBezTo>
                    <a:pt x="1074486" y="121591"/>
                    <a:pt x="1080711" y="120210"/>
                    <a:pt x="1084861" y="118137"/>
                  </a:cubicBezTo>
                  <a:cubicBezTo>
                    <a:pt x="1084169" y="108465"/>
                    <a:pt x="1084861" y="91884"/>
                    <a:pt x="1084169" y="82558"/>
                  </a:cubicBezTo>
                  <a:cubicBezTo>
                    <a:pt x="1084169" y="78758"/>
                    <a:pt x="1082440" y="76686"/>
                    <a:pt x="1077944" y="75649"/>
                  </a:cubicBezTo>
                  <a:lnTo>
                    <a:pt x="1067915" y="73231"/>
                  </a:lnTo>
                  <a:cubicBezTo>
                    <a:pt x="1067915" y="71849"/>
                    <a:pt x="1067915" y="66323"/>
                    <a:pt x="1068953" y="65632"/>
                  </a:cubicBezTo>
                  <a:lnTo>
                    <a:pt x="1095582" y="66323"/>
                  </a:lnTo>
                  <a:lnTo>
                    <a:pt x="1121519" y="65632"/>
                  </a:lnTo>
                  <a:cubicBezTo>
                    <a:pt x="1122210" y="67013"/>
                    <a:pt x="1122210" y="71849"/>
                    <a:pt x="1121519" y="73231"/>
                  </a:cubicBezTo>
                  <a:lnTo>
                    <a:pt x="1114256" y="74958"/>
                  </a:lnTo>
                  <a:cubicBezTo>
                    <a:pt x="1108723" y="75995"/>
                    <a:pt x="1106302" y="77376"/>
                    <a:pt x="1105956" y="83940"/>
                  </a:cubicBezTo>
                  <a:lnTo>
                    <a:pt x="1105956" y="158207"/>
                  </a:lnTo>
                  <a:cubicBezTo>
                    <a:pt x="1106302" y="165116"/>
                    <a:pt x="1108377" y="167188"/>
                    <a:pt x="1113219" y="168570"/>
                  </a:cubicBezTo>
                  <a:cubicBezTo>
                    <a:pt x="1116677" y="169261"/>
                    <a:pt x="1120481" y="170297"/>
                    <a:pt x="1124285" y="170297"/>
                  </a:cubicBezTo>
                  <a:cubicBezTo>
                    <a:pt x="1125323" y="171333"/>
                    <a:pt x="1124285" y="177897"/>
                    <a:pt x="1123593" y="178587"/>
                  </a:cubicBezTo>
                  <a:lnTo>
                    <a:pt x="1094544" y="177897"/>
                  </a:lnTo>
                  <a:lnTo>
                    <a:pt x="1066878" y="178587"/>
                  </a:lnTo>
                  <a:cubicBezTo>
                    <a:pt x="1065495" y="177551"/>
                    <a:pt x="1065495" y="171679"/>
                    <a:pt x="1066186" y="170643"/>
                  </a:cubicBezTo>
                  <a:cubicBezTo>
                    <a:pt x="1070336" y="170297"/>
                    <a:pt x="1074486" y="169606"/>
                    <a:pt x="1077944" y="168570"/>
                  </a:cubicBezTo>
                  <a:close/>
                  <a:moveTo>
                    <a:pt x="1160943" y="105702"/>
                  </a:moveTo>
                  <a:cubicBezTo>
                    <a:pt x="1160943" y="106393"/>
                    <a:pt x="1161634" y="107774"/>
                    <a:pt x="1162326" y="107774"/>
                  </a:cubicBezTo>
                  <a:cubicBezTo>
                    <a:pt x="1171318" y="108120"/>
                    <a:pt x="1204517" y="107083"/>
                    <a:pt x="1210050" y="106047"/>
                  </a:cubicBezTo>
                  <a:cubicBezTo>
                    <a:pt x="1210742" y="105356"/>
                    <a:pt x="1211779" y="104665"/>
                    <a:pt x="1211779" y="103629"/>
                  </a:cubicBezTo>
                  <a:cubicBezTo>
                    <a:pt x="1210050" y="89466"/>
                    <a:pt x="1201059" y="73231"/>
                    <a:pt x="1185842" y="73231"/>
                  </a:cubicBezTo>
                  <a:cubicBezTo>
                    <a:pt x="1172009" y="73231"/>
                    <a:pt x="1162326" y="85667"/>
                    <a:pt x="1160943" y="105702"/>
                  </a:cubicBezTo>
                  <a:close/>
                  <a:moveTo>
                    <a:pt x="1235987" y="152335"/>
                  </a:moveTo>
                  <a:cubicBezTo>
                    <a:pt x="1235987" y="154407"/>
                    <a:pt x="1234950" y="159243"/>
                    <a:pt x="1234604" y="159934"/>
                  </a:cubicBezTo>
                  <a:cubicBezTo>
                    <a:pt x="1222154" y="174097"/>
                    <a:pt x="1202442" y="181005"/>
                    <a:pt x="1189646" y="181005"/>
                  </a:cubicBezTo>
                  <a:cubicBezTo>
                    <a:pt x="1175122" y="181005"/>
                    <a:pt x="1163709" y="176169"/>
                    <a:pt x="1155064" y="167534"/>
                  </a:cubicBezTo>
                  <a:cubicBezTo>
                    <a:pt x="1144102" y="155210"/>
                    <a:pt x="1138393" y="139096"/>
                    <a:pt x="1139156" y="122628"/>
                  </a:cubicBezTo>
                  <a:cubicBezTo>
                    <a:pt x="1139156" y="98448"/>
                    <a:pt x="1149530" y="81522"/>
                    <a:pt x="1164055" y="71849"/>
                  </a:cubicBezTo>
                  <a:cubicBezTo>
                    <a:pt x="1172701" y="66323"/>
                    <a:pt x="1185496" y="62523"/>
                    <a:pt x="1194488" y="62523"/>
                  </a:cubicBezTo>
                  <a:cubicBezTo>
                    <a:pt x="1221808" y="62523"/>
                    <a:pt x="1231491" y="86703"/>
                    <a:pt x="1233912" y="102593"/>
                  </a:cubicBezTo>
                  <a:cubicBezTo>
                    <a:pt x="1233912" y="103629"/>
                    <a:pt x="1235295" y="105011"/>
                    <a:pt x="1238062" y="106047"/>
                  </a:cubicBezTo>
                  <a:cubicBezTo>
                    <a:pt x="1238062" y="106738"/>
                    <a:pt x="1236679" y="111574"/>
                    <a:pt x="1235987" y="112265"/>
                  </a:cubicBezTo>
                  <a:cubicBezTo>
                    <a:pt x="1223883" y="115719"/>
                    <a:pt x="1185842" y="117792"/>
                    <a:pt x="1161980" y="118483"/>
                  </a:cubicBezTo>
                  <a:cubicBezTo>
                    <a:pt x="1160943" y="118483"/>
                    <a:pt x="1160251" y="120210"/>
                    <a:pt x="1160251" y="121591"/>
                  </a:cubicBezTo>
                  <a:cubicBezTo>
                    <a:pt x="1160943" y="130918"/>
                    <a:pt x="1165093" y="143008"/>
                    <a:pt x="1172009" y="150262"/>
                  </a:cubicBezTo>
                  <a:cubicBezTo>
                    <a:pt x="1180309" y="158898"/>
                    <a:pt x="1189992" y="162698"/>
                    <a:pt x="1202442" y="162698"/>
                  </a:cubicBezTo>
                  <a:cubicBezTo>
                    <a:pt x="1213854" y="162698"/>
                    <a:pt x="1224229" y="159243"/>
                    <a:pt x="1234604" y="150608"/>
                  </a:cubicBezTo>
                  <a:lnTo>
                    <a:pt x="1235987" y="152335"/>
                  </a:lnTo>
                  <a:close/>
                  <a:moveTo>
                    <a:pt x="1306882" y="181005"/>
                  </a:moveTo>
                  <a:cubicBezTo>
                    <a:pt x="1289244" y="181005"/>
                    <a:pt x="1276103" y="174097"/>
                    <a:pt x="1266766" y="161661"/>
                  </a:cubicBezTo>
                  <a:cubicBezTo>
                    <a:pt x="1259849" y="151298"/>
                    <a:pt x="1255699" y="138172"/>
                    <a:pt x="1255699" y="124009"/>
                  </a:cubicBezTo>
                  <a:cubicBezTo>
                    <a:pt x="1255699" y="103284"/>
                    <a:pt x="1265382" y="85321"/>
                    <a:pt x="1284403" y="74268"/>
                  </a:cubicBezTo>
                  <a:cubicBezTo>
                    <a:pt x="1296161" y="67013"/>
                    <a:pt x="1311377" y="62523"/>
                    <a:pt x="1320023" y="62523"/>
                  </a:cubicBezTo>
                  <a:cubicBezTo>
                    <a:pt x="1331435" y="62523"/>
                    <a:pt x="1337660" y="64595"/>
                    <a:pt x="1343193" y="67013"/>
                  </a:cubicBezTo>
                  <a:cubicBezTo>
                    <a:pt x="1346652" y="68741"/>
                    <a:pt x="1350456" y="71504"/>
                    <a:pt x="1351493" y="73922"/>
                  </a:cubicBezTo>
                  <a:lnTo>
                    <a:pt x="1351147" y="78758"/>
                  </a:lnTo>
                  <a:cubicBezTo>
                    <a:pt x="1349418" y="82903"/>
                    <a:pt x="1344231" y="89121"/>
                    <a:pt x="1341464" y="90157"/>
                  </a:cubicBezTo>
                  <a:cubicBezTo>
                    <a:pt x="1340773" y="90503"/>
                    <a:pt x="1339389" y="90503"/>
                    <a:pt x="1338698" y="90157"/>
                  </a:cubicBezTo>
                  <a:cubicBezTo>
                    <a:pt x="1330713" y="81269"/>
                    <a:pt x="1319513" y="75924"/>
                    <a:pt x="1307573" y="75304"/>
                  </a:cubicBezTo>
                  <a:cubicBezTo>
                    <a:pt x="1286824" y="75304"/>
                    <a:pt x="1277486" y="94302"/>
                    <a:pt x="1277486" y="113301"/>
                  </a:cubicBezTo>
                  <a:cubicBezTo>
                    <a:pt x="1277486" y="126427"/>
                    <a:pt x="1280945" y="139554"/>
                    <a:pt x="1287861" y="147844"/>
                  </a:cubicBezTo>
                  <a:cubicBezTo>
                    <a:pt x="1295407" y="157682"/>
                    <a:pt x="1307281" y="163225"/>
                    <a:pt x="1319677" y="162698"/>
                  </a:cubicBezTo>
                  <a:cubicBezTo>
                    <a:pt x="1329706" y="162698"/>
                    <a:pt x="1341119" y="158898"/>
                    <a:pt x="1351839" y="148880"/>
                  </a:cubicBezTo>
                  <a:cubicBezTo>
                    <a:pt x="1352185" y="148880"/>
                    <a:pt x="1353222" y="149917"/>
                    <a:pt x="1353222" y="150608"/>
                  </a:cubicBezTo>
                  <a:cubicBezTo>
                    <a:pt x="1353222" y="153026"/>
                    <a:pt x="1352531" y="158207"/>
                    <a:pt x="1351839" y="158898"/>
                  </a:cubicBezTo>
                  <a:cubicBezTo>
                    <a:pt x="1338006" y="175824"/>
                    <a:pt x="1318986" y="181005"/>
                    <a:pt x="1306882" y="181005"/>
                  </a:cubicBezTo>
                  <a:close/>
                  <a:moveTo>
                    <a:pt x="1374664" y="168915"/>
                  </a:moveTo>
                  <a:cubicBezTo>
                    <a:pt x="1378814" y="167879"/>
                    <a:pt x="1380543" y="165807"/>
                    <a:pt x="1380889" y="161316"/>
                  </a:cubicBezTo>
                  <a:cubicBezTo>
                    <a:pt x="1381580" y="157516"/>
                    <a:pt x="1381580" y="135409"/>
                    <a:pt x="1381580" y="119173"/>
                  </a:cubicBezTo>
                  <a:lnTo>
                    <a:pt x="1380889" y="83594"/>
                  </a:lnTo>
                  <a:cubicBezTo>
                    <a:pt x="1380889" y="79104"/>
                    <a:pt x="1378814" y="76686"/>
                    <a:pt x="1374318" y="75304"/>
                  </a:cubicBezTo>
                  <a:lnTo>
                    <a:pt x="1365326" y="73577"/>
                  </a:lnTo>
                  <a:cubicBezTo>
                    <a:pt x="1364635" y="71849"/>
                    <a:pt x="1364981" y="66668"/>
                    <a:pt x="1366018" y="65632"/>
                  </a:cubicBezTo>
                  <a:cubicBezTo>
                    <a:pt x="1368785" y="65632"/>
                    <a:pt x="1376393" y="66323"/>
                    <a:pt x="1390918" y="66323"/>
                  </a:cubicBezTo>
                  <a:cubicBezTo>
                    <a:pt x="1406134" y="66323"/>
                    <a:pt x="1415471" y="65632"/>
                    <a:pt x="1417892" y="65632"/>
                  </a:cubicBezTo>
                  <a:cubicBezTo>
                    <a:pt x="1418930" y="66668"/>
                    <a:pt x="1418930" y="72540"/>
                    <a:pt x="1418238" y="73577"/>
                  </a:cubicBezTo>
                  <a:lnTo>
                    <a:pt x="1408555" y="75304"/>
                  </a:lnTo>
                  <a:cubicBezTo>
                    <a:pt x="1404405" y="76340"/>
                    <a:pt x="1402676" y="78758"/>
                    <a:pt x="1402330" y="82903"/>
                  </a:cubicBezTo>
                  <a:lnTo>
                    <a:pt x="1402330" y="117446"/>
                  </a:lnTo>
                  <a:cubicBezTo>
                    <a:pt x="1413396" y="117101"/>
                    <a:pt x="1418584" y="115374"/>
                    <a:pt x="1422042" y="111574"/>
                  </a:cubicBezTo>
                  <a:cubicBezTo>
                    <a:pt x="1425846" y="107774"/>
                    <a:pt x="1430342" y="99138"/>
                    <a:pt x="1433454" y="92575"/>
                  </a:cubicBezTo>
                  <a:cubicBezTo>
                    <a:pt x="1446250" y="64941"/>
                    <a:pt x="1455241" y="62868"/>
                    <a:pt x="1462504" y="62868"/>
                  </a:cubicBezTo>
                  <a:cubicBezTo>
                    <a:pt x="1466999" y="62868"/>
                    <a:pt x="1470458" y="64250"/>
                    <a:pt x="1472879" y="67359"/>
                  </a:cubicBezTo>
                  <a:cubicBezTo>
                    <a:pt x="1473224" y="69777"/>
                    <a:pt x="1470804" y="82212"/>
                    <a:pt x="1469420" y="86012"/>
                  </a:cubicBezTo>
                  <a:cubicBezTo>
                    <a:pt x="1469420" y="87048"/>
                    <a:pt x="1468383" y="87394"/>
                    <a:pt x="1467691" y="87048"/>
                  </a:cubicBezTo>
                  <a:cubicBezTo>
                    <a:pt x="1463541" y="85321"/>
                    <a:pt x="1458008" y="83594"/>
                    <a:pt x="1455587" y="83594"/>
                  </a:cubicBezTo>
                  <a:cubicBezTo>
                    <a:pt x="1451091" y="83594"/>
                    <a:pt x="1446942" y="85667"/>
                    <a:pt x="1441062" y="97757"/>
                  </a:cubicBezTo>
                  <a:cubicBezTo>
                    <a:pt x="1437657" y="105315"/>
                    <a:pt x="1433108" y="112306"/>
                    <a:pt x="1427575" y="118483"/>
                  </a:cubicBezTo>
                  <a:cubicBezTo>
                    <a:pt x="1431725" y="120210"/>
                    <a:pt x="1435875" y="124355"/>
                    <a:pt x="1437950" y="127464"/>
                  </a:cubicBezTo>
                  <a:lnTo>
                    <a:pt x="1460775" y="159589"/>
                  </a:lnTo>
                  <a:cubicBezTo>
                    <a:pt x="1467691" y="168225"/>
                    <a:pt x="1471495" y="169261"/>
                    <a:pt x="1485328" y="169952"/>
                  </a:cubicBezTo>
                  <a:cubicBezTo>
                    <a:pt x="1486366" y="171679"/>
                    <a:pt x="1485674" y="176860"/>
                    <a:pt x="1484982" y="177897"/>
                  </a:cubicBezTo>
                  <a:cubicBezTo>
                    <a:pt x="1481524" y="178587"/>
                    <a:pt x="1471149" y="179278"/>
                    <a:pt x="1460775" y="179278"/>
                  </a:cubicBezTo>
                  <a:cubicBezTo>
                    <a:pt x="1452821" y="179278"/>
                    <a:pt x="1447633" y="177897"/>
                    <a:pt x="1442446" y="170988"/>
                  </a:cubicBezTo>
                  <a:cubicBezTo>
                    <a:pt x="1434492" y="160625"/>
                    <a:pt x="1428958" y="151989"/>
                    <a:pt x="1419621" y="137481"/>
                  </a:cubicBezTo>
                  <a:cubicBezTo>
                    <a:pt x="1415125" y="129536"/>
                    <a:pt x="1410284" y="124700"/>
                    <a:pt x="1402330" y="124700"/>
                  </a:cubicBezTo>
                  <a:cubicBezTo>
                    <a:pt x="1402330" y="135409"/>
                    <a:pt x="1402330" y="152335"/>
                    <a:pt x="1403021" y="160625"/>
                  </a:cubicBezTo>
                  <a:cubicBezTo>
                    <a:pt x="1403021" y="165116"/>
                    <a:pt x="1405096" y="167534"/>
                    <a:pt x="1409938" y="168915"/>
                  </a:cubicBezTo>
                  <a:lnTo>
                    <a:pt x="1419621" y="170297"/>
                  </a:lnTo>
                  <a:cubicBezTo>
                    <a:pt x="1420313" y="172370"/>
                    <a:pt x="1419621" y="177206"/>
                    <a:pt x="1418584" y="178587"/>
                  </a:cubicBezTo>
                  <a:lnTo>
                    <a:pt x="1394030" y="177897"/>
                  </a:lnTo>
                  <a:lnTo>
                    <a:pt x="1364981" y="178587"/>
                  </a:lnTo>
                  <a:cubicBezTo>
                    <a:pt x="1363597" y="177551"/>
                    <a:pt x="1363597" y="171679"/>
                    <a:pt x="1364289" y="170297"/>
                  </a:cubicBezTo>
                  <a:cubicBezTo>
                    <a:pt x="1367747" y="170297"/>
                    <a:pt x="1371205" y="169606"/>
                    <a:pt x="1374664" y="168915"/>
                  </a:cubicBezTo>
                  <a:close/>
                  <a:moveTo>
                    <a:pt x="1500890" y="168570"/>
                  </a:moveTo>
                  <a:cubicBezTo>
                    <a:pt x="1506770" y="166497"/>
                    <a:pt x="1507461" y="164079"/>
                    <a:pt x="1507461" y="155098"/>
                  </a:cubicBezTo>
                  <a:lnTo>
                    <a:pt x="1507461" y="116410"/>
                  </a:lnTo>
                  <a:lnTo>
                    <a:pt x="1507115" y="83594"/>
                  </a:lnTo>
                  <a:cubicBezTo>
                    <a:pt x="1507115" y="78758"/>
                    <a:pt x="1504695" y="76686"/>
                    <a:pt x="1500545" y="75304"/>
                  </a:cubicBezTo>
                  <a:lnTo>
                    <a:pt x="1491207" y="73577"/>
                  </a:lnTo>
                  <a:cubicBezTo>
                    <a:pt x="1490862" y="71849"/>
                    <a:pt x="1491207" y="66668"/>
                    <a:pt x="1492245" y="65632"/>
                  </a:cubicBezTo>
                  <a:cubicBezTo>
                    <a:pt x="1495012" y="65632"/>
                    <a:pt x="1502620" y="66323"/>
                    <a:pt x="1516799" y="66323"/>
                  </a:cubicBezTo>
                  <a:cubicBezTo>
                    <a:pt x="1532015" y="66323"/>
                    <a:pt x="1541698" y="65632"/>
                    <a:pt x="1544119" y="65632"/>
                  </a:cubicBezTo>
                  <a:cubicBezTo>
                    <a:pt x="1545156" y="66668"/>
                    <a:pt x="1545156" y="72540"/>
                    <a:pt x="1544465" y="73577"/>
                  </a:cubicBezTo>
                  <a:lnTo>
                    <a:pt x="1534782" y="75304"/>
                  </a:lnTo>
                  <a:cubicBezTo>
                    <a:pt x="1530632" y="76340"/>
                    <a:pt x="1528903" y="78758"/>
                    <a:pt x="1528557" y="83940"/>
                  </a:cubicBezTo>
                  <a:lnTo>
                    <a:pt x="1528557" y="137827"/>
                  </a:lnTo>
                  <a:cubicBezTo>
                    <a:pt x="1528557" y="138518"/>
                    <a:pt x="1528903" y="139554"/>
                    <a:pt x="1529594" y="138863"/>
                  </a:cubicBezTo>
                  <a:cubicBezTo>
                    <a:pt x="1537548" y="131954"/>
                    <a:pt x="1570402" y="97411"/>
                    <a:pt x="1578010" y="87394"/>
                  </a:cubicBezTo>
                  <a:cubicBezTo>
                    <a:pt x="1579047" y="86358"/>
                    <a:pt x="1579393" y="85321"/>
                    <a:pt x="1579393" y="83594"/>
                  </a:cubicBezTo>
                  <a:cubicBezTo>
                    <a:pt x="1579393" y="78758"/>
                    <a:pt x="1578701" y="76686"/>
                    <a:pt x="1574206" y="75304"/>
                  </a:cubicBezTo>
                  <a:lnTo>
                    <a:pt x="1565560" y="73577"/>
                  </a:lnTo>
                  <a:cubicBezTo>
                    <a:pt x="1565214" y="72195"/>
                    <a:pt x="1565560" y="66668"/>
                    <a:pt x="1566943" y="65632"/>
                  </a:cubicBezTo>
                  <a:lnTo>
                    <a:pt x="1590805" y="66323"/>
                  </a:lnTo>
                  <a:lnTo>
                    <a:pt x="1617088" y="65632"/>
                  </a:lnTo>
                  <a:cubicBezTo>
                    <a:pt x="1617434" y="67013"/>
                    <a:pt x="1617780" y="71849"/>
                    <a:pt x="1617088" y="73231"/>
                  </a:cubicBezTo>
                  <a:lnTo>
                    <a:pt x="1606022" y="75995"/>
                  </a:lnTo>
                  <a:cubicBezTo>
                    <a:pt x="1602564" y="77376"/>
                    <a:pt x="1601180" y="80831"/>
                    <a:pt x="1601180" y="83594"/>
                  </a:cubicBezTo>
                  <a:cubicBezTo>
                    <a:pt x="1600489" y="100866"/>
                    <a:pt x="1601180" y="146462"/>
                    <a:pt x="1601872" y="159243"/>
                  </a:cubicBezTo>
                  <a:cubicBezTo>
                    <a:pt x="1601872" y="163734"/>
                    <a:pt x="1603601" y="166152"/>
                    <a:pt x="1607405" y="167534"/>
                  </a:cubicBezTo>
                  <a:cubicBezTo>
                    <a:pt x="1611555" y="168915"/>
                    <a:pt x="1616397" y="169952"/>
                    <a:pt x="1620547" y="170297"/>
                  </a:cubicBezTo>
                  <a:cubicBezTo>
                    <a:pt x="1621584" y="170988"/>
                    <a:pt x="1620547" y="177897"/>
                    <a:pt x="1619509" y="178587"/>
                  </a:cubicBezTo>
                  <a:lnTo>
                    <a:pt x="1590460" y="177897"/>
                  </a:lnTo>
                  <a:lnTo>
                    <a:pt x="1568327" y="178587"/>
                  </a:lnTo>
                  <a:cubicBezTo>
                    <a:pt x="1567289" y="177897"/>
                    <a:pt x="1567289" y="172370"/>
                    <a:pt x="1567635" y="171679"/>
                  </a:cubicBezTo>
                  <a:cubicBezTo>
                    <a:pt x="1578701" y="168225"/>
                    <a:pt x="1580431" y="166152"/>
                    <a:pt x="1580431" y="161661"/>
                  </a:cubicBezTo>
                  <a:lnTo>
                    <a:pt x="1580431" y="101902"/>
                  </a:lnTo>
                  <a:cubicBezTo>
                    <a:pt x="1580431" y="100866"/>
                    <a:pt x="1579393" y="100520"/>
                    <a:pt x="1579047" y="100866"/>
                  </a:cubicBezTo>
                  <a:cubicBezTo>
                    <a:pt x="1571439" y="109847"/>
                    <a:pt x="1538586" y="143699"/>
                    <a:pt x="1530286" y="152680"/>
                  </a:cubicBezTo>
                  <a:cubicBezTo>
                    <a:pt x="1528903" y="153716"/>
                    <a:pt x="1528903" y="155098"/>
                    <a:pt x="1528903" y="157516"/>
                  </a:cubicBezTo>
                  <a:cubicBezTo>
                    <a:pt x="1528903" y="165807"/>
                    <a:pt x="1530632" y="167188"/>
                    <a:pt x="1535819" y="168570"/>
                  </a:cubicBezTo>
                  <a:lnTo>
                    <a:pt x="1546194" y="170643"/>
                  </a:lnTo>
                  <a:cubicBezTo>
                    <a:pt x="1546540" y="171333"/>
                    <a:pt x="1545848" y="177551"/>
                    <a:pt x="1544810" y="178587"/>
                  </a:cubicBezTo>
                  <a:lnTo>
                    <a:pt x="1517144" y="177897"/>
                  </a:lnTo>
                  <a:lnTo>
                    <a:pt x="1490862" y="178587"/>
                  </a:lnTo>
                  <a:cubicBezTo>
                    <a:pt x="1489824" y="177897"/>
                    <a:pt x="1489824" y="171333"/>
                    <a:pt x="1490862" y="170297"/>
                  </a:cubicBezTo>
                  <a:cubicBezTo>
                    <a:pt x="1494320" y="170297"/>
                    <a:pt x="1498816" y="169261"/>
                    <a:pt x="1501236" y="168570"/>
                  </a:cubicBezTo>
                  <a:close/>
                  <a:moveTo>
                    <a:pt x="1673804" y="13472"/>
                  </a:moveTo>
                  <a:cubicBezTo>
                    <a:pt x="1677262" y="25907"/>
                    <a:pt x="1684870" y="31780"/>
                    <a:pt x="1698358" y="31780"/>
                  </a:cubicBezTo>
                  <a:cubicBezTo>
                    <a:pt x="1707003" y="31780"/>
                    <a:pt x="1716341" y="29016"/>
                    <a:pt x="1723603" y="17962"/>
                  </a:cubicBezTo>
                  <a:cubicBezTo>
                    <a:pt x="1725607" y="15958"/>
                    <a:pt x="1727948" y="14321"/>
                    <a:pt x="1730519" y="13126"/>
                  </a:cubicBezTo>
                  <a:cubicBezTo>
                    <a:pt x="1731557" y="13126"/>
                    <a:pt x="1732594" y="14163"/>
                    <a:pt x="1732594" y="14854"/>
                  </a:cubicBezTo>
                  <a:cubicBezTo>
                    <a:pt x="1727942" y="33520"/>
                    <a:pt x="1711044" y="46537"/>
                    <a:pt x="1691787" y="46288"/>
                  </a:cubicBezTo>
                  <a:cubicBezTo>
                    <a:pt x="1676916" y="46288"/>
                    <a:pt x="1662046" y="37997"/>
                    <a:pt x="1662046" y="24871"/>
                  </a:cubicBezTo>
                  <a:cubicBezTo>
                    <a:pt x="1662046" y="21417"/>
                    <a:pt x="1666196" y="15890"/>
                    <a:pt x="1670346" y="12781"/>
                  </a:cubicBezTo>
                  <a:cubicBezTo>
                    <a:pt x="1671037" y="12781"/>
                    <a:pt x="1673804" y="12781"/>
                    <a:pt x="1673804" y="13472"/>
                  </a:cubicBezTo>
                  <a:close/>
                  <a:moveTo>
                    <a:pt x="1641642" y="168570"/>
                  </a:moveTo>
                  <a:cubicBezTo>
                    <a:pt x="1647521" y="166497"/>
                    <a:pt x="1647867" y="164079"/>
                    <a:pt x="1647867" y="155098"/>
                  </a:cubicBezTo>
                  <a:lnTo>
                    <a:pt x="1648213" y="116410"/>
                  </a:lnTo>
                  <a:cubicBezTo>
                    <a:pt x="1648213" y="105011"/>
                    <a:pt x="1648213" y="93957"/>
                    <a:pt x="1647521" y="83594"/>
                  </a:cubicBezTo>
                  <a:cubicBezTo>
                    <a:pt x="1647521" y="78758"/>
                    <a:pt x="1645446" y="76686"/>
                    <a:pt x="1641296" y="75304"/>
                  </a:cubicBezTo>
                  <a:lnTo>
                    <a:pt x="1631959" y="73577"/>
                  </a:lnTo>
                  <a:cubicBezTo>
                    <a:pt x="1631267" y="71849"/>
                    <a:pt x="1631613" y="66668"/>
                    <a:pt x="1632651" y="65632"/>
                  </a:cubicBezTo>
                  <a:cubicBezTo>
                    <a:pt x="1635417" y="65632"/>
                    <a:pt x="1643025" y="66323"/>
                    <a:pt x="1657550" y="66323"/>
                  </a:cubicBezTo>
                  <a:cubicBezTo>
                    <a:pt x="1672766" y="66323"/>
                    <a:pt x="1682449" y="65632"/>
                    <a:pt x="1684525" y="65632"/>
                  </a:cubicBezTo>
                  <a:cubicBezTo>
                    <a:pt x="1685562" y="66668"/>
                    <a:pt x="1685562" y="72540"/>
                    <a:pt x="1685216" y="73577"/>
                  </a:cubicBezTo>
                  <a:lnTo>
                    <a:pt x="1675187" y="75304"/>
                  </a:lnTo>
                  <a:cubicBezTo>
                    <a:pt x="1671383" y="76340"/>
                    <a:pt x="1669308" y="78758"/>
                    <a:pt x="1668962" y="83940"/>
                  </a:cubicBezTo>
                  <a:lnTo>
                    <a:pt x="1668962" y="137827"/>
                  </a:lnTo>
                  <a:cubicBezTo>
                    <a:pt x="1668962" y="138518"/>
                    <a:pt x="1669654" y="139554"/>
                    <a:pt x="1670346" y="138863"/>
                  </a:cubicBezTo>
                  <a:cubicBezTo>
                    <a:pt x="1677954" y="131954"/>
                    <a:pt x="1711153" y="97411"/>
                    <a:pt x="1718761" y="87394"/>
                  </a:cubicBezTo>
                  <a:cubicBezTo>
                    <a:pt x="1719453" y="86358"/>
                    <a:pt x="1720145" y="85321"/>
                    <a:pt x="1720145" y="83594"/>
                  </a:cubicBezTo>
                  <a:cubicBezTo>
                    <a:pt x="1720145" y="78758"/>
                    <a:pt x="1719107" y="76686"/>
                    <a:pt x="1714612" y="75304"/>
                  </a:cubicBezTo>
                  <a:lnTo>
                    <a:pt x="1706312" y="73577"/>
                  </a:lnTo>
                  <a:cubicBezTo>
                    <a:pt x="1705620" y="72195"/>
                    <a:pt x="1706312" y="66668"/>
                    <a:pt x="1707349" y="65632"/>
                  </a:cubicBezTo>
                  <a:lnTo>
                    <a:pt x="1731557" y="66323"/>
                  </a:lnTo>
                  <a:lnTo>
                    <a:pt x="1757494" y="65632"/>
                  </a:lnTo>
                  <a:cubicBezTo>
                    <a:pt x="1758186" y="67013"/>
                    <a:pt x="1758186" y="71849"/>
                    <a:pt x="1757494" y="73231"/>
                  </a:cubicBezTo>
                  <a:lnTo>
                    <a:pt x="1746427" y="75995"/>
                  </a:lnTo>
                  <a:cubicBezTo>
                    <a:pt x="1742969" y="77376"/>
                    <a:pt x="1741586" y="80831"/>
                    <a:pt x="1741586" y="83594"/>
                  </a:cubicBezTo>
                  <a:cubicBezTo>
                    <a:pt x="1741240" y="100866"/>
                    <a:pt x="1741586" y="146462"/>
                    <a:pt x="1742278" y="159243"/>
                  </a:cubicBezTo>
                  <a:cubicBezTo>
                    <a:pt x="1742278" y="163734"/>
                    <a:pt x="1744353" y="166152"/>
                    <a:pt x="1747811" y="167534"/>
                  </a:cubicBezTo>
                  <a:cubicBezTo>
                    <a:pt x="1752307" y="168915"/>
                    <a:pt x="1756802" y="169952"/>
                    <a:pt x="1761298" y="170297"/>
                  </a:cubicBezTo>
                  <a:cubicBezTo>
                    <a:pt x="1761990" y="170988"/>
                    <a:pt x="1760952" y="177897"/>
                    <a:pt x="1759915" y="178587"/>
                  </a:cubicBezTo>
                  <a:lnTo>
                    <a:pt x="1730865" y="177897"/>
                  </a:lnTo>
                  <a:lnTo>
                    <a:pt x="1708732" y="178587"/>
                  </a:lnTo>
                  <a:cubicBezTo>
                    <a:pt x="1708041" y="177897"/>
                    <a:pt x="1708041" y="172370"/>
                    <a:pt x="1708386" y="171679"/>
                  </a:cubicBezTo>
                  <a:cubicBezTo>
                    <a:pt x="1719107" y="168225"/>
                    <a:pt x="1720836" y="166152"/>
                    <a:pt x="1720836" y="161661"/>
                  </a:cubicBezTo>
                  <a:lnTo>
                    <a:pt x="1720836" y="101902"/>
                  </a:lnTo>
                  <a:cubicBezTo>
                    <a:pt x="1720836" y="100866"/>
                    <a:pt x="1720145" y="100520"/>
                    <a:pt x="1719453" y="100866"/>
                  </a:cubicBezTo>
                  <a:cubicBezTo>
                    <a:pt x="1711845" y="109847"/>
                    <a:pt x="1679337" y="143699"/>
                    <a:pt x="1671037" y="152680"/>
                  </a:cubicBezTo>
                  <a:cubicBezTo>
                    <a:pt x="1669654" y="153716"/>
                    <a:pt x="1669308" y="155098"/>
                    <a:pt x="1669308" y="157516"/>
                  </a:cubicBezTo>
                  <a:cubicBezTo>
                    <a:pt x="1669308" y="165807"/>
                    <a:pt x="1671037" y="167188"/>
                    <a:pt x="1676225" y="168570"/>
                  </a:cubicBezTo>
                  <a:lnTo>
                    <a:pt x="1686599" y="170643"/>
                  </a:lnTo>
                  <a:cubicBezTo>
                    <a:pt x="1686945" y="171333"/>
                    <a:pt x="1686254" y="177551"/>
                    <a:pt x="1685562" y="178587"/>
                  </a:cubicBezTo>
                  <a:lnTo>
                    <a:pt x="1657550" y="177897"/>
                  </a:lnTo>
                  <a:lnTo>
                    <a:pt x="1631267" y="178587"/>
                  </a:lnTo>
                  <a:cubicBezTo>
                    <a:pt x="1630575" y="177897"/>
                    <a:pt x="1630575" y="171333"/>
                    <a:pt x="1631267" y="170297"/>
                  </a:cubicBezTo>
                  <a:cubicBezTo>
                    <a:pt x="1634725" y="170297"/>
                    <a:pt x="1639567" y="169261"/>
                    <a:pt x="1641642" y="168570"/>
                  </a:cubicBezTo>
                  <a:close/>
                  <a:moveTo>
                    <a:pt x="80580" y="420043"/>
                  </a:moveTo>
                  <a:cubicBezTo>
                    <a:pt x="80580" y="420734"/>
                    <a:pt x="81272" y="421770"/>
                    <a:pt x="81963" y="421770"/>
                  </a:cubicBezTo>
                  <a:cubicBezTo>
                    <a:pt x="91992" y="421425"/>
                    <a:pt x="116892" y="415553"/>
                    <a:pt x="116892" y="375828"/>
                  </a:cubicBezTo>
                  <a:cubicBezTo>
                    <a:pt x="116892" y="350957"/>
                    <a:pt x="105134" y="329195"/>
                    <a:pt x="81963" y="324704"/>
                  </a:cubicBezTo>
                  <a:cubicBezTo>
                    <a:pt x="81272" y="324704"/>
                    <a:pt x="80580" y="324704"/>
                    <a:pt x="80580" y="326086"/>
                  </a:cubicBezTo>
                  <a:close/>
                  <a:moveTo>
                    <a:pt x="59830" y="326086"/>
                  </a:moveTo>
                  <a:cubicBezTo>
                    <a:pt x="59830" y="325395"/>
                    <a:pt x="58793" y="324014"/>
                    <a:pt x="58447" y="324014"/>
                  </a:cubicBezTo>
                  <a:cubicBezTo>
                    <a:pt x="42539" y="324014"/>
                    <a:pt x="23864" y="334376"/>
                    <a:pt x="23864" y="365465"/>
                  </a:cubicBezTo>
                  <a:cubicBezTo>
                    <a:pt x="23864" y="398972"/>
                    <a:pt x="43231" y="415553"/>
                    <a:pt x="59484" y="420043"/>
                  </a:cubicBezTo>
                  <a:lnTo>
                    <a:pt x="59830" y="326086"/>
                  </a:lnTo>
                  <a:close/>
                  <a:moveTo>
                    <a:pt x="50147" y="486711"/>
                  </a:moveTo>
                  <a:cubicBezTo>
                    <a:pt x="56026" y="484639"/>
                    <a:pt x="57755" y="482221"/>
                    <a:pt x="58793" y="474967"/>
                  </a:cubicBezTo>
                  <a:lnTo>
                    <a:pt x="59484" y="432133"/>
                  </a:lnTo>
                  <a:cubicBezTo>
                    <a:pt x="29743" y="430406"/>
                    <a:pt x="2" y="413135"/>
                    <a:pt x="2" y="369956"/>
                  </a:cubicBezTo>
                  <a:cubicBezTo>
                    <a:pt x="-344" y="329540"/>
                    <a:pt x="39426" y="317105"/>
                    <a:pt x="58447" y="313996"/>
                  </a:cubicBezTo>
                  <a:lnTo>
                    <a:pt x="59484" y="311924"/>
                  </a:lnTo>
                  <a:cubicBezTo>
                    <a:pt x="59484" y="295688"/>
                    <a:pt x="59484" y="281526"/>
                    <a:pt x="58793" y="277380"/>
                  </a:cubicBezTo>
                  <a:cubicBezTo>
                    <a:pt x="58447" y="273926"/>
                    <a:pt x="57409" y="271163"/>
                    <a:pt x="42885" y="268745"/>
                  </a:cubicBezTo>
                  <a:cubicBezTo>
                    <a:pt x="42193" y="267363"/>
                    <a:pt x="42193" y="261836"/>
                    <a:pt x="42885" y="261836"/>
                  </a:cubicBezTo>
                  <a:cubicBezTo>
                    <a:pt x="55833" y="260685"/>
                    <a:pt x="68601" y="258018"/>
                    <a:pt x="80926" y="253891"/>
                  </a:cubicBezTo>
                  <a:cubicBezTo>
                    <a:pt x="81617" y="254237"/>
                    <a:pt x="81963" y="255273"/>
                    <a:pt x="81963" y="255964"/>
                  </a:cubicBezTo>
                  <a:cubicBezTo>
                    <a:pt x="80926" y="261145"/>
                    <a:pt x="80580" y="283253"/>
                    <a:pt x="80234" y="315723"/>
                  </a:cubicBezTo>
                  <a:cubicBezTo>
                    <a:pt x="83692" y="314687"/>
                    <a:pt x="88534" y="314342"/>
                    <a:pt x="92338" y="314342"/>
                  </a:cubicBezTo>
                  <a:cubicBezTo>
                    <a:pt x="116892" y="317796"/>
                    <a:pt x="140754" y="335067"/>
                    <a:pt x="140754" y="370301"/>
                  </a:cubicBezTo>
                  <a:cubicBezTo>
                    <a:pt x="140754" y="392754"/>
                    <a:pt x="129341" y="410026"/>
                    <a:pt x="116200" y="418661"/>
                  </a:cubicBezTo>
                  <a:cubicBezTo>
                    <a:pt x="105826" y="426219"/>
                    <a:pt x="93677" y="430978"/>
                    <a:pt x="80926" y="432479"/>
                  </a:cubicBezTo>
                  <a:cubicBezTo>
                    <a:pt x="80234" y="432479"/>
                    <a:pt x="79888" y="433170"/>
                    <a:pt x="79888" y="433860"/>
                  </a:cubicBezTo>
                  <a:lnTo>
                    <a:pt x="79888" y="471858"/>
                  </a:lnTo>
                  <a:cubicBezTo>
                    <a:pt x="80234" y="480839"/>
                    <a:pt x="82655" y="482911"/>
                    <a:pt x="90955" y="484639"/>
                  </a:cubicBezTo>
                  <a:lnTo>
                    <a:pt x="104096" y="486366"/>
                  </a:lnTo>
                  <a:cubicBezTo>
                    <a:pt x="104788" y="487057"/>
                    <a:pt x="104096" y="494656"/>
                    <a:pt x="103059" y="495002"/>
                  </a:cubicBezTo>
                  <a:lnTo>
                    <a:pt x="80580" y="495002"/>
                  </a:lnTo>
                  <a:cubicBezTo>
                    <a:pt x="64326" y="495002"/>
                    <a:pt x="43231" y="497420"/>
                    <a:pt x="39081" y="497765"/>
                  </a:cubicBezTo>
                  <a:cubicBezTo>
                    <a:pt x="38043" y="497074"/>
                    <a:pt x="37697" y="490166"/>
                    <a:pt x="38735" y="489475"/>
                  </a:cubicBezTo>
                  <a:lnTo>
                    <a:pt x="49801" y="486711"/>
                  </a:lnTo>
                  <a:close/>
                  <a:moveTo>
                    <a:pt x="219602" y="373410"/>
                  </a:moveTo>
                  <a:cubicBezTo>
                    <a:pt x="209227" y="376864"/>
                    <a:pt x="191244" y="382737"/>
                    <a:pt x="186057" y="386536"/>
                  </a:cubicBezTo>
                  <a:cubicBezTo>
                    <a:pt x="185020" y="386882"/>
                    <a:pt x="183290" y="392409"/>
                    <a:pt x="183290" y="395518"/>
                  </a:cubicBezTo>
                  <a:cubicBezTo>
                    <a:pt x="183290" y="406571"/>
                    <a:pt x="190899" y="414516"/>
                    <a:pt x="203003" y="414516"/>
                  </a:cubicBezTo>
                  <a:cubicBezTo>
                    <a:pt x="206461" y="414516"/>
                    <a:pt x="212686" y="413135"/>
                    <a:pt x="217181" y="410026"/>
                  </a:cubicBezTo>
                  <a:cubicBezTo>
                    <a:pt x="219256" y="408989"/>
                    <a:pt x="220294" y="406571"/>
                    <a:pt x="220640" y="403463"/>
                  </a:cubicBezTo>
                  <a:lnTo>
                    <a:pt x="220986" y="374792"/>
                  </a:lnTo>
                  <a:cubicBezTo>
                    <a:pt x="220986" y="374446"/>
                    <a:pt x="220294" y="373065"/>
                    <a:pt x="219602" y="373410"/>
                  </a:cubicBezTo>
                  <a:close/>
                  <a:moveTo>
                    <a:pt x="217181" y="338176"/>
                  </a:moveTo>
                  <a:cubicBezTo>
                    <a:pt x="212340" y="331268"/>
                    <a:pt x="204040" y="327468"/>
                    <a:pt x="195740" y="327468"/>
                  </a:cubicBezTo>
                  <a:cubicBezTo>
                    <a:pt x="189515" y="327468"/>
                    <a:pt x="185711" y="329195"/>
                    <a:pt x="184328" y="330231"/>
                  </a:cubicBezTo>
                  <a:cubicBezTo>
                    <a:pt x="181215" y="332304"/>
                    <a:pt x="176374" y="341285"/>
                    <a:pt x="172570" y="350612"/>
                  </a:cubicBezTo>
                  <a:cubicBezTo>
                    <a:pt x="171532" y="351648"/>
                    <a:pt x="163924" y="347157"/>
                    <a:pt x="164270" y="344739"/>
                  </a:cubicBezTo>
                  <a:cubicBezTo>
                    <a:pt x="164962" y="340940"/>
                    <a:pt x="169112" y="329886"/>
                    <a:pt x="171187" y="328159"/>
                  </a:cubicBezTo>
                  <a:cubicBezTo>
                    <a:pt x="182945" y="319868"/>
                    <a:pt x="200582" y="312614"/>
                    <a:pt x="207844" y="312614"/>
                  </a:cubicBezTo>
                  <a:cubicBezTo>
                    <a:pt x="220294" y="312614"/>
                    <a:pt x="229285" y="318487"/>
                    <a:pt x="235510" y="327813"/>
                  </a:cubicBezTo>
                  <a:cubicBezTo>
                    <a:pt x="240352" y="335413"/>
                    <a:pt x="242427" y="345085"/>
                    <a:pt x="242427" y="355448"/>
                  </a:cubicBezTo>
                  <a:cubicBezTo>
                    <a:pt x="242427" y="369956"/>
                    <a:pt x="241044" y="391718"/>
                    <a:pt x="241044" y="403117"/>
                  </a:cubicBezTo>
                  <a:cubicBezTo>
                    <a:pt x="241044" y="408989"/>
                    <a:pt x="243118" y="414171"/>
                    <a:pt x="251418" y="414171"/>
                  </a:cubicBezTo>
                  <a:cubicBezTo>
                    <a:pt x="256260" y="414171"/>
                    <a:pt x="258335" y="414171"/>
                    <a:pt x="261793" y="412789"/>
                  </a:cubicBezTo>
                  <a:cubicBezTo>
                    <a:pt x="261793" y="414171"/>
                    <a:pt x="261101" y="420389"/>
                    <a:pt x="260410" y="421425"/>
                  </a:cubicBezTo>
                  <a:cubicBezTo>
                    <a:pt x="254273" y="427586"/>
                    <a:pt x="245940" y="431065"/>
                    <a:pt x="237239" y="431097"/>
                  </a:cubicBezTo>
                  <a:cubicBezTo>
                    <a:pt x="229285" y="431097"/>
                    <a:pt x="224790" y="427988"/>
                    <a:pt x="223061" y="424188"/>
                  </a:cubicBezTo>
                  <a:cubicBezTo>
                    <a:pt x="221677" y="422116"/>
                    <a:pt x="221331" y="419007"/>
                    <a:pt x="220640" y="416934"/>
                  </a:cubicBezTo>
                  <a:cubicBezTo>
                    <a:pt x="220640" y="416589"/>
                    <a:pt x="219948" y="416243"/>
                    <a:pt x="219602" y="416589"/>
                  </a:cubicBezTo>
                  <a:cubicBezTo>
                    <a:pt x="209700" y="423961"/>
                    <a:pt x="198215" y="428928"/>
                    <a:pt x="186057" y="431097"/>
                  </a:cubicBezTo>
                  <a:cubicBezTo>
                    <a:pt x="180870" y="431097"/>
                    <a:pt x="174991" y="428333"/>
                    <a:pt x="170495" y="424188"/>
                  </a:cubicBezTo>
                  <a:cubicBezTo>
                    <a:pt x="164405" y="417340"/>
                    <a:pt x="161077" y="408477"/>
                    <a:pt x="161158" y="399317"/>
                  </a:cubicBezTo>
                  <a:cubicBezTo>
                    <a:pt x="161158" y="394136"/>
                    <a:pt x="164616" y="385500"/>
                    <a:pt x="165999" y="383428"/>
                  </a:cubicBezTo>
                  <a:cubicBezTo>
                    <a:pt x="175336" y="378246"/>
                    <a:pt x="208536" y="370301"/>
                    <a:pt x="219256" y="365120"/>
                  </a:cubicBezTo>
                  <a:cubicBezTo>
                    <a:pt x="219948" y="364774"/>
                    <a:pt x="220986" y="363047"/>
                    <a:pt x="220986" y="362356"/>
                  </a:cubicBezTo>
                  <a:cubicBezTo>
                    <a:pt x="221677" y="359593"/>
                    <a:pt x="220986" y="356484"/>
                    <a:pt x="220986" y="354757"/>
                  </a:cubicBezTo>
                  <a:cubicBezTo>
                    <a:pt x="220986" y="348885"/>
                    <a:pt x="220294" y="343012"/>
                    <a:pt x="217181" y="338176"/>
                  </a:cubicBezTo>
                  <a:close/>
                  <a:moveTo>
                    <a:pt x="279776" y="418661"/>
                  </a:moveTo>
                  <a:cubicBezTo>
                    <a:pt x="283926" y="417971"/>
                    <a:pt x="285655" y="415898"/>
                    <a:pt x="286001" y="411753"/>
                  </a:cubicBezTo>
                  <a:cubicBezTo>
                    <a:pt x="286693" y="407608"/>
                    <a:pt x="286693" y="385155"/>
                    <a:pt x="286693" y="369265"/>
                  </a:cubicBezTo>
                  <a:lnTo>
                    <a:pt x="286001" y="333686"/>
                  </a:lnTo>
                  <a:cubicBezTo>
                    <a:pt x="286001" y="329195"/>
                    <a:pt x="283926" y="326777"/>
                    <a:pt x="279430" y="325395"/>
                  </a:cubicBezTo>
                  <a:lnTo>
                    <a:pt x="270439" y="323668"/>
                  </a:lnTo>
                  <a:cubicBezTo>
                    <a:pt x="269747" y="321596"/>
                    <a:pt x="270093" y="316760"/>
                    <a:pt x="271130" y="315723"/>
                  </a:cubicBezTo>
                  <a:cubicBezTo>
                    <a:pt x="273897" y="315723"/>
                    <a:pt x="281505" y="316414"/>
                    <a:pt x="296030" y="316414"/>
                  </a:cubicBezTo>
                  <a:cubicBezTo>
                    <a:pt x="311246" y="316414"/>
                    <a:pt x="320584" y="315723"/>
                    <a:pt x="323004" y="315723"/>
                  </a:cubicBezTo>
                  <a:cubicBezTo>
                    <a:pt x="324042" y="316760"/>
                    <a:pt x="324042" y="322632"/>
                    <a:pt x="323350" y="323668"/>
                  </a:cubicBezTo>
                  <a:lnTo>
                    <a:pt x="313667" y="325395"/>
                  </a:lnTo>
                  <a:cubicBezTo>
                    <a:pt x="309863" y="326086"/>
                    <a:pt x="307788" y="328504"/>
                    <a:pt x="307442" y="332995"/>
                  </a:cubicBezTo>
                  <a:lnTo>
                    <a:pt x="307442" y="367538"/>
                  </a:lnTo>
                  <a:cubicBezTo>
                    <a:pt x="318509" y="367192"/>
                    <a:pt x="323696" y="365465"/>
                    <a:pt x="327154" y="361665"/>
                  </a:cubicBezTo>
                  <a:cubicBezTo>
                    <a:pt x="331304" y="357866"/>
                    <a:pt x="335800" y="348885"/>
                    <a:pt x="338913" y="342667"/>
                  </a:cubicBezTo>
                  <a:cubicBezTo>
                    <a:pt x="351362" y="315032"/>
                    <a:pt x="360354" y="312614"/>
                    <a:pt x="367616" y="312614"/>
                  </a:cubicBezTo>
                  <a:cubicBezTo>
                    <a:pt x="372112" y="312614"/>
                    <a:pt x="375570" y="314342"/>
                    <a:pt x="377991" y="317105"/>
                  </a:cubicBezTo>
                  <a:cubicBezTo>
                    <a:pt x="378337" y="319868"/>
                    <a:pt x="375916" y="332304"/>
                    <a:pt x="374533" y="336104"/>
                  </a:cubicBezTo>
                  <a:cubicBezTo>
                    <a:pt x="374533" y="336794"/>
                    <a:pt x="373495" y="337485"/>
                    <a:pt x="372804" y="336794"/>
                  </a:cubicBezTo>
                  <a:cubicBezTo>
                    <a:pt x="368654" y="335413"/>
                    <a:pt x="363120" y="333686"/>
                    <a:pt x="360700" y="333686"/>
                  </a:cubicBezTo>
                  <a:cubicBezTo>
                    <a:pt x="356204" y="333686"/>
                    <a:pt x="352400" y="335758"/>
                    <a:pt x="346175" y="347848"/>
                  </a:cubicBezTo>
                  <a:cubicBezTo>
                    <a:pt x="342765" y="355404"/>
                    <a:pt x="338216" y="362394"/>
                    <a:pt x="332688" y="368574"/>
                  </a:cubicBezTo>
                  <a:cubicBezTo>
                    <a:pt x="336838" y="369956"/>
                    <a:pt x="340987" y="374446"/>
                    <a:pt x="343062" y="377555"/>
                  </a:cubicBezTo>
                  <a:cubicBezTo>
                    <a:pt x="350671" y="387573"/>
                    <a:pt x="358625" y="400008"/>
                    <a:pt x="365887" y="409680"/>
                  </a:cubicBezTo>
                  <a:cubicBezTo>
                    <a:pt x="372804" y="418316"/>
                    <a:pt x="376608" y="419352"/>
                    <a:pt x="390441" y="420043"/>
                  </a:cubicBezTo>
                  <a:cubicBezTo>
                    <a:pt x="391478" y="421770"/>
                    <a:pt x="390787" y="426952"/>
                    <a:pt x="390095" y="427988"/>
                  </a:cubicBezTo>
                  <a:cubicBezTo>
                    <a:pt x="386637" y="428679"/>
                    <a:pt x="376262" y="429370"/>
                    <a:pt x="365887" y="429370"/>
                  </a:cubicBezTo>
                  <a:cubicBezTo>
                    <a:pt x="357933" y="429370"/>
                    <a:pt x="352746" y="427643"/>
                    <a:pt x="347558" y="421079"/>
                  </a:cubicBezTo>
                  <a:cubicBezTo>
                    <a:pt x="339604" y="410717"/>
                    <a:pt x="334071" y="402081"/>
                    <a:pt x="325079" y="387573"/>
                  </a:cubicBezTo>
                  <a:cubicBezTo>
                    <a:pt x="320238" y="379628"/>
                    <a:pt x="315396" y="374792"/>
                    <a:pt x="307788" y="374792"/>
                  </a:cubicBezTo>
                  <a:lnTo>
                    <a:pt x="307788" y="410717"/>
                  </a:lnTo>
                  <a:cubicBezTo>
                    <a:pt x="308480" y="415207"/>
                    <a:pt x="310209" y="417625"/>
                    <a:pt x="314705" y="418661"/>
                  </a:cubicBezTo>
                  <a:cubicBezTo>
                    <a:pt x="318163" y="419698"/>
                    <a:pt x="321275" y="420043"/>
                    <a:pt x="325079" y="420389"/>
                  </a:cubicBezTo>
                  <a:cubicBezTo>
                    <a:pt x="325425" y="422461"/>
                    <a:pt x="324734" y="427297"/>
                    <a:pt x="323696" y="428679"/>
                  </a:cubicBezTo>
                  <a:lnTo>
                    <a:pt x="299142" y="427643"/>
                  </a:lnTo>
                  <a:cubicBezTo>
                    <a:pt x="288768" y="427643"/>
                    <a:pt x="272168" y="428679"/>
                    <a:pt x="270093" y="428679"/>
                  </a:cubicBezTo>
                  <a:cubicBezTo>
                    <a:pt x="268710" y="427643"/>
                    <a:pt x="268710" y="421770"/>
                    <a:pt x="269401" y="420389"/>
                  </a:cubicBezTo>
                  <a:cubicBezTo>
                    <a:pt x="272860" y="420389"/>
                    <a:pt x="276318" y="419698"/>
                    <a:pt x="279776" y="418661"/>
                  </a:cubicBezTo>
                  <a:close/>
                  <a:moveTo>
                    <a:pt x="388366" y="315723"/>
                  </a:moveTo>
                  <a:cubicBezTo>
                    <a:pt x="393207" y="315723"/>
                    <a:pt x="403582" y="316760"/>
                    <a:pt x="415686" y="316760"/>
                  </a:cubicBezTo>
                  <a:cubicBezTo>
                    <a:pt x="427790" y="316760"/>
                    <a:pt x="439894" y="315723"/>
                    <a:pt x="444390" y="315723"/>
                  </a:cubicBezTo>
                  <a:cubicBezTo>
                    <a:pt x="445427" y="316760"/>
                    <a:pt x="445773" y="322632"/>
                    <a:pt x="445081" y="324014"/>
                  </a:cubicBezTo>
                  <a:lnTo>
                    <a:pt x="434707" y="326086"/>
                  </a:lnTo>
                  <a:cubicBezTo>
                    <a:pt x="432286" y="327122"/>
                    <a:pt x="431940" y="329886"/>
                    <a:pt x="432286" y="330922"/>
                  </a:cubicBezTo>
                  <a:cubicBezTo>
                    <a:pt x="437127" y="347157"/>
                    <a:pt x="455456" y="394827"/>
                    <a:pt x="457531" y="398627"/>
                  </a:cubicBezTo>
                  <a:lnTo>
                    <a:pt x="458569" y="398627"/>
                  </a:lnTo>
                  <a:cubicBezTo>
                    <a:pt x="468560" y="378095"/>
                    <a:pt x="476328" y="356556"/>
                    <a:pt x="481739" y="334376"/>
                  </a:cubicBezTo>
                  <a:cubicBezTo>
                    <a:pt x="482431" y="331268"/>
                    <a:pt x="482431" y="327813"/>
                    <a:pt x="476897" y="326086"/>
                  </a:cubicBezTo>
                  <a:cubicBezTo>
                    <a:pt x="472925" y="325071"/>
                    <a:pt x="468877" y="324378"/>
                    <a:pt x="464793" y="324014"/>
                  </a:cubicBezTo>
                  <a:cubicBezTo>
                    <a:pt x="463756" y="322286"/>
                    <a:pt x="464793" y="317105"/>
                    <a:pt x="465831" y="315723"/>
                  </a:cubicBezTo>
                  <a:cubicBezTo>
                    <a:pt x="469289" y="315723"/>
                    <a:pt x="480010" y="316760"/>
                    <a:pt x="490039" y="316760"/>
                  </a:cubicBezTo>
                  <a:cubicBezTo>
                    <a:pt x="500414" y="316760"/>
                    <a:pt x="508368" y="316069"/>
                    <a:pt x="516322" y="315723"/>
                  </a:cubicBezTo>
                  <a:cubicBezTo>
                    <a:pt x="517359" y="317105"/>
                    <a:pt x="517359" y="322632"/>
                    <a:pt x="516322" y="324014"/>
                  </a:cubicBezTo>
                  <a:cubicBezTo>
                    <a:pt x="512172" y="324704"/>
                    <a:pt x="509405" y="325050"/>
                    <a:pt x="506293" y="326086"/>
                  </a:cubicBezTo>
                  <a:cubicBezTo>
                    <a:pt x="501105" y="327813"/>
                    <a:pt x="497993" y="331613"/>
                    <a:pt x="495226" y="338867"/>
                  </a:cubicBezTo>
                  <a:cubicBezTo>
                    <a:pt x="474808" y="393658"/>
                    <a:pt x="449700" y="446590"/>
                    <a:pt x="420182" y="497074"/>
                  </a:cubicBezTo>
                  <a:lnTo>
                    <a:pt x="418107" y="498110"/>
                  </a:lnTo>
                  <a:cubicBezTo>
                    <a:pt x="414303" y="497420"/>
                    <a:pt x="406003" y="492929"/>
                    <a:pt x="403582" y="490511"/>
                  </a:cubicBezTo>
                  <a:cubicBezTo>
                    <a:pt x="403236" y="489820"/>
                    <a:pt x="402890" y="486711"/>
                    <a:pt x="403236" y="486020"/>
                  </a:cubicBezTo>
                  <a:cubicBezTo>
                    <a:pt x="412574" y="474621"/>
                    <a:pt x="434361" y="446641"/>
                    <a:pt x="444735" y="424534"/>
                  </a:cubicBezTo>
                  <a:lnTo>
                    <a:pt x="442315" y="419352"/>
                  </a:lnTo>
                  <a:cubicBezTo>
                    <a:pt x="433599" y="396561"/>
                    <a:pt x="424607" y="373876"/>
                    <a:pt x="415340" y="351303"/>
                  </a:cubicBezTo>
                  <a:cubicBezTo>
                    <a:pt x="408078" y="332995"/>
                    <a:pt x="404965" y="327813"/>
                    <a:pt x="397011" y="325741"/>
                  </a:cubicBezTo>
                  <a:lnTo>
                    <a:pt x="387328" y="324014"/>
                  </a:lnTo>
                  <a:cubicBezTo>
                    <a:pt x="386637" y="322286"/>
                    <a:pt x="387328" y="316414"/>
                    <a:pt x="388366" y="315723"/>
                  </a:cubicBezTo>
                  <a:close/>
                  <a:moveTo>
                    <a:pt x="518051" y="407262"/>
                  </a:moveTo>
                  <a:cubicBezTo>
                    <a:pt x="523930" y="395172"/>
                    <a:pt x="538800" y="357175"/>
                    <a:pt x="546409" y="335758"/>
                  </a:cubicBezTo>
                  <a:cubicBezTo>
                    <a:pt x="547792" y="331958"/>
                    <a:pt x="548138" y="329886"/>
                    <a:pt x="545717" y="324704"/>
                  </a:cubicBezTo>
                  <a:cubicBezTo>
                    <a:pt x="545717" y="324014"/>
                    <a:pt x="545717" y="323323"/>
                    <a:pt x="546409" y="322632"/>
                  </a:cubicBezTo>
                  <a:cubicBezTo>
                    <a:pt x="549521" y="320214"/>
                    <a:pt x="561279" y="312614"/>
                    <a:pt x="563008" y="312614"/>
                  </a:cubicBezTo>
                  <a:lnTo>
                    <a:pt x="565083" y="313996"/>
                  </a:lnTo>
                  <a:cubicBezTo>
                    <a:pt x="574421" y="339903"/>
                    <a:pt x="594824" y="391372"/>
                    <a:pt x="601741" y="405881"/>
                  </a:cubicBezTo>
                  <a:cubicBezTo>
                    <a:pt x="607620" y="417280"/>
                    <a:pt x="608657" y="418316"/>
                    <a:pt x="623874" y="420389"/>
                  </a:cubicBezTo>
                  <a:cubicBezTo>
                    <a:pt x="624220" y="421425"/>
                    <a:pt x="623874" y="427643"/>
                    <a:pt x="622836" y="428679"/>
                  </a:cubicBezTo>
                  <a:lnTo>
                    <a:pt x="594824" y="427643"/>
                  </a:lnTo>
                  <a:cubicBezTo>
                    <a:pt x="586179" y="427643"/>
                    <a:pt x="576496" y="428333"/>
                    <a:pt x="570962" y="428679"/>
                  </a:cubicBezTo>
                  <a:cubicBezTo>
                    <a:pt x="570271" y="427988"/>
                    <a:pt x="569579" y="421770"/>
                    <a:pt x="570271" y="420734"/>
                  </a:cubicBezTo>
                  <a:cubicBezTo>
                    <a:pt x="572346" y="420043"/>
                    <a:pt x="576496" y="419352"/>
                    <a:pt x="578570" y="417971"/>
                  </a:cubicBezTo>
                  <a:cubicBezTo>
                    <a:pt x="579954" y="417280"/>
                    <a:pt x="580991" y="415553"/>
                    <a:pt x="579954" y="412789"/>
                  </a:cubicBezTo>
                  <a:lnTo>
                    <a:pt x="553671" y="347157"/>
                  </a:lnTo>
                  <a:cubicBezTo>
                    <a:pt x="553671" y="346467"/>
                    <a:pt x="552633" y="346812"/>
                    <a:pt x="552288" y="347157"/>
                  </a:cubicBezTo>
                  <a:cubicBezTo>
                    <a:pt x="549867" y="353030"/>
                    <a:pt x="536034" y="392063"/>
                    <a:pt x="532576" y="403463"/>
                  </a:cubicBezTo>
                  <a:cubicBezTo>
                    <a:pt x="529117" y="414516"/>
                    <a:pt x="530501" y="416934"/>
                    <a:pt x="536034" y="418316"/>
                  </a:cubicBezTo>
                  <a:lnTo>
                    <a:pt x="545717" y="420389"/>
                  </a:lnTo>
                  <a:cubicBezTo>
                    <a:pt x="546409" y="421079"/>
                    <a:pt x="545717" y="427988"/>
                    <a:pt x="545025" y="428679"/>
                  </a:cubicBezTo>
                  <a:lnTo>
                    <a:pt x="519088" y="427643"/>
                  </a:lnTo>
                  <a:cubicBezTo>
                    <a:pt x="511480" y="427643"/>
                    <a:pt x="502834" y="428679"/>
                    <a:pt x="497647" y="428679"/>
                  </a:cubicBezTo>
                  <a:cubicBezTo>
                    <a:pt x="496609" y="427643"/>
                    <a:pt x="496609" y="421425"/>
                    <a:pt x="497301" y="420389"/>
                  </a:cubicBezTo>
                  <a:cubicBezTo>
                    <a:pt x="511826" y="418316"/>
                    <a:pt x="513901" y="415898"/>
                    <a:pt x="518051" y="407608"/>
                  </a:cubicBezTo>
                  <a:close/>
                  <a:moveTo>
                    <a:pt x="665027" y="410717"/>
                  </a:moveTo>
                  <a:cubicBezTo>
                    <a:pt x="665373" y="416243"/>
                    <a:pt x="674365" y="421079"/>
                    <a:pt x="679898" y="421079"/>
                  </a:cubicBezTo>
                  <a:cubicBezTo>
                    <a:pt x="694077" y="421079"/>
                    <a:pt x="704106" y="410371"/>
                    <a:pt x="704106" y="393445"/>
                  </a:cubicBezTo>
                  <a:cubicBezTo>
                    <a:pt x="704106" y="373065"/>
                    <a:pt x="689581" y="364083"/>
                    <a:pt x="664681" y="364774"/>
                  </a:cubicBezTo>
                  <a:lnTo>
                    <a:pt x="664681" y="411062"/>
                  </a:lnTo>
                  <a:close/>
                  <a:moveTo>
                    <a:pt x="636324" y="419007"/>
                  </a:moveTo>
                  <a:cubicBezTo>
                    <a:pt x="642548" y="417625"/>
                    <a:pt x="643240" y="414171"/>
                    <a:pt x="643240" y="407953"/>
                  </a:cubicBezTo>
                  <a:cubicBezTo>
                    <a:pt x="643932" y="397590"/>
                    <a:pt x="643932" y="381355"/>
                    <a:pt x="643932" y="365811"/>
                  </a:cubicBezTo>
                  <a:lnTo>
                    <a:pt x="643586" y="333340"/>
                  </a:lnTo>
                  <a:cubicBezTo>
                    <a:pt x="643240" y="328504"/>
                    <a:pt x="641165" y="326432"/>
                    <a:pt x="637015" y="325395"/>
                  </a:cubicBezTo>
                  <a:lnTo>
                    <a:pt x="627332" y="323668"/>
                  </a:lnTo>
                  <a:cubicBezTo>
                    <a:pt x="626986" y="321596"/>
                    <a:pt x="627332" y="316760"/>
                    <a:pt x="628369" y="315723"/>
                  </a:cubicBezTo>
                  <a:cubicBezTo>
                    <a:pt x="631136" y="315723"/>
                    <a:pt x="638744" y="316414"/>
                    <a:pt x="652923" y="316414"/>
                  </a:cubicBezTo>
                  <a:cubicBezTo>
                    <a:pt x="668140" y="316414"/>
                    <a:pt x="677477" y="315723"/>
                    <a:pt x="679898" y="315723"/>
                  </a:cubicBezTo>
                  <a:cubicBezTo>
                    <a:pt x="680589" y="316760"/>
                    <a:pt x="680935" y="322632"/>
                    <a:pt x="679898" y="323668"/>
                  </a:cubicBezTo>
                  <a:lnTo>
                    <a:pt x="670906" y="325395"/>
                  </a:lnTo>
                  <a:cubicBezTo>
                    <a:pt x="667448" y="326086"/>
                    <a:pt x="665027" y="327813"/>
                    <a:pt x="664681" y="334376"/>
                  </a:cubicBezTo>
                  <a:lnTo>
                    <a:pt x="664681" y="356484"/>
                  </a:lnTo>
                  <a:cubicBezTo>
                    <a:pt x="670560" y="355793"/>
                    <a:pt x="681973" y="355448"/>
                    <a:pt x="687160" y="355448"/>
                  </a:cubicBezTo>
                  <a:cubicBezTo>
                    <a:pt x="706526" y="355448"/>
                    <a:pt x="726239" y="365465"/>
                    <a:pt x="726239" y="389991"/>
                  </a:cubicBezTo>
                  <a:cubicBezTo>
                    <a:pt x="726239" y="403808"/>
                    <a:pt x="718284" y="415898"/>
                    <a:pt x="706526" y="422461"/>
                  </a:cubicBezTo>
                  <a:cubicBezTo>
                    <a:pt x="698572" y="426952"/>
                    <a:pt x="685777" y="429370"/>
                    <a:pt x="670906" y="429370"/>
                  </a:cubicBezTo>
                  <a:lnTo>
                    <a:pt x="626640" y="428679"/>
                  </a:lnTo>
                  <a:cubicBezTo>
                    <a:pt x="625603" y="427643"/>
                    <a:pt x="625603" y="421770"/>
                    <a:pt x="626640" y="420734"/>
                  </a:cubicBezTo>
                  <a:cubicBezTo>
                    <a:pt x="630099" y="420043"/>
                    <a:pt x="633211" y="420043"/>
                    <a:pt x="636324" y="419007"/>
                  </a:cubicBezTo>
                  <a:close/>
                  <a:moveTo>
                    <a:pt x="762896" y="418661"/>
                  </a:moveTo>
                  <a:cubicBezTo>
                    <a:pt x="769467" y="416934"/>
                    <a:pt x="770850" y="413480"/>
                    <a:pt x="771196" y="403808"/>
                  </a:cubicBezTo>
                  <a:lnTo>
                    <a:pt x="771542" y="328850"/>
                  </a:lnTo>
                  <a:cubicBezTo>
                    <a:pt x="771542" y="327813"/>
                    <a:pt x="770850" y="326432"/>
                    <a:pt x="769813" y="326432"/>
                  </a:cubicBezTo>
                  <a:lnTo>
                    <a:pt x="754596" y="326432"/>
                  </a:lnTo>
                  <a:cubicBezTo>
                    <a:pt x="752521" y="326777"/>
                    <a:pt x="749063" y="328504"/>
                    <a:pt x="746988" y="331613"/>
                  </a:cubicBezTo>
                  <a:cubicBezTo>
                    <a:pt x="744221" y="336104"/>
                    <a:pt x="740417" y="344049"/>
                    <a:pt x="737305" y="352684"/>
                  </a:cubicBezTo>
                  <a:cubicBezTo>
                    <a:pt x="736613" y="353375"/>
                    <a:pt x="729351" y="351993"/>
                    <a:pt x="729005" y="350612"/>
                  </a:cubicBezTo>
                  <a:cubicBezTo>
                    <a:pt x="730734" y="342321"/>
                    <a:pt x="732463" y="323323"/>
                    <a:pt x="733501" y="314687"/>
                  </a:cubicBezTo>
                  <a:cubicBezTo>
                    <a:pt x="733501" y="313996"/>
                    <a:pt x="736267" y="313651"/>
                    <a:pt x="736613" y="313996"/>
                  </a:cubicBezTo>
                  <a:cubicBezTo>
                    <a:pt x="740072" y="315723"/>
                    <a:pt x="745259" y="316414"/>
                    <a:pt x="753213" y="316414"/>
                  </a:cubicBezTo>
                  <a:lnTo>
                    <a:pt x="815116" y="316414"/>
                  </a:lnTo>
                  <a:cubicBezTo>
                    <a:pt x="821889" y="316704"/>
                    <a:pt x="828664" y="315888"/>
                    <a:pt x="835174" y="313996"/>
                  </a:cubicBezTo>
                  <a:cubicBezTo>
                    <a:pt x="835866" y="313996"/>
                    <a:pt x="837249" y="314342"/>
                    <a:pt x="837941" y="315032"/>
                  </a:cubicBezTo>
                  <a:cubicBezTo>
                    <a:pt x="835520" y="322632"/>
                    <a:pt x="833791" y="340940"/>
                    <a:pt x="833099" y="351648"/>
                  </a:cubicBezTo>
                  <a:cubicBezTo>
                    <a:pt x="832062" y="353030"/>
                    <a:pt x="825491" y="353030"/>
                    <a:pt x="824799" y="351648"/>
                  </a:cubicBezTo>
                  <a:cubicBezTo>
                    <a:pt x="823970" y="345175"/>
                    <a:pt x="822463" y="338808"/>
                    <a:pt x="820303" y="332649"/>
                  </a:cubicBezTo>
                  <a:cubicBezTo>
                    <a:pt x="819266" y="329886"/>
                    <a:pt x="816845" y="327122"/>
                    <a:pt x="813387" y="327122"/>
                  </a:cubicBezTo>
                  <a:cubicBezTo>
                    <a:pt x="809929" y="327122"/>
                    <a:pt x="798862" y="326432"/>
                    <a:pt x="794021" y="327122"/>
                  </a:cubicBezTo>
                  <a:cubicBezTo>
                    <a:pt x="793329" y="327122"/>
                    <a:pt x="792637" y="328159"/>
                    <a:pt x="792637" y="328850"/>
                  </a:cubicBezTo>
                  <a:cubicBezTo>
                    <a:pt x="792637" y="357866"/>
                    <a:pt x="792637" y="398972"/>
                    <a:pt x="793675" y="409680"/>
                  </a:cubicBezTo>
                  <a:cubicBezTo>
                    <a:pt x="793675" y="413135"/>
                    <a:pt x="795404" y="416589"/>
                    <a:pt x="800245" y="418316"/>
                  </a:cubicBezTo>
                  <a:lnTo>
                    <a:pt x="814424" y="420389"/>
                  </a:lnTo>
                  <a:cubicBezTo>
                    <a:pt x="815462" y="421770"/>
                    <a:pt x="814770" y="427643"/>
                    <a:pt x="813387" y="428679"/>
                  </a:cubicBezTo>
                  <a:lnTo>
                    <a:pt x="779496" y="427643"/>
                  </a:lnTo>
                  <a:lnTo>
                    <a:pt x="749409" y="428679"/>
                  </a:lnTo>
                  <a:cubicBezTo>
                    <a:pt x="748717" y="427643"/>
                    <a:pt x="748371" y="421425"/>
                    <a:pt x="749409" y="420389"/>
                  </a:cubicBezTo>
                  <a:lnTo>
                    <a:pt x="763242" y="418661"/>
                  </a:lnTo>
                  <a:close/>
                  <a:moveTo>
                    <a:pt x="871140" y="355793"/>
                  </a:moveTo>
                  <a:cubicBezTo>
                    <a:pt x="871140" y="356484"/>
                    <a:pt x="871832" y="357866"/>
                    <a:pt x="872523" y="357866"/>
                  </a:cubicBezTo>
                  <a:cubicBezTo>
                    <a:pt x="881515" y="358211"/>
                    <a:pt x="914714" y="357175"/>
                    <a:pt x="920247" y="356139"/>
                  </a:cubicBezTo>
                  <a:cubicBezTo>
                    <a:pt x="920939" y="355448"/>
                    <a:pt x="921631" y="354757"/>
                    <a:pt x="921631" y="353375"/>
                  </a:cubicBezTo>
                  <a:cubicBezTo>
                    <a:pt x="920247" y="339558"/>
                    <a:pt x="911256" y="323323"/>
                    <a:pt x="896039" y="323323"/>
                  </a:cubicBezTo>
                  <a:cubicBezTo>
                    <a:pt x="882206" y="323323"/>
                    <a:pt x="872523" y="335758"/>
                    <a:pt x="871140" y="355793"/>
                  </a:cubicBezTo>
                  <a:close/>
                  <a:moveTo>
                    <a:pt x="946184" y="402426"/>
                  </a:moveTo>
                  <a:cubicBezTo>
                    <a:pt x="946184" y="404499"/>
                    <a:pt x="945147" y="409335"/>
                    <a:pt x="944455" y="410026"/>
                  </a:cubicBezTo>
                  <a:cubicBezTo>
                    <a:pt x="932351" y="423843"/>
                    <a:pt x="912639" y="431097"/>
                    <a:pt x="899498" y="431097"/>
                  </a:cubicBezTo>
                  <a:cubicBezTo>
                    <a:pt x="885319" y="431097"/>
                    <a:pt x="873906" y="426261"/>
                    <a:pt x="865607" y="417625"/>
                  </a:cubicBezTo>
                  <a:cubicBezTo>
                    <a:pt x="854519" y="405355"/>
                    <a:pt x="848685" y="389235"/>
                    <a:pt x="849353" y="372719"/>
                  </a:cubicBezTo>
                  <a:cubicBezTo>
                    <a:pt x="849353" y="348194"/>
                    <a:pt x="859728" y="331268"/>
                    <a:pt x="874252" y="321941"/>
                  </a:cubicBezTo>
                  <a:cubicBezTo>
                    <a:pt x="882898" y="316414"/>
                    <a:pt x="895694" y="312614"/>
                    <a:pt x="904685" y="312614"/>
                  </a:cubicBezTo>
                  <a:cubicBezTo>
                    <a:pt x="932005" y="312614"/>
                    <a:pt x="941689" y="336794"/>
                    <a:pt x="944109" y="352684"/>
                  </a:cubicBezTo>
                  <a:cubicBezTo>
                    <a:pt x="944109" y="353721"/>
                    <a:pt x="945493" y="355102"/>
                    <a:pt x="948259" y="355793"/>
                  </a:cubicBezTo>
                  <a:cubicBezTo>
                    <a:pt x="948259" y="356829"/>
                    <a:pt x="946876" y="361665"/>
                    <a:pt x="946184" y="362356"/>
                  </a:cubicBezTo>
                  <a:cubicBezTo>
                    <a:pt x="934080" y="365811"/>
                    <a:pt x="896039" y="367883"/>
                    <a:pt x="872177" y="368574"/>
                  </a:cubicBezTo>
                  <a:cubicBezTo>
                    <a:pt x="871140" y="368574"/>
                    <a:pt x="870448" y="370301"/>
                    <a:pt x="870448" y="371683"/>
                  </a:cubicBezTo>
                  <a:cubicBezTo>
                    <a:pt x="871140" y="381010"/>
                    <a:pt x="875290" y="392754"/>
                    <a:pt x="882206" y="400354"/>
                  </a:cubicBezTo>
                  <a:cubicBezTo>
                    <a:pt x="890506" y="408989"/>
                    <a:pt x="900189" y="412444"/>
                    <a:pt x="912639" y="412444"/>
                  </a:cubicBezTo>
                  <a:cubicBezTo>
                    <a:pt x="924051" y="412444"/>
                    <a:pt x="934426" y="408989"/>
                    <a:pt x="944801" y="400699"/>
                  </a:cubicBezTo>
                  <a:lnTo>
                    <a:pt x="946184" y="402426"/>
                  </a:lnTo>
                  <a:close/>
                  <a:moveTo>
                    <a:pt x="993908" y="418661"/>
                  </a:moveTo>
                  <a:cubicBezTo>
                    <a:pt x="1000479" y="416934"/>
                    <a:pt x="1001862" y="413480"/>
                    <a:pt x="1002208" y="403808"/>
                  </a:cubicBezTo>
                  <a:lnTo>
                    <a:pt x="1002554" y="328850"/>
                  </a:lnTo>
                  <a:cubicBezTo>
                    <a:pt x="1002554" y="327813"/>
                    <a:pt x="1001862" y="326432"/>
                    <a:pt x="1000825" y="326432"/>
                  </a:cubicBezTo>
                  <a:lnTo>
                    <a:pt x="985609" y="326432"/>
                  </a:lnTo>
                  <a:cubicBezTo>
                    <a:pt x="983534" y="326777"/>
                    <a:pt x="980075" y="328504"/>
                    <a:pt x="978000" y="331613"/>
                  </a:cubicBezTo>
                  <a:cubicBezTo>
                    <a:pt x="974888" y="336104"/>
                    <a:pt x="971084" y="344049"/>
                    <a:pt x="968317" y="352684"/>
                  </a:cubicBezTo>
                  <a:cubicBezTo>
                    <a:pt x="967280" y="353375"/>
                    <a:pt x="960363" y="351993"/>
                    <a:pt x="959672" y="350612"/>
                  </a:cubicBezTo>
                  <a:cubicBezTo>
                    <a:pt x="961747" y="342321"/>
                    <a:pt x="963476" y="323323"/>
                    <a:pt x="964167" y="314687"/>
                  </a:cubicBezTo>
                  <a:cubicBezTo>
                    <a:pt x="964167" y="313996"/>
                    <a:pt x="967280" y="313651"/>
                    <a:pt x="967626" y="313996"/>
                  </a:cubicBezTo>
                  <a:cubicBezTo>
                    <a:pt x="971084" y="315723"/>
                    <a:pt x="976271" y="316414"/>
                    <a:pt x="983879" y="316414"/>
                  </a:cubicBezTo>
                  <a:lnTo>
                    <a:pt x="1046128" y="316414"/>
                  </a:lnTo>
                  <a:cubicBezTo>
                    <a:pt x="1052902" y="316704"/>
                    <a:pt x="1059677" y="315888"/>
                    <a:pt x="1066186" y="313996"/>
                  </a:cubicBezTo>
                  <a:cubicBezTo>
                    <a:pt x="1066878" y="313996"/>
                    <a:pt x="1068261" y="314342"/>
                    <a:pt x="1068953" y="315032"/>
                  </a:cubicBezTo>
                  <a:cubicBezTo>
                    <a:pt x="1066319" y="327081"/>
                    <a:pt x="1064700" y="339329"/>
                    <a:pt x="1064111" y="351648"/>
                  </a:cubicBezTo>
                  <a:cubicBezTo>
                    <a:pt x="1063074" y="353030"/>
                    <a:pt x="1056503" y="353030"/>
                    <a:pt x="1055466" y="351648"/>
                  </a:cubicBezTo>
                  <a:cubicBezTo>
                    <a:pt x="1054749" y="345188"/>
                    <a:pt x="1053358" y="338820"/>
                    <a:pt x="1051316" y="332649"/>
                  </a:cubicBezTo>
                  <a:cubicBezTo>
                    <a:pt x="1050278" y="329886"/>
                    <a:pt x="1047857" y="327122"/>
                    <a:pt x="1044053" y="327122"/>
                  </a:cubicBezTo>
                  <a:cubicBezTo>
                    <a:pt x="1040595" y="327122"/>
                    <a:pt x="1029529" y="326432"/>
                    <a:pt x="1025033" y="327122"/>
                  </a:cubicBezTo>
                  <a:cubicBezTo>
                    <a:pt x="1024341" y="327122"/>
                    <a:pt x="1023650" y="328159"/>
                    <a:pt x="1023650" y="328850"/>
                  </a:cubicBezTo>
                  <a:cubicBezTo>
                    <a:pt x="1023650" y="357866"/>
                    <a:pt x="1023650" y="398972"/>
                    <a:pt x="1024687" y="409680"/>
                  </a:cubicBezTo>
                  <a:cubicBezTo>
                    <a:pt x="1024687" y="413135"/>
                    <a:pt x="1026416" y="416589"/>
                    <a:pt x="1031258" y="418316"/>
                  </a:cubicBezTo>
                  <a:lnTo>
                    <a:pt x="1045437" y="420389"/>
                  </a:lnTo>
                  <a:cubicBezTo>
                    <a:pt x="1046474" y="421770"/>
                    <a:pt x="1045437" y="427643"/>
                    <a:pt x="1044399" y="428679"/>
                  </a:cubicBezTo>
                  <a:lnTo>
                    <a:pt x="1010508" y="427643"/>
                  </a:lnTo>
                  <a:lnTo>
                    <a:pt x="980421" y="428679"/>
                  </a:lnTo>
                  <a:cubicBezTo>
                    <a:pt x="979384" y="427643"/>
                    <a:pt x="979384" y="421425"/>
                    <a:pt x="980421" y="420389"/>
                  </a:cubicBezTo>
                  <a:cubicBezTo>
                    <a:pt x="985954" y="420043"/>
                    <a:pt x="990796" y="419352"/>
                    <a:pt x="993908" y="418661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2" name="Полилиния 177">
              <a:extLst>
                <a:ext uri="{FF2B5EF4-FFF2-40B4-BE49-F238E27FC236}">
                  <a16:creationId xmlns:a16="http://schemas.microsoft.com/office/drawing/2014/main" id="{0EBA8D0E-DF6E-44E9-8F4E-B0FE57CC9C71}"/>
                </a:ext>
              </a:extLst>
            </p:cNvPr>
            <p:cNvSpPr/>
            <p:nvPr/>
          </p:nvSpPr>
          <p:spPr>
            <a:xfrm>
              <a:off x="1111651" y="8401326"/>
              <a:ext cx="493148" cy="194043"/>
            </a:xfrm>
            <a:custGeom>
              <a:avLst/>
              <a:gdLst>
                <a:gd name="connsiteX0" fmla="*/ 153893 w 493148"/>
                <a:gd name="connsiteY0" fmla="*/ 43870 h 194043"/>
                <a:gd name="connsiteX1" fmla="*/ 152510 w 493148"/>
                <a:gd name="connsiteY1" fmla="*/ 43870 h 194043"/>
                <a:gd name="connsiteX2" fmla="*/ 149743 w 493148"/>
                <a:gd name="connsiteY2" fmla="*/ 50087 h 194043"/>
                <a:gd name="connsiteX3" fmla="*/ 145247 w 493148"/>
                <a:gd name="connsiteY3" fmla="*/ 62177 h 194043"/>
                <a:gd name="connsiteX4" fmla="*/ 134872 w 493148"/>
                <a:gd name="connsiteY4" fmla="*/ 88776 h 194043"/>
                <a:gd name="connsiteX5" fmla="*/ 129339 w 493148"/>
                <a:gd name="connsiteY5" fmla="*/ 101902 h 194043"/>
                <a:gd name="connsiteX6" fmla="*/ 122423 w 493148"/>
                <a:gd name="connsiteY6" fmla="*/ 118483 h 194043"/>
                <a:gd name="connsiteX7" fmla="*/ 115852 w 493148"/>
                <a:gd name="connsiteY7" fmla="*/ 134718 h 194043"/>
                <a:gd name="connsiteX8" fmla="*/ 110319 w 493148"/>
                <a:gd name="connsiteY8" fmla="*/ 148190 h 194043"/>
                <a:gd name="connsiteX9" fmla="*/ 106860 w 493148"/>
                <a:gd name="connsiteY9" fmla="*/ 155789 h 194043"/>
                <a:gd name="connsiteX10" fmla="*/ 102019 w 493148"/>
                <a:gd name="connsiteY10" fmla="*/ 164079 h 194043"/>
                <a:gd name="connsiteX11" fmla="*/ 93373 w 493148"/>
                <a:gd name="connsiteY11" fmla="*/ 166497 h 194043"/>
                <a:gd name="connsiteX12" fmla="*/ 84382 w 493148"/>
                <a:gd name="connsiteY12" fmla="*/ 166497 h 194043"/>
                <a:gd name="connsiteX13" fmla="*/ 75390 w 493148"/>
                <a:gd name="connsiteY13" fmla="*/ 164079 h 194043"/>
                <a:gd name="connsiteX14" fmla="*/ 70203 w 493148"/>
                <a:gd name="connsiteY14" fmla="*/ 155789 h 194043"/>
                <a:gd name="connsiteX15" fmla="*/ 66745 w 493148"/>
                <a:gd name="connsiteY15" fmla="*/ 147844 h 194043"/>
                <a:gd name="connsiteX16" fmla="*/ 54641 w 493148"/>
                <a:gd name="connsiteY16" fmla="*/ 118483 h 194043"/>
                <a:gd name="connsiteX17" fmla="*/ 38733 w 493148"/>
                <a:gd name="connsiteY17" fmla="*/ 80831 h 194043"/>
                <a:gd name="connsiteX18" fmla="*/ 24900 w 493148"/>
                <a:gd name="connsiteY18" fmla="*/ 46288 h 194043"/>
                <a:gd name="connsiteX19" fmla="*/ 23516 w 493148"/>
                <a:gd name="connsiteY19" fmla="*/ 46288 h 194043"/>
                <a:gd name="connsiteX20" fmla="*/ 23516 w 493148"/>
                <a:gd name="connsiteY20" fmla="*/ 183769 h 194043"/>
                <a:gd name="connsiteX21" fmla="*/ 22133 w 493148"/>
                <a:gd name="connsiteY21" fmla="*/ 187569 h 194043"/>
                <a:gd name="connsiteX22" fmla="*/ 18329 w 493148"/>
                <a:gd name="connsiteY22" fmla="*/ 188605 h 194043"/>
                <a:gd name="connsiteX23" fmla="*/ 4842 w 493148"/>
                <a:gd name="connsiteY23" fmla="*/ 188605 h 194043"/>
                <a:gd name="connsiteX24" fmla="*/ 1383 w 493148"/>
                <a:gd name="connsiteY24" fmla="*/ 187569 h 194043"/>
                <a:gd name="connsiteX25" fmla="*/ 0 w 493148"/>
                <a:gd name="connsiteY25" fmla="*/ 184114 h 194043"/>
                <a:gd name="connsiteX26" fmla="*/ 0 w 493148"/>
                <a:gd name="connsiteY26" fmla="*/ 13472 h 194043"/>
                <a:gd name="connsiteX27" fmla="*/ 2767 w 493148"/>
                <a:gd name="connsiteY27" fmla="*/ 3800 h 194043"/>
                <a:gd name="connsiteX28" fmla="*/ 13141 w 493148"/>
                <a:gd name="connsiteY28" fmla="*/ 345 h 194043"/>
                <a:gd name="connsiteX29" fmla="*/ 20058 w 493148"/>
                <a:gd name="connsiteY29" fmla="*/ 345 h 194043"/>
                <a:gd name="connsiteX30" fmla="*/ 29395 w 493148"/>
                <a:gd name="connsiteY30" fmla="*/ 2073 h 194043"/>
                <a:gd name="connsiteX31" fmla="*/ 35274 w 493148"/>
                <a:gd name="connsiteY31" fmla="*/ 10708 h 194043"/>
                <a:gd name="connsiteX32" fmla="*/ 72278 w 493148"/>
                <a:gd name="connsiteY32" fmla="*/ 102593 h 194043"/>
                <a:gd name="connsiteX33" fmla="*/ 75044 w 493148"/>
                <a:gd name="connsiteY33" fmla="*/ 109847 h 194043"/>
                <a:gd name="connsiteX34" fmla="*/ 88186 w 493148"/>
                <a:gd name="connsiteY34" fmla="*/ 143354 h 194043"/>
                <a:gd name="connsiteX35" fmla="*/ 89223 w 493148"/>
                <a:gd name="connsiteY35" fmla="*/ 143354 h 194043"/>
                <a:gd name="connsiteX36" fmla="*/ 91990 w 493148"/>
                <a:gd name="connsiteY36" fmla="*/ 136445 h 194043"/>
                <a:gd name="connsiteX37" fmla="*/ 108935 w 493148"/>
                <a:gd name="connsiteY37" fmla="*/ 93612 h 194043"/>
                <a:gd name="connsiteX38" fmla="*/ 115852 w 493148"/>
                <a:gd name="connsiteY38" fmla="*/ 76340 h 194043"/>
                <a:gd name="connsiteX39" fmla="*/ 142135 w 493148"/>
                <a:gd name="connsiteY39" fmla="*/ 10708 h 194043"/>
                <a:gd name="connsiteX40" fmla="*/ 148014 w 493148"/>
                <a:gd name="connsiteY40" fmla="*/ 2073 h 194043"/>
                <a:gd name="connsiteX41" fmla="*/ 157005 w 493148"/>
                <a:gd name="connsiteY41" fmla="*/ 0 h 194043"/>
                <a:gd name="connsiteX42" fmla="*/ 163922 w 493148"/>
                <a:gd name="connsiteY42" fmla="*/ 0 h 194043"/>
                <a:gd name="connsiteX43" fmla="*/ 174643 w 493148"/>
                <a:gd name="connsiteY43" fmla="*/ 3454 h 194043"/>
                <a:gd name="connsiteX44" fmla="*/ 177409 w 493148"/>
                <a:gd name="connsiteY44" fmla="*/ 13817 h 194043"/>
                <a:gd name="connsiteX45" fmla="*/ 177409 w 493148"/>
                <a:gd name="connsiteY45" fmla="*/ 183769 h 194043"/>
                <a:gd name="connsiteX46" fmla="*/ 176372 w 493148"/>
                <a:gd name="connsiteY46" fmla="*/ 187569 h 194043"/>
                <a:gd name="connsiteX47" fmla="*/ 172222 w 493148"/>
                <a:gd name="connsiteY47" fmla="*/ 188605 h 194043"/>
                <a:gd name="connsiteX48" fmla="*/ 159080 w 493148"/>
                <a:gd name="connsiteY48" fmla="*/ 188605 h 194043"/>
                <a:gd name="connsiteX49" fmla="*/ 154930 w 493148"/>
                <a:gd name="connsiteY49" fmla="*/ 187569 h 194043"/>
                <a:gd name="connsiteX50" fmla="*/ 153893 w 493148"/>
                <a:gd name="connsiteY50" fmla="*/ 184114 h 194043"/>
                <a:gd name="connsiteX51" fmla="*/ 242425 w 493148"/>
                <a:gd name="connsiteY51" fmla="*/ 183423 h 194043"/>
                <a:gd name="connsiteX52" fmla="*/ 241387 w 493148"/>
                <a:gd name="connsiteY52" fmla="*/ 187569 h 194043"/>
                <a:gd name="connsiteX53" fmla="*/ 236891 w 493148"/>
                <a:gd name="connsiteY53" fmla="*/ 188605 h 194043"/>
                <a:gd name="connsiteX54" fmla="*/ 223750 w 493148"/>
                <a:gd name="connsiteY54" fmla="*/ 188605 h 194043"/>
                <a:gd name="connsiteX55" fmla="*/ 219254 w 493148"/>
                <a:gd name="connsiteY55" fmla="*/ 187569 h 194043"/>
                <a:gd name="connsiteX56" fmla="*/ 217871 w 493148"/>
                <a:gd name="connsiteY56" fmla="*/ 183423 h 194043"/>
                <a:gd name="connsiteX57" fmla="*/ 217871 w 493148"/>
                <a:gd name="connsiteY57" fmla="*/ 46288 h 194043"/>
                <a:gd name="connsiteX58" fmla="*/ 220292 w 493148"/>
                <a:gd name="connsiteY58" fmla="*/ 28671 h 194043"/>
                <a:gd name="connsiteX59" fmla="*/ 241733 w 493148"/>
                <a:gd name="connsiteY59" fmla="*/ 3800 h 194043"/>
                <a:gd name="connsiteX60" fmla="*/ 263520 w 493148"/>
                <a:gd name="connsiteY60" fmla="*/ 345 h 194043"/>
                <a:gd name="connsiteX61" fmla="*/ 335452 w 493148"/>
                <a:gd name="connsiteY61" fmla="*/ 345 h 194043"/>
                <a:gd name="connsiteX62" fmla="*/ 339602 w 493148"/>
                <a:gd name="connsiteY62" fmla="*/ 1382 h 194043"/>
                <a:gd name="connsiteX63" fmla="*/ 340639 w 493148"/>
                <a:gd name="connsiteY63" fmla="*/ 5527 h 194043"/>
                <a:gd name="connsiteX64" fmla="*/ 340639 w 493148"/>
                <a:gd name="connsiteY64" fmla="*/ 16581 h 194043"/>
                <a:gd name="connsiteX65" fmla="*/ 339602 w 493148"/>
                <a:gd name="connsiteY65" fmla="*/ 21071 h 194043"/>
                <a:gd name="connsiteX66" fmla="*/ 335452 w 493148"/>
                <a:gd name="connsiteY66" fmla="*/ 22453 h 194043"/>
                <a:gd name="connsiteX67" fmla="*/ 263866 w 493148"/>
                <a:gd name="connsiteY67" fmla="*/ 22453 h 194043"/>
                <a:gd name="connsiteX68" fmla="*/ 247266 w 493148"/>
                <a:gd name="connsiteY68" fmla="*/ 27289 h 194043"/>
                <a:gd name="connsiteX69" fmla="*/ 242425 w 493148"/>
                <a:gd name="connsiteY69" fmla="*/ 42488 h 194043"/>
                <a:gd name="connsiteX70" fmla="*/ 432629 w 493148"/>
                <a:gd name="connsiteY70" fmla="*/ 160971 h 194043"/>
                <a:gd name="connsiteX71" fmla="*/ 424675 w 493148"/>
                <a:gd name="connsiteY71" fmla="*/ 177206 h 194043"/>
                <a:gd name="connsiteX72" fmla="*/ 415338 w 493148"/>
                <a:gd name="connsiteY72" fmla="*/ 187569 h 194043"/>
                <a:gd name="connsiteX73" fmla="*/ 403234 w 493148"/>
                <a:gd name="connsiteY73" fmla="*/ 192405 h 194043"/>
                <a:gd name="connsiteX74" fmla="*/ 379026 w 493148"/>
                <a:gd name="connsiteY74" fmla="*/ 193441 h 194043"/>
                <a:gd name="connsiteX75" fmla="*/ 366922 w 493148"/>
                <a:gd name="connsiteY75" fmla="*/ 191023 h 194043"/>
                <a:gd name="connsiteX76" fmla="*/ 363464 w 493148"/>
                <a:gd name="connsiteY76" fmla="*/ 189296 h 194043"/>
                <a:gd name="connsiteX77" fmla="*/ 363464 w 493148"/>
                <a:gd name="connsiteY77" fmla="*/ 186532 h 194043"/>
                <a:gd name="connsiteX78" fmla="*/ 366231 w 493148"/>
                <a:gd name="connsiteY78" fmla="*/ 173061 h 194043"/>
                <a:gd name="connsiteX79" fmla="*/ 367614 w 493148"/>
                <a:gd name="connsiteY79" fmla="*/ 170643 h 194043"/>
                <a:gd name="connsiteX80" fmla="*/ 371072 w 493148"/>
                <a:gd name="connsiteY80" fmla="*/ 170643 h 194043"/>
                <a:gd name="connsiteX81" fmla="*/ 388363 w 493148"/>
                <a:gd name="connsiteY81" fmla="*/ 172024 h 194043"/>
                <a:gd name="connsiteX82" fmla="*/ 401505 w 493148"/>
                <a:gd name="connsiteY82" fmla="*/ 168570 h 194043"/>
                <a:gd name="connsiteX83" fmla="*/ 410496 w 493148"/>
                <a:gd name="connsiteY83" fmla="*/ 155789 h 194043"/>
                <a:gd name="connsiteX84" fmla="*/ 417413 w 493148"/>
                <a:gd name="connsiteY84" fmla="*/ 136790 h 194043"/>
                <a:gd name="connsiteX85" fmla="*/ 413263 w 493148"/>
                <a:gd name="connsiteY85" fmla="*/ 136790 h 194043"/>
                <a:gd name="connsiteX86" fmla="*/ 406346 w 493148"/>
                <a:gd name="connsiteY86" fmla="*/ 135754 h 194043"/>
                <a:gd name="connsiteX87" fmla="*/ 400467 w 493148"/>
                <a:gd name="connsiteY87" fmla="*/ 127464 h 194043"/>
                <a:gd name="connsiteX88" fmla="*/ 348593 w 493148"/>
                <a:gd name="connsiteY88" fmla="*/ 3109 h 194043"/>
                <a:gd name="connsiteX89" fmla="*/ 351014 w 493148"/>
                <a:gd name="connsiteY89" fmla="*/ 0 h 194043"/>
                <a:gd name="connsiteX90" fmla="*/ 370035 w 493148"/>
                <a:gd name="connsiteY90" fmla="*/ 0 h 194043"/>
                <a:gd name="connsiteX91" fmla="*/ 373493 w 493148"/>
                <a:gd name="connsiteY91" fmla="*/ 1036 h 194043"/>
                <a:gd name="connsiteX92" fmla="*/ 375222 w 493148"/>
                <a:gd name="connsiteY92" fmla="*/ 3800 h 194043"/>
                <a:gd name="connsiteX93" fmla="*/ 403234 w 493148"/>
                <a:gd name="connsiteY93" fmla="*/ 73922 h 194043"/>
                <a:gd name="connsiteX94" fmla="*/ 421909 w 493148"/>
                <a:gd name="connsiteY94" fmla="*/ 120901 h 194043"/>
                <a:gd name="connsiteX95" fmla="*/ 423984 w 493148"/>
                <a:gd name="connsiteY95" fmla="*/ 120901 h 194043"/>
                <a:gd name="connsiteX96" fmla="*/ 441967 w 493148"/>
                <a:gd name="connsiteY96" fmla="*/ 72195 h 194043"/>
                <a:gd name="connsiteX97" fmla="*/ 467904 w 493148"/>
                <a:gd name="connsiteY97" fmla="*/ 3109 h 194043"/>
                <a:gd name="connsiteX98" fmla="*/ 469979 w 493148"/>
                <a:gd name="connsiteY98" fmla="*/ 691 h 194043"/>
                <a:gd name="connsiteX99" fmla="*/ 473437 w 493148"/>
                <a:gd name="connsiteY99" fmla="*/ 0 h 194043"/>
                <a:gd name="connsiteX100" fmla="*/ 490382 w 493148"/>
                <a:gd name="connsiteY100" fmla="*/ 0 h 194043"/>
                <a:gd name="connsiteX101" fmla="*/ 493149 w 493148"/>
                <a:gd name="connsiteY101" fmla="*/ 1036 h 194043"/>
                <a:gd name="connsiteX102" fmla="*/ 493149 w 493148"/>
                <a:gd name="connsiteY102" fmla="*/ 3454 h 19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493148" h="194043">
                  <a:moveTo>
                    <a:pt x="153893" y="43870"/>
                  </a:moveTo>
                  <a:lnTo>
                    <a:pt x="152510" y="43870"/>
                  </a:lnTo>
                  <a:lnTo>
                    <a:pt x="149743" y="50087"/>
                  </a:lnTo>
                  <a:lnTo>
                    <a:pt x="145247" y="62177"/>
                  </a:lnTo>
                  <a:cubicBezTo>
                    <a:pt x="141685" y="71003"/>
                    <a:pt x="138226" y="79869"/>
                    <a:pt x="134872" y="88776"/>
                  </a:cubicBezTo>
                  <a:lnTo>
                    <a:pt x="129339" y="101902"/>
                  </a:lnTo>
                  <a:lnTo>
                    <a:pt x="122423" y="118483"/>
                  </a:lnTo>
                  <a:lnTo>
                    <a:pt x="115852" y="134718"/>
                  </a:lnTo>
                  <a:lnTo>
                    <a:pt x="110319" y="148190"/>
                  </a:lnTo>
                  <a:cubicBezTo>
                    <a:pt x="109180" y="150729"/>
                    <a:pt x="108027" y="153262"/>
                    <a:pt x="106860" y="155789"/>
                  </a:cubicBezTo>
                  <a:cubicBezTo>
                    <a:pt x="105477" y="159934"/>
                    <a:pt x="103748" y="162698"/>
                    <a:pt x="102019" y="164079"/>
                  </a:cubicBezTo>
                  <a:cubicBezTo>
                    <a:pt x="100290" y="165807"/>
                    <a:pt x="97177" y="166497"/>
                    <a:pt x="93373" y="166497"/>
                  </a:cubicBezTo>
                  <a:lnTo>
                    <a:pt x="84382" y="166497"/>
                  </a:lnTo>
                  <a:cubicBezTo>
                    <a:pt x="80232" y="166497"/>
                    <a:pt x="77465" y="165807"/>
                    <a:pt x="75390" y="164079"/>
                  </a:cubicBezTo>
                  <a:cubicBezTo>
                    <a:pt x="73315" y="162698"/>
                    <a:pt x="71932" y="159934"/>
                    <a:pt x="70203" y="155789"/>
                  </a:cubicBezTo>
                  <a:lnTo>
                    <a:pt x="66745" y="147844"/>
                  </a:lnTo>
                  <a:cubicBezTo>
                    <a:pt x="62421" y="138178"/>
                    <a:pt x="58384" y="128387"/>
                    <a:pt x="54641" y="118483"/>
                  </a:cubicBezTo>
                  <a:cubicBezTo>
                    <a:pt x="49181" y="105999"/>
                    <a:pt x="43878" y="93447"/>
                    <a:pt x="38733" y="80831"/>
                  </a:cubicBezTo>
                  <a:lnTo>
                    <a:pt x="24900" y="46288"/>
                  </a:lnTo>
                  <a:lnTo>
                    <a:pt x="23516" y="46288"/>
                  </a:lnTo>
                  <a:lnTo>
                    <a:pt x="23516" y="183769"/>
                  </a:lnTo>
                  <a:cubicBezTo>
                    <a:pt x="23516" y="185841"/>
                    <a:pt x="23170" y="187223"/>
                    <a:pt x="22133" y="187569"/>
                  </a:cubicBezTo>
                  <a:cubicBezTo>
                    <a:pt x="21441" y="188259"/>
                    <a:pt x="20404" y="188605"/>
                    <a:pt x="18329" y="188605"/>
                  </a:cubicBezTo>
                  <a:lnTo>
                    <a:pt x="4842" y="188605"/>
                  </a:lnTo>
                  <a:cubicBezTo>
                    <a:pt x="3617" y="188571"/>
                    <a:pt x="2424" y="188214"/>
                    <a:pt x="1383" y="187569"/>
                  </a:cubicBezTo>
                  <a:cubicBezTo>
                    <a:pt x="346" y="187223"/>
                    <a:pt x="0" y="185841"/>
                    <a:pt x="0" y="184114"/>
                  </a:cubicBezTo>
                  <a:lnTo>
                    <a:pt x="0" y="13472"/>
                  </a:lnTo>
                  <a:cubicBezTo>
                    <a:pt x="0" y="9327"/>
                    <a:pt x="692" y="6218"/>
                    <a:pt x="2767" y="3800"/>
                  </a:cubicBezTo>
                  <a:cubicBezTo>
                    <a:pt x="4496" y="1382"/>
                    <a:pt x="7954" y="345"/>
                    <a:pt x="13141" y="345"/>
                  </a:cubicBezTo>
                  <a:lnTo>
                    <a:pt x="20058" y="345"/>
                  </a:lnTo>
                  <a:cubicBezTo>
                    <a:pt x="24208" y="345"/>
                    <a:pt x="27320" y="691"/>
                    <a:pt x="29395" y="2073"/>
                  </a:cubicBezTo>
                  <a:cubicBezTo>
                    <a:pt x="31470" y="3454"/>
                    <a:pt x="33199" y="6218"/>
                    <a:pt x="35274" y="10708"/>
                  </a:cubicBezTo>
                  <a:lnTo>
                    <a:pt x="72278" y="102593"/>
                  </a:lnTo>
                  <a:cubicBezTo>
                    <a:pt x="72278" y="103629"/>
                    <a:pt x="73661" y="106047"/>
                    <a:pt x="75044" y="109847"/>
                  </a:cubicBezTo>
                  <a:cubicBezTo>
                    <a:pt x="79213" y="121098"/>
                    <a:pt x="83594" y="132269"/>
                    <a:pt x="88186" y="143354"/>
                  </a:cubicBezTo>
                  <a:lnTo>
                    <a:pt x="89223" y="143354"/>
                  </a:lnTo>
                  <a:lnTo>
                    <a:pt x="91990" y="136445"/>
                  </a:lnTo>
                  <a:cubicBezTo>
                    <a:pt x="97854" y="122253"/>
                    <a:pt x="103503" y="107974"/>
                    <a:pt x="108935" y="93612"/>
                  </a:cubicBezTo>
                  <a:lnTo>
                    <a:pt x="115852" y="76340"/>
                  </a:lnTo>
                  <a:cubicBezTo>
                    <a:pt x="124435" y="54392"/>
                    <a:pt x="133197" y="32514"/>
                    <a:pt x="142135" y="10708"/>
                  </a:cubicBezTo>
                  <a:cubicBezTo>
                    <a:pt x="143864" y="6218"/>
                    <a:pt x="145593" y="3454"/>
                    <a:pt x="148014" y="2073"/>
                  </a:cubicBezTo>
                  <a:cubicBezTo>
                    <a:pt x="150089" y="691"/>
                    <a:pt x="153201" y="0"/>
                    <a:pt x="157005" y="0"/>
                  </a:cubicBezTo>
                  <a:lnTo>
                    <a:pt x="163922" y="0"/>
                  </a:lnTo>
                  <a:cubicBezTo>
                    <a:pt x="169455" y="0"/>
                    <a:pt x="172913" y="1382"/>
                    <a:pt x="174643" y="3454"/>
                  </a:cubicBezTo>
                  <a:cubicBezTo>
                    <a:pt x="176372" y="6218"/>
                    <a:pt x="177409" y="9327"/>
                    <a:pt x="177409" y="13817"/>
                  </a:cubicBezTo>
                  <a:lnTo>
                    <a:pt x="177409" y="183769"/>
                  </a:lnTo>
                  <a:cubicBezTo>
                    <a:pt x="177409" y="185841"/>
                    <a:pt x="177063" y="187223"/>
                    <a:pt x="176372" y="187569"/>
                  </a:cubicBezTo>
                  <a:cubicBezTo>
                    <a:pt x="175680" y="188259"/>
                    <a:pt x="174297" y="188605"/>
                    <a:pt x="172222" y="188605"/>
                  </a:cubicBezTo>
                  <a:lnTo>
                    <a:pt x="159080" y="188605"/>
                  </a:lnTo>
                  <a:cubicBezTo>
                    <a:pt x="157622" y="188706"/>
                    <a:pt x="156169" y="188343"/>
                    <a:pt x="154930" y="187569"/>
                  </a:cubicBezTo>
                  <a:cubicBezTo>
                    <a:pt x="154239" y="187223"/>
                    <a:pt x="153893" y="185841"/>
                    <a:pt x="153893" y="184114"/>
                  </a:cubicBezTo>
                  <a:close/>
                  <a:moveTo>
                    <a:pt x="242425" y="183423"/>
                  </a:moveTo>
                  <a:cubicBezTo>
                    <a:pt x="242425" y="185496"/>
                    <a:pt x="242079" y="186878"/>
                    <a:pt x="241387" y="187569"/>
                  </a:cubicBezTo>
                  <a:cubicBezTo>
                    <a:pt x="240350" y="188259"/>
                    <a:pt x="238966" y="188605"/>
                    <a:pt x="236891" y="188605"/>
                  </a:cubicBezTo>
                  <a:lnTo>
                    <a:pt x="223750" y="188605"/>
                  </a:lnTo>
                  <a:cubicBezTo>
                    <a:pt x="221675" y="188605"/>
                    <a:pt x="220292" y="188259"/>
                    <a:pt x="219254" y="187569"/>
                  </a:cubicBezTo>
                  <a:cubicBezTo>
                    <a:pt x="218563" y="186878"/>
                    <a:pt x="217871" y="185496"/>
                    <a:pt x="217871" y="183423"/>
                  </a:cubicBezTo>
                  <a:lnTo>
                    <a:pt x="217871" y="46288"/>
                  </a:lnTo>
                  <a:cubicBezTo>
                    <a:pt x="217871" y="40070"/>
                    <a:pt x="218563" y="34198"/>
                    <a:pt x="220292" y="28671"/>
                  </a:cubicBezTo>
                  <a:cubicBezTo>
                    <a:pt x="223110" y="17466"/>
                    <a:pt x="231058" y="8247"/>
                    <a:pt x="241733" y="3800"/>
                  </a:cubicBezTo>
                  <a:cubicBezTo>
                    <a:pt x="248690" y="1199"/>
                    <a:pt x="256099" y="25"/>
                    <a:pt x="263520" y="345"/>
                  </a:cubicBezTo>
                  <a:lnTo>
                    <a:pt x="335452" y="345"/>
                  </a:lnTo>
                  <a:cubicBezTo>
                    <a:pt x="337873" y="345"/>
                    <a:pt x="338910" y="345"/>
                    <a:pt x="339602" y="1382"/>
                  </a:cubicBezTo>
                  <a:cubicBezTo>
                    <a:pt x="340294" y="2418"/>
                    <a:pt x="340639" y="3800"/>
                    <a:pt x="340639" y="5527"/>
                  </a:cubicBezTo>
                  <a:lnTo>
                    <a:pt x="340639" y="16581"/>
                  </a:lnTo>
                  <a:cubicBezTo>
                    <a:pt x="340639" y="18999"/>
                    <a:pt x="340639" y="20035"/>
                    <a:pt x="339602" y="21071"/>
                  </a:cubicBezTo>
                  <a:cubicBezTo>
                    <a:pt x="339256" y="22108"/>
                    <a:pt x="337873" y="22453"/>
                    <a:pt x="335452" y="22453"/>
                  </a:cubicBezTo>
                  <a:lnTo>
                    <a:pt x="263866" y="22453"/>
                  </a:lnTo>
                  <a:cubicBezTo>
                    <a:pt x="256258" y="22453"/>
                    <a:pt x="250724" y="23835"/>
                    <a:pt x="247266" y="27289"/>
                  </a:cubicBezTo>
                  <a:cubicBezTo>
                    <a:pt x="243808" y="30743"/>
                    <a:pt x="242425" y="35579"/>
                    <a:pt x="242425" y="42488"/>
                  </a:cubicBezTo>
                  <a:close/>
                  <a:moveTo>
                    <a:pt x="432629" y="160971"/>
                  </a:moveTo>
                  <a:cubicBezTo>
                    <a:pt x="430208" y="167534"/>
                    <a:pt x="427442" y="173061"/>
                    <a:pt x="424675" y="177206"/>
                  </a:cubicBezTo>
                  <a:cubicBezTo>
                    <a:pt x="421909" y="181351"/>
                    <a:pt x="418796" y="184805"/>
                    <a:pt x="415338" y="187569"/>
                  </a:cubicBezTo>
                  <a:cubicBezTo>
                    <a:pt x="411880" y="189641"/>
                    <a:pt x="407730" y="191368"/>
                    <a:pt x="403234" y="192405"/>
                  </a:cubicBezTo>
                  <a:cubicBezTo>
                    <a:pt x="395287" y="194156"/>
                    <a:pt x="387094" y="194507"/>
                    <a:pt x="379026" y="193441"/>
                  </a:cubicBezTo>
                  <a:cubicBezTo>
                    <a:pt x="374921" y="193038"/>
                    <a:pt x="370867" y="192228"/>
                    <a:pt x="366922" y="191023"/>
                  </a:cubicBezTo>
                  <a:lnTo>
                    <a:pt x="363464" y="189296"/>
                  </a:lnTo>
                  <a:lnTo>
                    <a:pt x="363464" y="186532"/>
                  </a:lnTo>
                  <a:lnTo>
                    <a:pt x="366231" y="173061"/>
                  </a:lnTo>
                  <a:cubicBezTo>
                    <a:pt x="366576" y="171679"/>
                    <a:pt x="367268" y="170988"/>
                    <a:pt x="367614" y="170643"/>
                  </a:cubicBezTo>
                  <a:lnTo>
                    <a:pt x="371072" y="170643"/>
                  </a:lnTo>
                  <a:cubicBezTo>
                    <a:pt x="376819" y="171298"/>
                    <a:pt x="382586" y="171759"/>
                    <a:pt x="388363" y="172024"/>
                  </a:cubicBezTo>
                  <a:cubicBezTo>
                    <a:pt x="393551" y="172024"/>
                    <a:pt x="397701" y="170643"/>
                    <a:pt x="401505" y="168570"/>
                  </a:cubicBezTo>
                  <a:cubicBezTo>
                    <a:pt x="404963" y="166152"/>
                    <a:pt x="407730" y="161661"/>
                    <a:pt x="410496" y="155789"/>
                  </a:cubicBezTo>
                  <a:lnTo>
                    <a:pt x="417413" y="136790"/>
                  </a:lnTo>
                  <a:lnTo>
                    <a:pt x="413263" y="136790"/>
                  </a:lnTo>
                  <a:cubicBezTo>
                    <a:pt x="410496" y="136790"/>
                    <a:pt x="408076" y="136790"/>
                    <a:pt x="406346" y="135754"/>
                  </a:cubicBezTo>
                  <a:cubicBezTo>
                    <a:pt x="404271" y="134718"/>
                    <a:pt x="402197" y="132300"/>
                    <a:pt x="400467" y="127464"/>
                  </a:cubicBezTo>
                  <a:lnTo>
                    <a:pt x="348593" y="3109"/>
                  </a:lnTo>
                  <a:cubicBezTo>
                    <a:pt x="347556" y="1036"/>
                    <a:pt x="348593" y="0"/>
                    <a:pt x="351014" y="0"/>
                  </a:cubicBezTo>
                  <a:lnTo>
                    <a:pt x="370035" y="0"/>
                  </a:lnTo>
                  <a:cubicBezTo>
                    <a:pt x="371764" y="0"/>
                    <a:pt x="373147" y="345"/>
                    <a:pt x="373493" y="1036"/>
                  </a:cubicBezTo>
                  <a:lnTo>
                    <a:pt x="375222" y="3800"/>
                  </a:lnTo>
                  <a:lnTo>
                    <a:pt x="403234" y="73922"/>
                  </a:lnTo>
                  <a:lnTo>
                    <a:pt x="421909" y="120901"/>
                  </a:lnTo>
                  <a:lnTo>
                    <a:pt x="423984" y="120901"/>
                  </a:lnTo>
                  <a:lnTo>
                    <a:pt x="441967" y="72195"/>
                  </a:lnTo>
                  <a:lnTo>
                    <a:pt x="467904" y="3109"/>
                  </a:lnTo>
                  <a:cubicBezTo>
                    <a:pt x="468595" y="1727"/>
                    <a:pt x="469287" y="1036"/>
                    <a:pt x="469979" y="691"/>
                  </a:cubicBezTo>
                  <a:lnTo>
                    <a:pt x="473437" y="0"/>
                  </a:lnTo>
                  <a:lnTo>
                    <a:pt x="490382" y="0"/>
                  </a:lnTo>
                  <a:cubicBezTo>
                    <a:pt x="491766" y="0"/>
                    <a:pt x="492803" y="345"/>
                    <a:pt x="493149" y="1036"/>
                  </a:cubicBezTo>
                  <a:lnTo>
                    <a:pt x="493149" y="3454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3" name="Полилиния 178">
              <a:extLst>
                <a:ext uri="{FF2B5EF4-FFF2-40B4-BE49-F238E27FC236}">
                  <a16:creationId xmlns:a16="http://schemas.microsoft.com/office/drawing/2014/main" id="{C317977A-9125-4452-B0B6-9EDCBC69BA4D}"/>
                </a:ext>
              </a:extLst>
            </p:cNvPr>
            <p:cNvSpPr/>
            <p:nvPr/>
          </p:nvSpPr>
          <p:spPr>
            <a:xfrm>
              <a:off x="1092755" y="8684233"/>
              <a:ext cx="1929652" cy="368574"/>
            </a:xfrm>
            <a:custGeom>
              <a:avLst/>
              <a:gdLst>
                <a:gd name="connsiteX0" fmla="*/ 15091 w 1929652"/>
                <a:gd name="connsiteY0" fmla="*/ 105702 h 368574"/>
                <a:gd name="connsiteX1" fmla="*/ 22008 w 1929652"/>
                <a:gd name="connsiteY1" fmla="*/ 92575 h 368574"/>
                <a:gd name="connsiteX2" fmla="*/ 22008 w 1929652"/>
                <a:gd name="connsiteY2" fmla="*/ 53542 h 368574"/>
                <a:gd name="connsiteX3" fmla="*/ 21316 w 1929652"/>
                <a:gd name="connsiteY3" fmla="*/ 20726 h 368574"/>
                <a:gd name="connsiteX4" fmla="*/ 15091 w 1929652"/>
                <a:gd name="connsiteY4" fmla="*/ 12781 h 368574"/>
                <a:gd name="connsiteX5" fmla="*/ 5754 w 1929652"/>
                <a:gd name="connsiteY5" fmla="*/ 11054 h 368574"/>
                <a:gd name="connsiteX6" fmla="*/ 6446 w 1929652"/>
                <a:gd name="connsiteY6" fmla="*/ 2763 h 368574"/>
                <a:gd name="connsiteX7" fmla="*/ 31345 w 1929652"/>
                <a:gd name="connsiteY7" fmla="*/ 3454 h 368574"/>
                <a:gd name="connsiteX8" fmla="*/ 58320 w 1929652"/>
                <a:gd name="connsiteY8" fmla="*/ 2763 h 368574"/>
                <a:gd name="connsiteX9" fmla="*/ 59011 w 1929652"/>
                <a:gd name="connsiteY9" fmla="*/ 11054 h 368574"/>
                <a:gd name="connsiteX10" fmla="*/ 48982 w 1929652"/>
                <a:gd name="connsiteY10" fmla="*/ 12781 h 368574"/>
                <a:gd name="connsiteX11" fmla="*/ 42757 w 1929652"/>
                <a:gd name="connsiteY11" fmla="*/ 21417 h 368574"/>
                <a:gd name="connsiteX12" fmla="*/ 42757 w 1929652"/>
                <a:gd name="connsiteY12" fmla="*/ 74958 h 368574"/>
                <a:gd name="connsiteX13" fmla="*/ 44141 w 1929652"/>
                <a:gd name="connsiteY13" fmla="*/ 76340 h 368574"/>
                <a:gd name="connsiteX14" fmla="*/ 92556 w 1929652"/>
                <a:gd name="connsiteY14" fmla="*/ 24526 h 368574"/>
                <a:gd name="connsiteX15" fmla="*/ 93940 w 1929652"/>
                <a:gd name="connsiteY15" fmla="*/ 21071 h 368574"/>
                <a:gd name="connsiteX16" fmla="*/ 88407 w 1929652"/>
                <a:gd name="connsiteY16" fmla="*/ 12781 h 368574"/>
                <a:gd name="connsiteX17" fmla="*/ 80107 w 1929652"/>
                <a:gd name="connsiteY17" fmla="*/ 11054 h 368574"/>
                <a:gd name="connsiteX18" fmla="*/ 81144 w 1929652"/>
                <a:gd name="connsiteY18" fmla="*/ 2763 h 368574"/>
                <a:gd name="connsiteX19" fmla="*/ 105352 w 1929652"/>
                <a:gd name="connsiteY19" fmla="*/ 3454 h 368574"/>
                <a:gd name="connsiteX20" fmla="*/ 131289 w 1929652"/>
                <a:gd name="connsiteY20" fmla="*/ 2763 h 368574"/>
                <a:gd name="connsiteX21" fmla="*/ 131289 w 1929652"/>
                <a:gd name="connsiteY21" fmla="*/ 10708 h 368574"/>
                <a:gd name="connsiteX22" fmla="*/ 120223 w 1929652"/>
                <a:gd name="connsiteY22" fmla="*/ 13126 h 368574"/>
                <a:gd name="connsiteX23" fmla="*/ 115381 w 1929652"/>
                <a:gd name="connsiteY23" fmla="*/ 20726 h 368574"/>
                <a:gd name="connsiteX24" fmla="*/ 116073 w 1929652"/>
                <a:gd name="connsiteY24" fmla="*/ 96720 h 368574"/>
                <a:gd name="connsiteX25" fmla="*/ 121606 w 1929652"/>
                <a:gd name="connsiteY25" fmla="*/ 105011 h 368574"/>
                <a:gd name="connsiteX26" fmla="*/ 135093 w 1929652"/>
                <a:gd name="connsiteY26" fmla="*/ 107774 h 368574"/>
                <a:gd name="connsiteX27" fmla="*/ 133710 w 1929652"/>
                <a:gd name="connsiteY27" fmla="*/ 115719 h 368574"/>
                <a:gd name="connsiteX28" fmla="*/ 104660 w 1929652"/>
                <a:gd name="connsiteY28" fmla="*/ 115028 h 368574"/>
                <a:gd name="connsiteX29" fmla="*/ 82528 w 1929652"/>
                <a:gd name="connsiteY29" fmla="*/ 115719 h 368574"/>
                <a:gd name="connsiteX30" fmla="*/ 82182 w 1929652"/>
                <a:gd name="connsiteY30" fmla="*/ 108810 h 368574"/>
                <a:gd name="connsiteX31" fmla="*/ 94631 w 1929652"/>
                <a:gd name="connsiteY31" fmla="*/ 98793 h 368574"/>
                <a:gd name="connsiteX32" fmla="*/ 94631 w 1929652"/>
                <a:gd name="connsiteY32" fmla="*/ 39034 h 368574"/>
                <a:gd name="connsiteX33" fmla="*/ 93248 w 1929652"/>
                <a:gd name="connsiteY33" fmla="*/ 38343 h 368574"/>
                <a:gd name="connsiteX34" fmla="*/ 44832 w 1929652"/>
                <a:gd name="connsiteY34" fmla="*/ 90157 h 368574"/>
                <a:gd name="connsiteX35" fmla="*/ 43103 w 1929652"/>
                <a:gd name="connsiteY35" fmla="*/ 94648 h 368574"/>
                <a:gd name="connsiteX36" fmla="*/ 50020 w 1929652"/>
                <a:gd name="connsiteY36" fmla="*/ 106047 h 368574"/>
                <a:gd name="connsiteX37" fmla="*/ 60395 w 1929652"/>
                <a:gd name="connsiteY37" fmla="*/ 108120 h 368574"/>
                <a:gd name="connsiteX38" fmla="*/ 59357 w 1929652"/>
                <a:gd name="connsiteY38" fmla="*/ 115719 h 368574"/>
                <a:gd name="connsiteX39" fmla="*/ 31345 w 1929652"/>
                <a:gd name="connsiteY39" fmla="*/ 115028 h 368574"/>
                <a:gd name="connsiteX40" fmla="*/ 5062 w 1929652"/>
                <a:gd name="connsiteY40" fmla="*/ 115719 h 368574"/>
                <a:gd name="connsiteX41" fmla="*/ 5062 w 1929652"/>
                <a:gd name="connsiteY41" fmla="*/ 107774 h 368574"/>
                <a:gd name="connsiteX42" fmla="*/ 15437 w 1929652"/>
                <a:gd name="connsiteY42" fmla="*/ 105702 h 368574"/>
                <a:gd name="connsiteX43" fmla="*/ 160339 w 1929652"/>
                <a:gd name="connsiteY43" fmla="*/ 93957 h 368574"/>
                <a:gd name="connsiteX44" fmla="*/ 162759 w 1929652"/>
                <a:gd name="connsiteY44" fmla="*/ 21071 h 368574"/>
                <a:gd name="connsiteX45" fmla="*/ 155843 w 1929652"/>
                <a:gd name="connsiteY45" fmla="*/ 12435 h 368574"/>
                <a:gd name="connsiteX46" fmla="*/ 146160 w 1929652"/>
                <a:gd name="connsiteY46" fmla="*/ 11054 h 368574"/>
                <a:gd name="connsiteX47" fmla="*/ 147197 w 1929652"/>
                <a:gd name="connsiteY47" fmla="*/ 2763 h 368574"/>
                <a:gd name="connsiteX48" fmla="*/ 171405 w 1929652"/>
                <a:gd name="connsiteY48" fmla="*/ 3454 h 368574"/>
                <a:gd name="connsiteX49" fmla="*/ 183855 w 1929652"/>
                <a:gd name="connsiteY49" fmla="*/ 3109 h 368574"/>
                <a:gd name="connsiteX50" fmla="*/ 188005 w 1929652"/>
                <a:gd name="connsiteY50" fmla="*/ 13472 h 368574"/>
                <a:gd name="connsiteX51" fmla="*/ 220512 w 1929652"/>
                <a:gd name="connsiteY51" fmla="*/ 79449 h 368574"/>
                <a:gd name="connsiteX52" fmla="*/ 221550 w 1929652"/>
                <a:gd name="connsiteY52" fmla="*/ 79449 h 368574"/>
                <a:gd name="connsiteX53" fmla="*/ 256824 w 1929652"/>
                <a:gd name="connsiteY53" fmla="*/ 3454 h 368574"/>
                <a:gd name="connsiteX54" fmla="*/ 267891 w 1929652"/>
                <a:gd name="connsiteY54" fmla="*/ 3454 h 368574"/>
                <a:gd name="connsiteX55" fmla="*/ 292099 w 1929652"/>
                <a:gd name="connsiteY55" fmla="*/ 2763 h 368574"/>
                <a:gd name="connsiteX56" fmla="*/ 292099 w 1929652"/>
                <a:gd name="connsiteY56" fmla="*/ 10708 h 368574"/>
                <a:gd name="connsiteX57" fmla="*/ 281032 w 1929652"/>
                <a:gd name="connsiteY57" fmla="*/ 13126 h 368574"/>
                <a:gd name="connsiteX58" fmla="*/ 275845 w 1929652"/>
                <a:gd name="connsiteY58" fmla="*/ 20380 h 368574"/>
                <a:gd name="connsiteX59" fmla="*/ 276536 w 1929652"/>
                <a:gd name="connsiteY59" fmla="*/ 96030 h 368574"/>
                <a:gd name="connsiteX60" fmla="*/ 284836 w 1929652"/>
                <a:gd name="connsiteY60" fmla="*/ 105702 h 368574"/>
                <a:gd name="connsiteX61" fmla="*/ 294519 w 1929652"/>
                <a:gd name="connsiteY61" fmla="*/ 107774 h 368574"/>
                <a:gd name="connsiteX62" fmla="*/ 293136 w 1929652"/>
                <a:gd name="connsiteY62" fmla="*/ 115719 h 368574"/>
                <a:gd name="connsiteX63" fmla="*/ 266507 w 1929652"/>
                <a:gd name="connsiteY63" fmla="*/ 115028 h 368574"/>
                <a:gd name="connsiteX64" fmla="*/ 240916 w 1929652"/>
                <a:gd name="connsiteY64" fmla="*/ 115719 h 368574"/>
                <a:gd name="connsiteX65" fmla="*/ 240225 w 1929652"/>
                <a:gd name="connsiteY65" fmla="*/ 108120 h 368574"/>
                <a:gd name="connsiteX66" fmla="*/ 254749 w 1929652"/>
                <a:gd name="connsiteY66" fmla="*/ 99829 h 368574"/>
                <a:gd name="connsiteX67" fmla="*/ 255441 w 1929652"/>
                <a:gd name="connsiteY67" fmla="*/ 31434 h 368574"/>
                <a:gd name="connsiteX68" fmla="*/ 254749 w 1929652"/>
                <a:gd name="connsiteY68" fmla="*/ 31434 h 368574"/>
                <a:gd name="connsiteX69" fmla="*/ 217746 w 1929652"/>
                <a:gd name="connsiteY69" fmla="*/ 112610 h 368574"/>
                <a:gd name="connsiteX70" fmla="*/ 210829 w 1929652"/>
                <a:gd name="connsiteY70" fmla="*/ 114683 h 368574"/>
                <a:gd name="connsiteX71" fmla="*/ 173480 w 1929652"/>
                <a:gd name="connsiteY71" fmla="*/ 29362 h 368574"/>
                <a:gd name="connsiteX72" fmla="*/ 172097 w 1929652"/>
                <a:gd name="connsiteY72" fmla="*/ 29707 h 368574"/>
                <a:gd name="connsiteX73" fmla="*/ 172097 w 1929652"/>
                <a:gd name="connsiteY73" fmla="*/ 94648 h 368574"/>
                <a:gd name="connsiteX74" fmla="*/ 180396 w 1929652"/>
                <a:gd name="connsiteY74" fmla="*/ 105356 h 368574"/>
                <a:gd name="connsiteX75" fmla="*/ 191463 w 1929652"/>
                <a:gd name="connsiteY75" fmla="*/ 107774 h 368574"/>
                <a:gd name="connsiteX76" fmla="*/ 191117 w 1929652"/>
                <a:gd name="connsiteY76" fmla="*/ 115719 h 368574"/>
                <a:gd name="connsiteX77" fmla="*/ 166218 w 1929652"/>
                <a:gd name="connsiteY77" fmla="*/ 115028 h 368574"/>
                <a:gd name="connsiteX78" fmla="*/ 143047 w 1929652"/>
                <a:gd name="connsiteY78" fmla="*/ 115719 h 368574"/>
                <a:gd name="connsiteX79" fmla="*/ 143047 w 1929652"/>
                <a:gd name="connsiteY79" fmla="*/ 107774 h 368574"/>
                <a:gd name="connsiteX80" fmla="*/ 159993 w 1929652"/>
                <a:gd name="connsiteY80" fmla="*/ 93957 h 368574"/>
                <a:gd name="connsiteX81" fmla="*/ 330831 w 1929652"/>
                <a:gd name="connsiteY81" fmla="*/ 42833 h 368574"/>
                <a:gd name="connsiteX82" fmla="*/ 332560 w 1929652"/>
                <a:gd name="connsiteY82" fmla="*/ 44906 h 368574"/>
                <a:gd name="connsiteX83" fmla="*/ 380284 w 1929652"/>
                <a:gd name="connsiteY83" fmla="*/ 43179 h 368574"/>
                <a:gd name="connsiteX84" fmla="*/ 381668 w 1929652"/>
                <a:gd name="connsiteY84" fmla="*/ 40761 h 368574"/>
                <a:gd name="connsiteX85" fmla="*/ 355731 w 1929652"/>
                <a:gd name="connsiteY85" fmla="*/ 10708 h 368574"/>
                <a:gd name="connsiteX86" fmla="*/ 330831 w 1929652"/>
                <a:gd name="connsiteY86" fmla="*/ 42833 h 368574"/>
                <a:gd name="connsiteX87" fmla="*/ 405876 w 1929652"/>
                <a:gd name="connsiteY87" fmla="*/ 89812 h 368574"/>
                <a:gd name="connsiteX88" fmla="*/ 404492 w 1929652"/>
                <a:gd name="connsiteY88" fmla="*/ 97411 h 368574"/>
                <a:gd name="connsiteX89" fmla="*/ 359535 w 1929652"/>
                <a:gd name="connsiteY89" fmla="*/ 118137 h 368574"/>
                <a:gd name="connsiteX90" fmla="*/ 325298 w 1929652"/>
                <a:gd name="connsiteY90" fmla="*/ 105011 h 368574"/>
                <a:gd name="connsiteX91" fmla="*/ 309390 w 1929652"/>
                <a:gd name="connsiteY91" fmla="*/ 60105 h 368574"/>
                <a:gd name="connsiteX92" fmla="*/ 333944 w 1929652"/>
                <a:gd name="connsiteY92" fmla="*/ 9327 h 368574"/>
                <a:gd name="connsiteX93" fmla="*/ 364376 w 1929652"/>
                <a:gd name="connsiteY93" fmla="*/ 0 h 368574"/>
                <a:gd name="connsiteX94" fmla="*/ 403801 w 1929652"/>
                <a:gd name="connsiteY94" fmla="*/ 39724 h 368574"/>
                <a:gd name="connsiteX95" fmla="*/ 408296 w 1929652"/>
                <a:gd name="connsiteY95" fmla="*/ 43179 h 368574"/>
                <a:gd name="connsiteX96" fmla="*/ 405876 w 1929652"/>
                <a:gd name="connsiteY96" fmla="*/ 49397 h 368574"/>
                <a:gd name="connsiteX97" fmla="*/ 332214 w 1929652"/>
                <a:gd name="connsiteY97" fmla="*/ 55614 h 368574"/>
                <a:gd name="connsiteX98" fmla="*/ 330485 w 1929652"/>
                <a:gd name="connsiteY98" fmla="*/ 58723 h 368574"/>
                <a:gd name="connsiteX99" fmla="*/ 341898 w 1929652"/>
                <a:gd name="connsiteY99" fmla="*/ 87394 h 368574"/>
                <a:gd name="connsiteX100" fmla="*/ 372676 w 1929652"/>
                <a:gd name="connsiteY100" fmla="*/ 99829 h 368574"/>
                <a:gd name="connsiteX101" fmla="*/ 404838 w 1929652"/>
                <a:gd name="connsiteY101" fmla="*/ 88085 h 368574"/>
                <a:gd name="connsiteX102" fmla="*/ 405876 w 1929652"/>
                <a:gd name="connsiteY102" fmla="*/ 89812 h 368574"/>
                <a:gd name="connsiteX103" fmla="*/ 430083 w 1929652"/>
                <a:gd name="connsiteY103" fmla="*/ 106047 h 368574"/>
                <a:gd name="connsiteX104" fmla="*/ 437346 w 1929652"/>
                <a:gd name="connsiteY104" fmla="*/ 95339 h 368574"/>
                <a:gd name="connsiteX105" fmla="*/ 437692 w 1929652"/>
                <a:gd name="connsiteY105" fmla="*/ 56305 h 368574"/>
                <a:gd name="connsiteX106" fmla="*/ 437346 w 1929652"/>
                <a:gd name="connsiteY106" fmla="*/ 21071 h 368574"/>
                <a:gd name="connsiteX107" fmla="*/ 431121 w 1929652"/>
                <a:gd name="connsiteY107" fmla="*/ 12435 h 368574"/>
                <a:gd name="connsiteX108" fmla="*/ 421438 w 1929652"/>
                <a:gd name="connsiteY108" fmla="*/ 11054 h 368574"/>
                <a:gd name="connsiteX109" fmla="*/ 422129 w 1929652"/>
                <a:gd name="connsiteY109" fmla="*/ 2763 h 368574"/>
                <a:gd name="connsiteX110" fmla="*/ 447029 w 1929652"/>
                <a:gd name="connsiteY110" fmla="*/ 3454 h 368574"/>
                <a:gd name="connsiteX111" fmla="*/ 473658 w 1929652"/>
                <a:gd name="connsiteY111" fmla="*/ 2763 h 368574"/>
                <a:gd name="connsiteX112" fmla="*/ 473658 w 1929652"/>
                <a:gd name="connsiteY112" fmla="*/ 11054 h 368574"/>
                <a:gd name="connsiteX113" fmla="*/ 464666 w 1929652"/>
                <a:gd name="connsiteY113" fmla="*/ 12435 h 368574"/>
                <a:gd name="connsiteX114" fmla="*/ 458787 w 1929652"/>
                <a:gd name="connsiteY114" fmla="*/ 20035 h 368574"/>
                <a:gd name="connsiteX115" fmla="*/ 458787 w 1929652"/>
                <a:gd name="connsiteY115" fmla="*/ 50433 h 368574"/>
                <a:gd name="connsiteX116" fmla="*/ 460170 w 1929652"/>
                <a:gd name="connsiteY116" fmla="*/ 51815 h 368574"/>
                <a:gd name="connsiteX117" fmla="*/ 508586 w 1929652"/>
                <a:gd name="connsiteY117" fmla="*/ 51815 h 368574"/>
                <a:gd name="connsiteX118" fmla="*/ 509969 w 1929652"/>
                <a:gd name="connsiteY118" fmla="*/ 50433 h 368574"/>
                <a:gd name="connsiteX119" fmla="*/ 509278 w 1929652"/>
                <a:gd name="connsiteY119" fmla="*/ 20726 h 368574"/>
                <a:gd name="connsiteX120" fmla="*/ 503399 w 1929652"/>
                <a:gd name="connsiteY120" fmla="*/ 12781 h 368574"/>
                <a:gd name="connsiteX121" fmla="*/ 493370 w 1929652"/>
                <a:gd name="connsiteY121" fmla="*/ 11054 h 368574"/>
                <a:gd name="connsiteX122" fmla="*/ 494407 w 1929652"/>
                <a:gd name="connsiteY122" fmla="*/ 2763 h 368574"/>
                <a:gd name="connsiteX123" fmla="*/ 521036 w 1929652"/>
                <a:gd name="connsiteY123" fmla="*/ 3454 h 368574"/>
                <a:gd name="connsiteX124" fmla="*/ 547665 w 1929652"/>
                <a:gd name="connsiteY124" fmla="*/ 2763 h 368574"/>
                <a:gd name="connsiteX125" fmla="*/ 547665 w 1929652"/>
                <a:gd name="connsiteY125" fmla="*/ 10708 h 368574"/>
                <a:gd name="connsiteX126" fmla="*/ 539365 w 1929652"/>
                <a:gd name="connsiteY126" fmla="*/ 12435 h 368574"/>
                <a:gd name="connsiteX127" fmla="*/ 531411 w 1929652"/>
                <a:gd name="connsiteY127" fmla="*/ 21417 h 368574"/>
                <a:gd name="connsiteX128" fmla="*/ 531411 w 1929652"/>
                <a:gd name="connsiteY128" fmla="*/ 56651 h 368574"/>
                <a:gd name="connsiteX129" fmla="*/ 531757 w 1929652"/>
                <a:gd name="connsiteY129" fmla="*/ 95684 h 368574"/>
                <a:gd name="connsiteX130" fmla="*/ 540748 w 1929652"/>
                <a:gd name="connsiteY130" fmla="*/ 105702 h 368574"/>
                <a:gd name="connsiteX131" fmla="*/ 550777 w 1929652"/>
                <a:gd name="connsiteY131" fmla="*/ 107774 h 368574"/>
                <a:gd name="connsiteX132" fmla="*/ 549739 w 1929652"/>
                <a:gd name="connsiteY132" fmla="*/ 115719 h 368574"/>
                <a:gd name="connsiteX133" fmla="*/ 522073 w 1929652"/>
                <a:gd name="connsiteY133" fmla="*/ 115028 h 368574"/>
                <a:gd name="connsiteX134" fmla="*/ 494407 w 1929652"/>
                <a:gd name="connsiteY134" fmla="*/ 115719 h 368574"/>
                <a:gd name="connsiteX135" fmla="*/ 494407 w 1929652"/>
                <a:gd name="connsiteY135" fmla="*/ 108120 h 368574"/>
                <a:gd name="connsiteX136" fmla="*/ 503745 w 1929652"/>
                <a:gd name="connsiteY136" fmla="*/ 106047 h 368574"/>
                <a:gd name="connsiteX137" fmla="*/ 509969 w 1929652"/>
                <a:gd name="connsiteY137" fmla="*/ 97411 h 368574"/>
                <a:gd name="connsiteX138" fmla="*/ 508932 w 1929652"/>
                <a:gd name="connsiteY138" fmla="*/ 62868 h 368574"/>
                <a:gd name="connsiteX139" fmla="*/ 460516 w 1929652"/>
                <a:gd name="connsiteY139" fmla="*/ 62868 h 368574"/>
                <a:gd name="connsiteX140" fmla="*/ 459133 w 1929652"/>
                <a:gd name="connsiteY140" fmla="*/ 63905 h 368574"/>
                <a:gd name="connsiteX141" fmla="*/ 459133 w 1929652"/>
                <a:gd name="connsiteY141" fmla="*/ 96030 h 368574"/>
                <a:gd name="connsiteX142" fmla="*/ 466395 w 1929652"/>
                <a:gd name="connsiteY142" fmla="*/ 106047 h 368574"/>
                <a:gd name="connsiteX143" fmla="*/ 476078 w 1929652"/>
                <a:gd name="connsiteY143" fmla="*/ 108120 h 368574"/>
                <a:gd name="connsiteX144" fmla="*/ 475041 w 1929652"/>
                <a:gd name="connsiteY144" fmla="*/ 115719 h 368574"/>
                <a:gd name="connsiteX145" fmla="*/ 447375 w 1929652"/>
                <a:gd name="connsiteY145" fmla="*/ 115028 h 368574"/>
                <a:gd name="connsiteX146" fmla="*/ 421092 w 1929652"/>
                <a:gd name="connsiteY146" fmla="*/ 115719 h 368574"/>
                <a:gd name="connsiteX147" fmla="*/ 421092 w 1929652"/>
                <a:gd name="connsiteY147" fmla="*/ 107774 h 368574"/>
                <a:gd name="connsiteX148" fmla="*/ 572218 w 1929652"/>
                <a:gd name="connsiteY148" fmla="*/ 105702 h 368574"/>
                <a:gd name="connsiteX149" fmla="*/ 578443 w 1929652"/>
                <a:gd name="connsiteY149" fmla="*/ 92575 h 368574"/>
                <a:gd name="connsiteX150" fmla="*/ 578789 w 1929652"/>
                <a:gd name="connsiteY150" fmla="*/ 53542 h 368574"/>
                <a:gd name="connsiteX151" fmla="*/ 578443 w 1929652"/>
                <a:gd name="connsiteY151" fmla="*/ 20726 h 368574"/>
                <a:gd name="connsiteX152" fmla="*/ 571872 w 1929652"/>
                <a:gd name="connsiteY152" fmla="*/ 12781 h 368574"/>
                <a:gd name="connsiteX153" fmla="*/ 562535 w 1929652"/>
                <a:gd name="connsiteY153" fmla="*/ 11054 h 368574"/>
                <a:gd name="connsiteX154" fmla="*/ 563227 w 1929652"/>
                <a:gd name="connsiteY154" fmla="*/ 2763 h 368574"/>
                <a:gd name="connsiteX155" fmla="*/ 588126 w 1929652"/>
                <a:gd name="connsiteY155" fmla="*/ 3454 h 368574"/>
                <a:gd name="connsiteX156" fmla="*/ 615101 w 1929652"/>
                <a:gd name="connsiteY156" fmla="*/ 2763 h 368574"/>
                <a:gd name="connsiteX157" fmla="*/ 615792 w 1929652"/>
                <a:gd name="connsiteY157" fmla="*/ 11054 h 368574"/>
                <a:gd name="connsiteX158" fmla="*/ 606109 w 1929652"/>
                <a:gd name="connsiteY158" fmla="*/ 12781 h 368574"/>
                <a:gd name="connsiteX159" fmla="*/ 599884 w 1929652"/>
                <a:gd name="connsiteY159" fmla="*/ 21417 h 368574"/>
                <a:gd name="connsiteX160" fmla="*/ 599539 w 1929652"/>
                <a:gd name="connsiteY160" fmla="*/ 74958 h 368574"/>
                <a:gd name="connsiteX161" fmla="*/ 600922 w 1929652"/>
                <a:gd name="connsiteY161" fmla="*/ 76340 h 368574"/>
                <a:gd name="connsiteX162" fmla="*/ 649338 w 1929652"/>
                <a:gd name="connsiteY162" fmla="*/ 24526 h 368574"/>
                <a:gd name="connsiteX163" fmla="*/ 650721 w 1929652"/>
                <a:gd name="connsiteY163" fmla="*/ 21071 h 368574"/>
                <a:gd name="connsiteX164" fmla="*/ 645534 w 1929652"/>
                <a:gd name="connsiteY164" fmla="*/ 12781 h 368574"/>
                <a:gd name="connsiteX165" fmla="*/ 636888 w 1929652"/>
                <a:gd name="connsiteY165" fmla="*/ 11054 h 368574"/>
                <a:gd name="connsiteX166" fmla="*/ 637925 w 1929652"/>
                <a:gd name="connsiteY166" fmla="*/ 2763 h 368574"/>
                <a:gd name="connsiteX167" fmla="*/ 662133 w 1929652"/>
                <a:gd name="connsiteY167" fmla="*/ 3454 h 368574"/>
                <a:gd name="connsiteX168" fmla="*/ 688070 w 1929652"/>
                <a:gd name="connsiteY168" fmla="*/ 2763 h 368574"/>
                <a:gd name="connsiteX169" fmla="*/ 688070 w 1929652"/>
                <a:gd name="connsiteY169" fmla="*/ 10708 h 368574"/>
                <a:gd name="connsiteX170" fmla="*/ 677350 w 1929652"/>
                <a:gd name="connsiteY170" fmla="*/ 13126 h 368574"/>
                <a:gd name="connsiteX171" fmla="*/ 672508 w 1929652"/>
                <a:gd name="connsiteY171" fmla="*/ 20726 h 368574"/>
                <a:gd name="connsiteX172" fmla="*/ 672854 w 1929652"/>
                <a:gd name="connsiteY172" fmla="*/ 96720 h 368574"/>
                <a:gd name="connsiteX173" fmla="*/ 678733 w 1929652"/>
                <a:gd name="connsiteY173" fmla="*/ 105011 h 368574"/>
                <a:gd name="connsiteX174" fmla="*/ 691874 w 1929652"/>
                <a:gd name="connsiteY174" fmla="*/ 107774 h 368574"/>
                <a:gd name="connsiteX175" fmla="*/ 690837 w 1929652"/>
                <a:gd name="connsiteY175" fmla="*/ 115719 h 368574"/>
                <a:gd name="connsiteX176" fmla="*/ 661787 w 1929652"/>
                <a:gd name="connsiteY176" fmla="*/ 115028 h 368574"/>
                <a:gd name="connsiteX177" fmla="*/ 639309 w 1929652"/>
                <a:gd name="connsiteY177" fmla="*/ 115719 h 368574"/>
                <a:gd name="connsiteX178" fmla="*/ 638963 w 1929652"/>
                <a:gd name="connsiteY178" fmla="*/ 108810 h 368574"/>
                <a:gd name="connsiteX179" fmla="*/ 651413 w 1929652"/>
                <a:gd name="connsiteY179" fmla="*/ 98793 h 368574"/>
                <a:gd name="connsiteX180" fmla="*/ 651413 w 1929652"/>
                <a:gd name="connsiteY180" fmla="*/ 39034 h 368574"/>
                <a:gd name="connsiteX181" fmla="*/ 650029 w 1929652"/>
                <a:gd name="connsiteY181" fmla="*/ 38343 h 368574"/>
                <a:gd name="connsiteX182" fmla="*/ 601614 w 1929652"/>
                <a:gd name="connsiteY182" fmla="*/ 90157 h 368574"/>
                <a:gd name="connsiteX183" fmla="*/ 599884 w 1929652"/>
                <a:gd name="connsiteY183" fmla="*/ 94648 h 368574"/>
                <a:gd name="connsiteX184" fmla="*/ 606801 w 1929652"/>
                <a:gd name="connsiteY184" fmla="*/ 106047 h 368574"/>
                <a:gd name="connsiteX185" fmla="*/ 617176 w 1929652"/>
                <a:gd name="connsiteY185" fmla="*/ 108120 h 368574"/>
                <a:gd name="connsiteX186" fmla="*/ 616138 w 1929652"/>
                <a:gd name="connsiteY186" fmla="*/ 115719 h 368574"/>
                <a:gd name="connsiteX187" fmla="*/ 588472 w 1929652"/>
                <a:gd name="connsiteY187" fmla="*/ 115028 h 368574"/>
                <a:gd name="connsiteX188" fmla="*/ 561843 w 1929652"/>
                <a:gd name="connsiteY188" fmla="*/ 115719 h 368574"/>
                <a:gd name="connsiteX189" fmla="*/ 561843 w 1929652"/>
                <a:gd name="connsiteY189" fmla="*/ 107774 h 368574"/>
                <a:gd name="connsiteX190" fmla="*/ 572218 w 1929652"/>
                <a:gd name="connsiteY190" fmla="*/ 105702 h 368574"/>
                <a:gd name="connsiteX191" fmla="*/ 10596 w 1929652"/>
                <a:gd name="connsiteY191" fmla="*/ 191368 h 368574"/>
                <a:gd name="connsiteX192" fmla="*/ 62124 w 1929652"/>
                <a:gd name="connsiteY192" fmla="*/ 192059 h 368574"/>
                <a:gd name="connsiteX193" fmla="*/ 67311 w 1929652"/>
                <a:gd name="connsiteY193" fmla="*/ 208294 h 368574"/>
                <a:gd name="connsiteX194" fmla="*/ 120914 w 1929652"/>
                <a:gd name="connsiteY194" fmla="*/ 321596 h 368574"/>
                <a:gd name="connsiteX195" fmla="*/ 121952 w 1929652"/>
                <a:gd name="connsiteY195" fmla="*/ 321596 h 368574"/>
                <a:gd name="connsiteX196" fmla="*/ 176592 w 1929652"/>
                <a:gd name="connsiteY196" fmla="*/ 206913 h 368574"/>
                <a:gd name="connsiteX197" fmla="*/ 181434 w 1929652"/>
                <a:gd name="connsiteY197" fmla="*/ 192059 h 368574"/>
                <a:gd name="connsiteX198" fmla="*/ 231233 w 1929652"/>
                <a:gd name="connsiteY198" fmla="*/ 191368 h 368574"/>
                <a:gd name="connsiteX199" fmla="*/ 231233 w 1929652"/>
                <a:gd name="connsiteY199" fmla="*/ 198968 h 368574"/>
                <a:gd name="connsiteX200" fmla="*/ 212904 w 1929652"/>
                <a:gd name="connsiteY200" fmla="*/ 202422 h 368574"/>
                <a:gd name="connsiteX201" fmla="*/ 204950 w 1929652"/>
                <a:gd name="connsiteY201" fmla="*/ 213476 h 368574"/>
                <a:gd name="connsiteX202" fmla="*/ 208408 w 1929652"/>
                <a:gd name="connsiteY202" fmla="*/ 339558 h 368574"/>
                <a:gd name="connsiteX203" fmla="*/ 219129 w 1929652"/>
                <a:gd name="connsiteY203" fmla="*/ 355448 h 368574"/>
                <a:gd name="connsiteX204" fmla="*/ 234691 w 1929652"/>
                <a:gd name="connsiteY204" fmla="*/ 357866 h 368574"/>
                <a:gd name="connsiteX205" fmla="*/ 234691 w 1929652"/>
                <a:gd name="connsiteY205" fmla="*/ 365811 h 368574"/>
                <a:gd name="connsiteX206" fmla="*/ 196996 w 1929652"/>
                <a:gd name="connsiteY206" fmla="*/ 365120 h 368574"/>
                <a:gd name="connsiteX207" fmla="*/ 159301 w 1929652"/>
                <a:gd name="connsiteY207" fmla="*/ 365811 h 368574"/>
                <a:gd name="connsiteX208" fmla="*/ 159301 w 1929652"/>
                <a:gd name="connsiteY208" fmla="*/ 357866 h 368574"/>
                <a:gd name="connsiteX209" fmla="*/ 174517 w 1929652"/>
                <a:gd name="connsiteY209" fmla="*/ 354411 h 368574"/>
                <a:gd name="connsiteX210" fmla="*/ 182126 w 1929652"/>
                <a:gd name="connsiteY210" fmla="*/ 342667 h 368574"/>
                <a:gd name="connsiteX211" fmla="*/ 181088 w 1929652"/>
                <a:gd name="connsiteY211" fmla="*/ 225221 h 368574"/>
                <a:gd name="connsiteX212" fmla="*/ 179705 w 1929652"/>
                <a:gd name="connsiteY212" fmla="*/ 225221 h 368574"/>
                <a:gd name="connsiteX213" fmla="*/ 116419 w 1929652"/>
                <a:gd name="connsiteY213" fmla="*/ 365465 h 368574"/>
                <a:gd name="connsiteX214" fmla="*/ 108119 w 1929652"/>
                <a:gd name="connsiteY214" fmla="*/ 365811 h 368574"/>
                <a:gd name="connsiteX215" fmla="*/ 48982 w 1929652"/>
                <a:gd name="connsiteY215" fmla="*/ 224875 h 368574"/>
                <a:gd name="connsiteX216" fmla="*/ 47599 w 1929652"/>
                <a:gd name="connsiteY216" fmla="*/ 225566 h 368574"/>
                <a:gd name="connsiteX217" fmla="*/ 42066 w 1929652"/>
                <a:gd name="connsiteY217" fmla="*/ 336104 h 368574"/>
                <a:gd name="connsiteX218" fmla="*/ 51403 w 1929652"/>
                <a:gd name="connsiteY218" fmla="*/ 354757 h 368574"/>
                <a:gd name="connsiteX219" fmla="*/ 68694 w 1929652"/>
                <a:gd name="connsiteY219" fmla="*/ 357866 h 368574"/>
                <a:gd name="connsiteX220" fmla="*/ 68003 w 1929652"/>
                <a:gd name="connsiteY220" fmla="*/ 365811 h 368574"/>
                <a:gd name="connsiteX221" fmla="*/ 34803 w 1929652"/>
                <a:gd name="connsiteY221" fmla="*/ 365120 h 368574"/>
                <a:gd name="connsiteX222" fmla="*/ 912 w 1929652"/>
                <a:gd name="connsiteY222" fmla="*/ 365811 h 368574"/>
                <a:gd name="connsiteX223" fmla="*/ 912 w 1929652"/>
                <a:gd name="connsiteY223" fmla="*/ 357866 h 368574"/>
                <a:gd name="connsiteX224" fmla="*/ 14745 w 1929652"/>
                <a:gd name="connsiteY224" fmla="*/ 355448 h 368574"/>
                <a:gd name="connsiteX225" fmla="*/ 27195 w 1929652"/>
                <a:gd name="connsiteY225" fmla="*/ 335413 h 368574"/>
                <a:gd name="connsiteX226" fmla="*/ 37224 w 1929652"/>
                <a:gd name="connsiteY226" fmla="*/ 215549 h 368574"/>
                <a:gd name="connsiteX227" fmla="*/ 29270 w 1929652"/>
                <a:gd name="connsiteY227" fmla="*/ 203113 h 368574"/>
                <a:gd name="connsiteX228" fmla="*/ 9904 w 1929652"/>
                <a:gd name="connsiteY228" fmla="*/ 198968 h 368574"/>
                <a:gd name="connsiteX229" fmla="*/ 10250 w 1929652"/>
                <a:gd name="connsiteY229" fmla="*/ 191368 h 368574"/>
                <a:gd name="connsiteX230" fmla="*/ 279303 w 1929652"/>
                <a:gd name="connsiteY230" fmla="*/ 339903 h 368574"/>
                <a:gd name="connsiteX231" fmla="*/ 284145 w 1929652"/>
                <a:gd name="connsiteY231" fmla="*/ 352339 h 368574"/>
                <a:gd name="connsiteX232" fmla="*/ 279649 w 1929652"/>
                <a:gd name="connsiteY232" fmla="*/ 363393 h 368574"/>
                <a:gd name="connsiteX233" fmla="*/ 267545 w 1929652"/>
                <a:gd name="connsiteY233" fmla="*/ 368229 h 368574"/>
                <a:gd name="connsiteX234" fmla="*/ 257516 w 1929652"/>
                <a:gd name="connsiteY234" fmla="*/ 364084 h 368574"/>
                <a:gd name="connsiteX235" fmla="*/ 252674 w 1929652"/>
                <a:gd name="connsiteY235" fmla="*/ 351993 h 368574"/>
                <a:gd name="connsiteX236" fmla="*/ 257862 w 1929652"/>
                <a:gd name="connsiteY236" fmla="*/ 339903 h 368574"/>
                <a:gd name="connsiteX237" fmla="*/ 268928 w 1929652"/>
                <a:gd name="connsiteY237" fmla="*/ 335413 h 368574"/>
                <a:gd name="connsiteX238" fmla="*/ 279303 w 1929652"/>
                <a:gd name="connsiteY238" fmla="*/ 339903 h 368574"/>
                <a:gd name="connsiteX239" fmla="*/ 420054 w 1929652"/>
                <a:gd name="connsiteY239" fmla="*/ 317450 h 368574"/>
                <a:gd name="connsiteX240" fmla="*/ 369218 w 1929652"/>
                <a:gd name="connsiteY240" fmla="*/ 275999 h 368574"/>
                <a:gd name="connsiteX241" fmla="*/ 355385 w 1929652"/>
                <a:gd name="connsiteY241" fmla="*/ 276690 h 368574"/>
                <a:gd name="connsiteX242" fmla="*/ 354002 w 1929652"/>
                <a:gd name="connsiteY242" fmla="*/ 277726 h 368574"/>
                <a:gd name="connsiteX243" fmla="*/ 355039 w 1929652"/>
                <a:gd name="connsiteY243" fmla="*/ 341285 h 368574"/>
                <a:gd name="connsiteX244" fmla="*/ 361610 w 1929652"/>
                <a:gd name="connsiteY244" fmla="*/ 351993 h 368574"/>
                <a:gd name="connsiteX245" fmla="*/ 383051 w 1929652"/>
                <a:gd name="connsiteY245" fmla="*/ 356139 h 368574"/>
                <a:gd name="connsiteX246" fmla="*/ 420054 w 1929652"/>
                <a:gd name="connsiteY246" fmla="*/ 317450 h 368574"/>
                <a:gd name="connsiteX247" fmla="*/ 357114 w 1929652"/>
                <a:gd name="connsiteY247" fmla="*/ 202077 h 368574"/>
                <a:gd name="connsiteX248" fmla="*/ 355039 w 1929652"/>
                <a:gd name="connsiteY248" fmla="*/ 206567 h 368574"/>
                <a:gd name="connsiteX249" fmla="*/ 354002 w 1929652"/>
                <a:gd name="connsiteY249" fmla="*/ 264600 h 368574"/>
                <a:gd name="connsiteX250" fmla="*/ 355385 w 1929652"/>
                <a:gd name="connsiteY250" fmla="*/ 265981 h 368574"/>
                <a:gd name="connsiteX251" fmla="*/ 372676 w 1929652"/>
                <a:gd name="connsiteY251" fmla="*/ 266672 h 368574"/>
                <a:gd name="connsiteX252" fmla="*/ 395847 w 1929652"/>
                <a:gd name="connsiteY252" fmla="*/ 263218 h 368574"/>
                <a:gd name="connsiteX253" fmla="*/ 408988 w 1929652"/>
                <a:gd name="connsiteY253" fmla="*/ 236965 h 368574"/>
                <a:gd name="connsiteX254" fmla="*/ 367143 w 1929652"/>
                <a:gd name="connsiteY254" fmla="*/ 201386 h 368574"/>
                <a:gd name="connsiteX255" fmla="*/ 357114 w 1929652"/>
                <a:gd name="connsiteY255" fmla="*/ 202077 h 368574"/>
                <a:gd name="connsiteX256" fmla="*/ 306623 w 1929652"/>
                <a:gd name="connsiteY256" fmla="*/ 191368 h 368574"/>
                <a:gd name="connsiteX257" fmla="*/ 338785 w 1929652"/>
                <a:gd name="connsiteY257" fmla="*/ 192059 h 368574"/>
                <a:gd name="connsiteX258" fmla="*/ 384088 w 1929652"/>
                <a:gd name="connsiteY258" fmla="*/ 191368 h 368574"/>
                <a:gd name="connsiteX259" fmla="*/ 433888 w 1929652"/>
                <a:gd name="connsiteY259" fmla="*/ 230747 h 368574"/>
                <a:gd name="connsiteX260" fmla="*/ 406221 w 1929652"/>
                <a:gd name="connsiteY260" fmla="*/ 267018 h 368574"/>
                <a:gd name="connsiteX261" fmla="*/ 406221 w 1929652"/>
                <a:gd name="connsiteY261" fmla="*/ 268054 h 368574"/>
                <a:gd name="connsiteX262" fmla="*/ 446337 w 1929652"/>
                <a:gd name="connsiteY262" fmla="*/ 311233 h 368574"/>
                <a:gd name="connsiteX263" fmla="*/ 411063 w 1929652"/>
                <a:gd name="connsiteY263" fmla="*/ 359593 h 368574"/>
                <a:gd name="connsiteX264" fmla="*/ 367489 w 1929652"/>
                <a:gd name="connsiteY264" fmla="*/ 366501 h 368574"/>
                <a:gd name="connsiteX265" fmla="*/ 303165 w 1929652"/>
                <a:gd name="connsiteY265" fmla="*/ 365811 h 368574"/>
                <a:gd name="connsiteX266" fmla="*/ 303165 w 1929652"/>
                <a:gd name="connsiteY266" fmla="*/ 357866 h 368574"/>
                <a:gd name="connsiteX267" fmla="*/ 320802 w 1929652"/>
                <a:gd name="connsiteY267" fmla="*/ 355448 h 368574"/>
                <a:gd name="connsiteX268" fmla="*/ 329794 w 1929652"/>
                <a:gd name="connsiteY268" fmla="*/ 341285 h 368574"/>
                <a:gd name="connsiteX269" fmla="*/ 330485 w 1929652"/>
                <a:gd name="connsiteY269" fmla="*/ 277381 h 368574"/>
                <a:gd name="connsiteX270" fmla="*/ 330485 w 1929652"/>
                <a:gd name="connsiteY270" fmla="*/ 213130 h 368574"/>
                <a:gd name="connsiteX271" fmla="*/ 322531 w 1929652"/>
                <a:gd name="connsiteY271" fmla="*/ 201386 h 368574"/>
                <a:gd name="connsiteX272" fmla="*/ 306277 w 1929652"/>
                <a:gd name="connsiteY272" fmla="*/ 198622 h 368574"/>
                <a:gd name="connsiteX273" fmla="*/ 306277 w 1929652"/>
                <a:gd name="connsiteY273" fmla="*/ 191023 h 368574"/>
                <a:gd name="connsiteX274" fmla="*/ 491295 w 1929652"/>
                <a:gd name="connsiteY274" fmla="*/ 339903 h 368574"/>
                <a:gd name="connsiteX275" fmla="*/ 496482 w 1929652"/>
                <a:gd name="connsiteY275" fmla="*/ 352339 h 368574"/>
                <a:gd name="connsiteX276" fmla="*/ 491986 w 1929652"/>
                <a:gd name="connsiteY276" fmla="*/ 363393 h 368574"/>
                <a:gd name="connsiteX277" fmla="*/ 479882 w 1929652"/>
                <a:gd name="connsiteY277" fmla="*/ 368229 h 368574"/>
                <a:gd name="connsiteX278" fmla="*/ 469508 w 1929652"/>
                <a:gd name="connsiteY278" fmla="*/ 364084 h 368574"/>
                <a:gd name="connsiteX279" fmla="*/ 464666 w 1929652"/>
                <a:gd name="connsiteY279" fmla="*/ 351993 h 368574"/>
                <a:gd name="connsiteX280" fmla="*/ 469853 w 1929652"/>
                <a:gd name="connsiteY280" fmla="*/ 339903 h 368574"/>
                <a:gd name="connsiteX281" fmla="*/ 480920 w 1929652"/>
                <a:gd name="connsiteY281" fmla="*/ 335413 h 368574"/>
                <a:gd name="connsiteX282" fmla="*/ 491295 w 1929652"/>
                <a:gd name="connsiteY282" fmla="*/ 339903 h 368574"/>
                <a:gd name="connsiteX283" fmla="*/ 589510 w 1929652"/>
                <a:gd name="connsiteY283" fmla="*/ 331613 h 368574"/>
                <a:gd name="connsiteX284" fmla="*/ 636888 w 1929652"/>
                <a:gd name="connsiteY284" fmla="*/ 208294 h 368574"/>
                <a:gd name="connsiteX285" fmla="*/ 641384 w 1929652"/>
                <a:gd name="connsiteY285" fmla="*/ 191714 h 368574"/>
                <a:gd name="connsiteX286" fmla="*/ 650721 w 1929652"/>
                <a:gd name="connsiteY286" fmla="*/ 192059 h 368574"/>
                <a:gd name="connsiteX287" fmla="*/ 660058 w 1929652"/>
                <a:gd name="connsiteY287" fmla="*/ 192059 h 368574"/>
                <a:gd name="connsiteX288" fmla="*/ 664554 w 1929652"/>
                <a:gd name="connsiteY288" fmla="*/ 206567 h 368574"/>
                <a:gd name="connsiteX289" fmla="*/ 711241 w 1929652"/>
                <a:gd name="connsiteY289" fmla="*/ 335067 h 368574"/>
                <a:gd name="connsiteX290" fmla="*/ 741673 w 1929652"/>
                <a:gd name="connsiteY290" fmla="*/ 357866 h 368574"/>
                <a:gd name="connsiteX291" fmla="*/ 740982 w 1929652"/>
                <a:gd name="connsiteY291" fmla="*/ 365811 h 368574"/>
                <a:gd name="connsiteX292" fmla="*/ 706745 w 1929652"/>
                <a:gd name="connsiteY292" fmla="*/ 365120 h 368574"/>
                <a:gd name="connsiteX293" fmla="*/ 669741 w 1929652"/>
                <a:gd name="connsiteY293" fmla="*/ 365811 h 368574"/>
                <a:gd name="connsiteX294" fmla="*/ 669741 w 1929652"/>
                <a:gd name="connsiteY294" fmla="*/ 357866 h 368574"/>
                <a:gd name="connsiteX295" fmla="*/ 684958 w 1929652"/>
                <a:gd name="connsiteY295" fmla="*/ 354411 h 368574"/>
                <a:gd name="connsiteX296" fmla="*/ 688416 w 1929652"/>
                <a:gd name="connsiteY296" fmla="*/ 347503 h 368574"/>
                <a:gd name="connsiteX297" fmla="*/ 644842 w 1929652"/>
                <a:gd name="connsiteY297" fmla="*/ 221421 h 368574"/>
                <a:gd name="connsiteX298" fmla="*/ 643459 w 1929652"/>
                <a:gd name="connsiteY298" fmla="*/ 221766 h 368574"/>
                <a:gd name="connsiteX299" fmla="*/ 601959 w 1929652"/>
                <a:gd name="connsiteY299" fmla="*/ 338522 h 368574"/>
                <a:gd name="connsiteX300" fmla="*/ 609568 w 1929652"/>
                <a:gd name="connsiteY300" fmla="*/ 355793 h 368574"/>
                <a:gd name="connsiteX301" fmla="*/ 623401 w 1929652"/>
                <a:gd name="connsiteY301" fmla="*/ 357866 h 368574"/>
                <a:gd name="connsiteX302" fmla="*/ 622709 w 1929652"/>
                <a:gd name="connsiteY302" fmla="*/ 365811 h 368574"/>
                <a:gd name="connsiteX303" fmla="*/ 586743 w 1929652"/>
                <a:gd name="connsiteY303" fmla="*/ 365120 h 368574"/>
                <a:gd name="connsiteX304" fmla="*/ 556656 w 1929652"/>
                <a:gd name="connsiteY304" fmla="*/ 365811 h 368574"/>
                <a:gd name="connsiteX305" fmla="*/ 556656 w 1929652"/>
                <a:gd name="connsiteY305" fmla="*/ 357866 h 368574"/>
                <a:gd name="connsiteX306" fmla="*/ 589510 w 1929652"/>
                <a:gd name="connsiteY306" fmla="*/ 331613 h 368574"/>
                <a:gd name="connsiteX307" fmla="*/ 785593 w 1929652"/>
                <a:gd name="connsiteY307" fmla="*/ 264945 h 368574"/>
                <a:gd name="connsiteX308" fmla="*/ 771414 w 1929652"/>
                <a:gd name="connsiteY308" fmla="*/ 301215 h 368574"/>
                <a:gd name="connsiteX309" fmla="*/ 810493 w 1929652"/>
                <a:gd name="connsiteY309" fmla="*/ 356829 h 368574"/>
                <a:gd name="connsiteX310" fmla="*/ 827784 w 1929652"/>
                <a:gd name="connsiteY310" fmla="*/ 350957 h 368574"/>
                <a:gd name="connsiteX311" fmla="*/ 838159 w 1929652"/>
                <a:gd name="connsiteY311" fmla="*/ 315378 h 368574"/>
                <a:gd name="connsiteX312" fmla="*/ 799081 w 1929652"/>
                <a:gd name="connsiteY312" fmla="*/ 261145 h 368574"/>
                <a:gd name="connsiteX313" fmla="*/ 785593 w 1929652"/>
                <a:gd name="connsiteY313" fmla="*/ 264600 h 368574"/>
                <a:gd name="connsiteX314" fmla="*/ 862367 w 1929652"/>
                <a:gd name="connsiteY314" fmla="*/ 306397 h 368574"/>
                <a:gd name="connsiteX315" fmla="*/ 836084 w 1929652"/>
                <a:gd name="connsiteY315" fmla="*/ 358211 h 368574"/>
                <a:gd name="connsiteX316" fmla="*/ 803230 w 1929652"/>
                <a:gd name="connsiteY316" fmla="*/ 368574 h 368574"/>
                <a:gd name="connsiteX317" fmla="*/ 747207 w 1929652"/>
                <a:gd name="connsiteY317" fmla="*/ 308124 h 368574"/>
                <a:gd name="connsiteX318" fmla="*/ 771760 w 1929652"/>
                <a:gd name="connsiteY318" fmla="*/ 261145 h 368574"/>
                <a:gd name="connsiteX319" fmla="*/ 808764 w 1929652"/>
                <a:gd name="connsiteY319" fmla="*/ 250092 h 368574"/>
                <a:gd name="connsiteX320" fmla="*/ 862367 w 1929652"/>
                <a:gd name="connsiteY320" fmla="*/ 306397 h 368574"/>
                <a:gd name="connsiteX321" fmla="*/ 895220 w 1929652"/>
                <a:gd name="connsiteY321" fmla="*/ 344048 h 368574"/>
                <a:gd name="connsiteX322" fmla="*/ 897641 w 1929652"/>
                <a:gd name="connsiteY322" fmla="*/ 271163 h 368574"/>
                <a:gd name="connsiteX323" fmla="*/ 890725 w 1929652"/>
                <a:gd name="connsiteY323" fmla="*/ 262527 h 368574"/>
                <a:gd name="connsiteX324" fmla="*/ 881041 w 1929652"/>
                <a:gd name="connsiteY324" fmla="*/ 260800 h 368574"/>
                <a:gd name="connsiteX325" fmla="*/ 882079 w 1929652"/>
                <a:gd name="connsiteY325" fmla="*/ 252855 h 368574"/>
                <a:gd name="connsiteX326" fmla="*/ 906287 w 1929652"/>
                <a:gd name="connsiteY326" fmla="*/ 253546 h 368574"/>
                <a:gd name="connsiteX327" fmla="*/ 918737 w 1929652"/>
                <a:gd name="connsiteY327" fmla="*/ 253200 h 368574"/>
                <a:gd name="connsiteX328" fmla="*/ 922887 w 1929652"/>
                <a:gd name="connsiteY328" fmla="*/ 263563 h 368574"/>
                <a:gd name="connsiteX329" fmla="*/ 955394 w 1929652"/>
                <a:gd name="connsiteY329" fmla="*/ 329540 h 368574"/>
                <a:gd name="connsiteX330" fmla="*/ 956778 w 1929652"/>
                <a:gd name="connsiteY330" fmla="*/ 329540 h 368574"/>
                <a:gd name="connsiteX331" fmla="*/ 991360 w 1929652"/>
                <a:gd name="connsiteY331" fmla="*/ 253546 h 368574"/>
                <a:gd name="connsiteX332" fmla="*/ 1002773 w 1929652"/>
                <a:gd name="connsiteY332" fmla="*/ 253546 h 368574"/>
                <a:gd name="connsiteX333" fmla="*/ 1026980 w 1929652"/>
                <a:gd name="connsiteY333" fmla="*/ 252855 h 368574"/>
                <a:gd name="connsiteX334" fmla="*/ 1026980 w 1929652"/>
                <a:gd name="connsiteY334" fmla="*/ 260800 h 368574"/>
                <a:gd name="connsiteX335" fmla="*/ 1015914 w 1929652"/>
                <a:gd name="connsiteY335" fmla="*/ 263218 h 368574"/>
                <a:gd name="connsiteX336" fmla="*/ 1010727 w 1929652"/>
                <a:gd name="connsiteY336" fmla="*/ 270472 h 368574"/>
                <a:gd name="connsiteX337" fmla="*/ 1011418 w 1929652"/>
                <a:gd name="connsiteY337" fmla="*/ 345776 h 368574"/>
                <a:gd name="connsiteX338" fmla="*/ 1019718 w 1929652"/>
                <a:gd name="connsiteY338" fmla="*/ 355793 h 368574"/>
                <a:gd name="connsiteX339" fmla="*/ 1029401 w 1929652"/>
                <a:gd name="connsiteY339" fmla="*/ 357866 h 368574"/>
                <a:gd name="connsiteX340" fmla="*/ 1028018 w 1929652"/>
                <a:gd name="connsiteY340" fmla="*/ 365811 h 368574"/>
                <a:gd name="connsiteX341" fmla="*/ 1001389 w 1929652"/>
                <a:gd name="connsiteY341" fmla="*/ 365120 h 368574"/>
                <a:gd name="connsiteX342" fmla="*/ 975798 w 1929652"/>
                <a:gd name="connsiteY342" fmla="*/ 365811 h 368574"/>
                <a:gd name="connsiteX343" fmla="*/ 975106 w 1929652"/>
                <a:gd name="connsiteY343" fmla="*/ 357866 h 368574"/>
                <a:gd name="connsiteX344" fmla="*/ 989631 w 1929652"/>
                <a:gd name="connsiteY344" fmla="*/ 349921 h 368574"/>
                <a:gd name="connsiteX345" fmla="*/ 990323 w 1929652"/>
                <a:gd name="connsiteY345" fmla="*/ 281526 h 368574"/>
                <a:gd name="connsiteX346" fmla="*/ 989631 w 1929652"/>
                <a:gd name="connsiteY346" fmla="*/ 281526 h 368574"/>
                <a:gd name="connsiteX347" fmla="*/ 952974 w 1929652"/>
                <a:gd name="connsiteY347" fmla="*/ 362702 h 368574"/>
                <a:gd name="connsiteX348" fmla="*/ 946057 w 1929652"/>
                <a:gd name="connsiteY348" fmla="*/ 364774 h 368574"/>
                <a:gd name="connsiteX349" fmla="*/ 908708 w 1929652"/>
                <a:gd name="connsiteY349" fmla="*/ 279453 h 368574"/>
                <a:gd name="connsiteX350" fmla="*/ 907324 w 1929652"/>
                <a:gd name="connsiteY350" fmla="*/ 279798 h 368574"/>
                <a:gd name="connsiteX351" fmla="*/ 907324 w 1929652"/>
                <a:gd name="connsiteY351" fmla="*/ 344739 h 368574"/>
                <a:gd name="connsiteX352" fmla="*/ 915624 w 1929652"/>
                <a:gd name="connsiteY352" fmla="*/ 355448 h 368574"/>
                <a:gd name="connsiteX353" fmla="*/ 926691 w 1929652"/>
                <a:gd name="connsiteY353" fmla="*/ 357866 h 368574"/>
                <a:gd name="connsiteX354" fmla="*/ 926345 w 1929652"/>
                <a:gd name="connsiteY354" fmla="*/ 365811 h 368574"/>
                <a:gd name="connsiteX355" fmla="*/ 901445 w 1929652"/>
                <a:gd name="connsiteY355" fmla="*/ 365120 h 368574"/>
                <a:gd name="connsiteX356" fmla="*/ 878275 w 1929652"/>
                <a:gd name="connsiteY356" fmla="*/ 365811 h 368574"/>
                <a:gd name="connsiteX357" fmla="*/ 878275 w 1929652"/>
                <a:gd name="connsiteY357" fmla="*/ 357866 h 368574"/>
                <a:gd name="connsiteX358" fmla="*/ 895220 w 1929652"/>
                <a:gd name="connsiteY358" fmla="*/ 344048 h 368574"/>
                <a:gd name="connsiteX359" fmla="*/ 1082313 w 1929652"/>
                <a:gd name="connsiteY359" fmla="*/ 264945 h 368574"/>
                <a:gd name="connsiteX360" fmla="*/ 1068480 w 1929652"/>
                <a:gd name="connsiteY360" fmla="*/ 301215 h 368574"/>
                <a:gd name="connsiteX361" fmla="*/ 1107212 w 1929652"/>
                <a:gd name="connsiteY361" fmla="*/ 356829 h 368574"/>
                <a:gd name="connsiteX362" fmla="*/ 1124504 w 1929652"/>
                <a:gd name="connsiteY362" fmla="*/ 350957 h 368574"/>
                <a:gd name="connsiteX363" fmla="*/ 1134878 w 1929652"/>
                <a:gd name="connsiteY363" fmla="*/ 315378 h 368574"/>
                <a:gd name="connsiteX364" fmla="*/ 1096146 w 1929652"/>
                <a:gd name="connsiteY364" fmla="*/ 261145 h 368574"/>
                <a:gd name="connsiteX365" fmla="*/ 1082313 w 1929652"/>
                <a:gd name="connsiteY365" fmla="*/ 264600 h 368574"/>
                <a:gd name="connsiteX366" fmla="*/ 1159086 w 1929652"/>
                <a:gd name="connsiteY366" fmla="*/ 306397 h 368574"/>
                <a:gd name="connsiteX367" fmla="*/ 1132803 w 1929652"/>
                <a:gd name="connsiteY367" fmla="*/ 358211 h 368574"/>
                <a:gd name="connsiteX368" fmla="*/ 1100296 w 1929652"/>
                <a:gd name="connsiteY368" fmla="*/ 368574 h 368574"/>
                <a:gd name="connsiteX369" fmla="*/ 1044272 w 1929652"/>
                <a:gd name="connsiteY369" fmla="*/ 308124 h 368574"/>
                <a:gd name="connsiteX370" fmla="*/ 1068480 w 1929652"/>
                <a:gd name="connsiteY370" fmla="*/ 261145 h 368574"/>
                <a:gd name="connsiteX371" fmla="*/ 1105483 w 1929652"/>
                <a:gd name="connsiteY371" fmla="*/ 250092 h 368574"/>
                <a:gd name="connsiteX372" fmla="*/ 1159086 w 1929652"/>
                <a:gd name="connsiteY372" fmla="*/ 306397 h 368574"/>
                <a:gd name="connsiteX373" fmla="*/ 1186752 w 1929652"/>
                <a:gd name="connsiteY373" fmla="*/ 356139 h 368574"/>
                <a:gd name="connsiteX374" fmla="*/ 1194015 w 1929652"/>
                <a:gd name="connsiteY374" fmla="*/ 345430 h 368574"/>
                <a:gd name="connsiteX375" fmla="*/ 1194015 w 1929652"/>
                <a:gd name="connsiteY375" fmla="*/ 306397 h 368574"/>
                <a:gd name="connsiteX376" fmla="*/ 1194015 w 1929652"/>
                <a:gd name="connsiteY376" fmla="*/ 271163 h 368574"/>
                <a:gd name="connsiteX377" fmla="*/ 1187444 w 1929652"/>
                <a:gd name="connsiteY377" fmla="*/ 262527 h 368574"/>
                <a:gd name="connsiteX378" fmla="*/ 1178107 w 1929652"/>
                <a:gd name="connsiteY378" fmla="*/ 260800 h 368574"/>
                <a:gd name="connsiteX379" fmla="*/ 1178798 w 1929652"/>
                <a:gd name="connsiteY379" fmla="*/ 252855 h 368574"/>
                <a:gd name="connsiteX380" fmla="*/ 1203698 w 1929652"/>
                <a:gd name="connsiteY380" fmla="*/ 253546 h 368574"/>
                <a:gd name="connsiteX381" fmla="*/ 1229981 w 1929652"/>
                <a:gd name="connsiteY381" fmla="*/ 252855 h 368574"/>
                <a:gd name="connsiteX382" fmla="*/ 1230327 w 1929652"/>
                <a:gd name="connsiteY382" fmla="*/ 260800 h 368574"/>
                <a:gd name="connsiteX383" fmla="*/ 1221335 w 1929652"/>
                <a:gd name="connsiteY383" fmla="*/ 262527 h 368574"/>
                <a:gd name="connsiteX384" fmla="*/ 1215456 w 1929652"/>
                <a:gd name="connsiteY384" fmla="*/ 270126 h 368574"/>
                <a:gd name="connsiteX385" fmla="*/ 1215456 w 1929652"/>
                <a:gd name="connsiteY385" fmla="*/ 300179 h 368574"/>
                <a:gd name="connsiteX386" fmla="*/ 1216839 w 1929652"/>
                <a:gd name="connsiteY386" fmla="*/ 301906 h 368574"/>
                <a:gd name="connsiteX387" fmla="*/ 1265255 w 1929652"/>
                <a:gd name="connsiteY387" fmla="*/ 301906 h 368574"/>
                <a:gd name="connsiteX388" fmla="*/ 1266293 w 1929652"/>
                <a:gd name="connsiteY388" fmla="*/ 300179 h 368574"/>
                <a:gd name="connsiteX389" fmla="*/ 1265947 w 1929652"/>
                <a:gd name="connsiteY389" fmla="*/ 270817 h 368574"/>
                <a:gd name="connsiteX390" fmla="*/ 1260068 w 1929652"/>
                <a:gd name="connsiteY390" fmla="*/ 262872 h 368574"/>
                <a:gd name="connsiteX391" fmla="*/ 1250039 w 1929652"/>
                <a:gd name="connsiteY391" fmla="*/ 260800 h 368574"/>
                <a:gd name="connsiteX392" fmla="*/ 1251076 w 1929652"/>
                <a:gd name="connsiteY392" fmla="*/ 252855 h 368574"/>
                <a:gd name="connsiteX393" fmla="*/ 1277705 w 1929652"/>
                <a:gd name="connsiteY393" fmla="*/ 253546 h 368574"/>
                <a:gd name="connsiteX394" fmla="*/ 1304334 w 1929652"/>
                <a:gd name="connsiteY394" fmla="*/ 252855 h 368574"/>
                <a:gd name="connsiteX395" fmla="*/ 1304334 w 1929652"/>
                <a:gd name="connsiteY395" fmla="*/ 260800 h 368574"/>
                <a:gd name="connsiteX396" fmla="*/ 1296034 w 1929652"/>
                <a:gd name="connsiteY396" fmla="*/ 262527 h 368574"/>
                <a:gd name="connsiteX397" fmla="*/ 1288080 w 1929652"/>
                <a:gd name="connsiteY397" fmla="*/ 271508 h 368574"/>
                <a:gd name="connsiteX398" fmla="*/ 1288080 w 1929652"/>
                <a:gd name="connsiteY398" fmla="*/ 306397 h 368574"/>
                <a:gd name="connsiteX399" fmla="*/ 1288426 w 1929652"/>
                <a:gd name="connsiteY399" fmla="*/ 345776 h 368574"/>
                <a:gd name="connsiteX400" fmla="*/ 1297071 w 1929652"/>
                <a:gd name="connsiteY400" fmla="*/ 355793 h 368574"/>
                <a:gd name="connsiteX401" fmla="*/ 1307446 w 1929652"/>
                <a:gd name="connsiteY401" fmla="*/ 357866 h 368574"/>
                <a:gd name="connsiteX402" fmla="*/ 1306063 w 1929652"/>
                <a:gd name="connsiteY402" fmla="*/ 365811 h 368574"/>
                <a:gd name="connsiteX403" fmla="*/ 1278397 w 1929652"/>
                <a:gd name="connsiteY403" fmla="*/ 365120 h 368574"/>
                <a:gd name="connsiteX404" fmla="*/ 1250730 w 1929652"/>
                <a:gd name="connsiteY404" fmla="*/ 365811 h 368574"/>
                <a:gd name="connsiteX405" fmla="*/ 1250730 w 1929652"/>
                <a:gd name="connsiteY405" fmla="*/ 357866 h 368574"/>
                <a:gd name="connsiteX406" fmla="*/ 1260414 w 1929652"/>
                <a:gd name="connsiteY406" fmla="*/ 356139 h 368574"/>
                <a:gd name="connsiteX407" fmla="*/ 1266293 w 1929652"/>
                <a:gd name="connsiteY407" fmla="*/ 347503 h 368574"/>
                <a:gd name="connsiteX408" fmla="*/ 1265601 w 1929652"/>
                <a:gd name="connsiteY408" fmla="*/ 312960 h 368574"/>
                <a:gd name="connsiteX409" fmla="*/ 1217185 w 1929652"/>
                <a:gd name="connsiteY409" fmla="*/ 312960 h 368574"/>
                <a:gd name="connsiteX410" fmla="*/ 1215802 w 1929652"/>
                <a:gd name="connsiteY410" fmla="*/ 313996 h 368574"/>
                <a:gd name="connsiteX411" fmla="*/ 1215802 w 1929652"/>
                <a:gd name="connsiteY411" fmla="*/ 345776 h 368574"/>
                <a:gd name="connsiteX412" fmla="*/ 1223064 w 1929652"/>
                <a:gd name="connsiteY412" fmla="*/ 356139 h 368574"/>
                <a:gd name="connsiteX413" fmla="*/ 1232747 w 1929652"/>
                <a:gd name="connsiteY413" fmla="*/ 357866 h 368574"/>
                <a:gd name="connsiteX414" fmla="*/ 1231364 w 1929652"/>
                <a:gd name="connsiteY414" fmla="*/ 365811 h 368574"/>
                <a:gd name="connsiteX415" fmla="*/ 1204044 w 1929652"/>
                <a:gd name="connsiteY415" fmla="*/ 365120 h 368574"/>
                <a:gd name="connsiteX416" fmla="*/ 1177761 w 1929652"/>
                <a:gd name="connsiteY416" fmla="*/ 365811 h 368574"/>
                <a:gd name="connsiteX417" fmla="*/ 1177761 w 1929652"/>
                <a:gd name="connsiteY417" fmla="*/ 357866 h 368574"/>
                <a:gd name="connsiteX418" fmla="*/ 1360703 w 1929652"/>
                <a:gd name="connsiteY418" fmla="*/ 264945 h 368574"/>
                <a:gd name="connsiteX419" fmla="*/ 1346524 w 1929652"/>
                <a:gd name="connsiteY419" fmla="*/ 301215 h 368574"/>
                <a:gd name="connsiteX420" fmla="*/ 1385603 w 1929652"/>
                <a:gd name="connsiteY420" fmla="*/ 356829 h 368574"/>
                <a:gd name="connsiteX421" fmla="*/ 1402894 w 1929652"/>
                <a:gd name="connsiteY421" fmla="*/ 350957 h 368574"/>
                <a:gd name="connsiteX422" fmla="*/ 1413269 w 1929652"/>
                <a:gd name="connsiteY422" fmla="*/ 315378 h 368574"/>
                <a:gd name="connsiteX423" fmla="*/ 1374191 w 1929652"/>
                <a:gd name="connsiteY423" fmla="*/ 261145 h 368574"/>
                <a:gd name="connsiteX424" fmla="*/ 1360703 w 1929652"/>
                <a:gd name="connsiteY424" fmla="*/ 264600 h 368574"/>
                <a:gd name="connsiteX425" fmla="*/ 1437477 w 1929652"/>
                <a:gd name="connsiteY425" fmla="*/ 306397 h 368574"/>
                <a:gd name="connsiteX426" fmla="*/ 1411194 w 1929652"/>
                <a:gd name="connsiteY426" fmla="*/ 358211 h 368574"/>
                <a:gd name="connsiteX427" fmla="*/ 1378686 w 1929652"/>
                <a:gd name="connsiteY427" fmla="*/ 368574 h 368574"/>
                <a:gd name="connsiteX428" fmla="*/ 1322662 w 1929652"/>
                <a:gd name="connsiteY428" fmla="*/ 308124 h 368574"/>
                <a:gd name="connsiteX429" fmla="*/ 1346870 w 1929652"/>
                <a:gd name="connsiteY429" fmla="*/ 261145 h 368574"/>
                <a:gd name="connsiteX430" fmla="*/ 1383874 w 1929652"/>
                <a:gd name="connsiteY430" fmla="*/ 250092 h 368574"/>
                <a:gd name="connsiteX431" fmla="*/ 1437477 w 1929652"/>
                <a:gd name="connsiteY431" fmla="*/ 306397 h 368574"/>
                <a:gd name="connsiteX432" fmla="*/ 1512521 w 1929652"/>
                <a:gd name="connsiteY432" fmla="*/ 368574 h 368574"/>
                <a:gd name="connsiteX433" fmla="*/ 1472060 w 1929652"/>
                <a:gd name="connsiteY433" fmla="*/ 348884 h 368574"/>
                <a:gd name="connsiteX434" fmla="*/ 1460993 w 1929652"/>
                <a:gd name="connsiteY434" fmla="*/ 311233 h 368574"/>
                <a:gd name="connsiteX435" fmla="*/ 1489697 w 1929652"/>
                <a:gd name="connsiteY435" fmla="*/ 261491 h 368574"/>
                <a:gd name="connsiteX436" fmla="*/ 1525317 w 1929652"/>
                <a:gd name="connsiteY436" fmla="*/ 250092 h 368574"/>
                <a:gd name="connsiteX437" fmla="*/ 1548487 w 1929652"/>
                <a:gd name="connsiteY437" fmla="*/ 254237 h 368574"/>
                <a:gd name="connsiteX438" fmla="*/ 1556787 w 1929652"/>
                <a:gd name="connsiteY438" fmla="*/ 261491 h 368574"/>
                <a:gd name="connsiteX439" fmla="*/ 1556441 w 1929652"/>
                <a:gd name="connsiteY439" fmla="*/ 265981 h 368574"/>
                <a:gd name="connsiteX440" fmla="*/ 1546758 w 1929652"/>
                <a:gd name="connsiteY440" fmla="*/ 277726 h 368574"/>
                <a:gd name="connsiteX441" fmla="*/ 1543991 w 1929652"/>
                <a:gd name="connsiteY441" fmla="*/ 277726 h 368574"/>
                <a:gd name="connsiteX442" fmla="*/ 1512867 w 1929652"/>
                <a:gd name="connsiteY442" fmla="*/ 262527 h 368574"/>
                <a:gd name="connsiteX443" fmla="*/ 1482780 w 1929652"/>
                <a:gd name="connsiteY443" fmla="*/ 300524 h 368574"/>
                <a:gd name="connsiteX444" fmla="*/ 1493155 w 1929652"/>
                <a:gd name="connsiteY444" fmla="*/ 335067 h 368574"/>
                <a:gd name="connsiteX445" fmla="*/ 1524971 w 1929652"/>
                <a:gd name="connsiteY445" fmla="*/ 349921 h 368574"/>
                <a:gd name="connsiteX446" fmla="*/ 1557133 w 1929652"/>
                <a:gd name="connsiteY446" fmla="*/ 336104 h 368574"/>
                <a:gd name="connsiteX447" fmla="*/ 1558516 w 1929652"/>
                <a:gd name="connsiteY447" fmla="*/ 338176 h 368574"/>
                <a:gd name="connsiteX448" fmla="*/ 1557133 w 1929652"/>
                <a:gd name="connsiteY448" fmla="*/ 346121 h 368574"/>
                <a:gd name="connsiteX449" fmla="*/ 1512175 w 1929652"/>
                <a:gd name="connsiteY449" fmla="*/ 368574 h 368574"/>
                <a:gd name="connsiteX450" fmla="*/ 1611773 w 1929652"/>
                <a:gd name="connsiteY450" fmla="*/ 264945 h 368574"/>
                <a:gd name="connsiteX451" fmla="*/ 1597249 w 1929652"/>
                <a:gd name="connsiteY451" fmla="*/ 301215 h 368574"/>
                <a:gd name="connsiteX452" fmla="*/ 1636673 w 1929652"/>
                <a:gd name="connsiteY452" fmla="*/ 356829 h 368574"/>
                <a:gd name="connsiteX453" fmla="*/ 1653964 w 1929652"/>
                <a:gd name="connsiteY453" fmla="*/ 350957 h 368574"/>
                <a:gd name="connsiteX454" fmla="*/ 1664339 w 1929652"/>
                <a:gd name="connsiteY454" fmla="*/ 315378 h 368574"/>
                <a:gd name="connsiteX455" fmla="*/ 1625261 w 1929652"/>
                <a:gd name="connsiteY455" fmla="*/ 261145 h 368574"/>
                <a:gd name="connsiteX456" fmla="*/ 1611773 w 1929652"/>
                <a:gd name="connsiteY456" fmla="*/ 264600 h 368574"/>
                <a:gd name="connsiteX457" fmla="*/ 1688547 w 1929652"/>
                <a:gd name="connsiteY457" fmla="*/ 306397 h 368574"/>
                <a:gd name="connsiteX458" fmla="*/ 1662264 w 1929652"/>
                <a:gd name="connsiteY458" fmla="*/ 358211 h 368574"/>
                <a:gd name="connsiteX459" fmla="*/ 1629411 w 1929652"/>
                <a:gd name="connsiteY459" fmla="*/ 368574 h 368574"/>
                <a:gd name="connsiteX460" fmla="*/ 1573387 w 1929652"/>
                <a:gd name="connsiteY460" fmla="*/ 308124 h 368574"/>
                <a:gd name="connsiteX461" fmla="*/ 1597940 w 1929652"/>
                <a:gd name="connsiteY461" fmla="*/ 261145 h 368574"/>
                <a:gd name="connsiteX462" fmla="*/ 1634944 w 1929652"/>
                <a:gd name="connsiteY462" fmla="*/ 250092 h 368574"/>
                <a:gd name="connsiteX463" fmla="*/ 1688547 w 1929652"/>
                <a:gd name="connsiteY463" fmla="*/ 306397 h 368574"/>
                <a:gd name="connsiteX464" fmla="*/ 1745608 w 1929652"/>
                <a:gd name="connsiteY464" fmla="*/ 310196 h 368574"/>
                <a:gd name="connsiteX465" fmla="*/ 1744225 w 1929652"/>
                <a:gd name="connsiteY465" fmla="*/ 311578 h 368574"/>
                <a:gd name="connsiteX466" fmla="*/ 1744225 w 1929652"/>
                <a:gd name="connsiteY466" fmla="*/ 346121 h 368574"/>
                <a:gd name="connsiteX467" fmla="*/ 1749067 w 1929652"/>
                <a:gd name="connsiteY467" fmla="*/ 354411 h 368574"/>
                <a:gd name="connsiteX468" fmla="*/ 1762208 w 1929652"/>
                <a:gd name="connsiteY468" fmla="*/ 357520 h 368574"/>
                <a:gd name="connsiteX469" fmla="*/ 1786416 w 1929652"/>
                <a:gd name="connsiteY469" fmla="*/ 335067 h 368574"/>
                <a:gd name="connsiteX470" fmla="*/ 1745608 w 1929652"/>
                <a:gd name="connsiteY470" fmla="*/ 310196 h 368574"/>
                <a:gd name="connsiteX471" fmla="*/ 1782266 w 1929652"/>
                <a:gd name="connsiteY471" fmla="*/ 283944 h 368574"/>
                <a:gd name="connsiteX472" fmla="*/ 1746992 w 1929652"/>
                <a:gd name="connsiteY472" fmla="*/ 261145 h 368574"/>
                <a:gd name="connsiteX473" fmla="*/ 1744571 w 1929652"/>
                <a:gd name="connsiteY473" fmla="*/ 262872 h 368574"/>
                <a:gd name="connsiteX474" fmla="*/ 1744225 w 1929652"/>
                <a:gd name="connsiteY474" fmla="*/ 300179 h 368574"/>
                <a:gd name="connsiteX475" fmla="*/ 1745263 w 1929652"/>
                <a:gd name="connsiteY475" fmla="*/ 301561 h 368574"/>
                <a:gd name="connsiteX476" fmla="*/ 1759096 w 1929652"/>
                <a:gd name="connsiteY476" fmla="*/ 301561 h 368574"/>
                <a:gd name="connsiteX477" fmla="*/ 1775004 w 1929652"/>
                <a:gd name="connsiteY477" fmla="*/ 298797 h 368574"/>
                <a:gd name="connsiteX478" fmla="*/ 1781920 w 1929652"/>
                <a:gd name="connsiteY478" fmla="*/ 283944 h 368574"/>
                <a:gd name="connsiteX479" fmla="*/ 1717251 w 1929652"/>
                <a:gd name="connsiteY479" fmla="*/ 355793 h 368574"/>
                <a:gd name="connsiteX480" fmla="*/ 1723476 w 1929652"/>
                <a:gd name="connsiteY480" fmla="*/ 348884 h 368574"/>
                <a:gd name="connsiteX481" fmla="*/ 1723476 w 1929652"/>
                <a:gd name="connsiteY481" fmla="*/ 306051 h 368574"/>
                <a:gd name="connsiteX482" fmla="*/ 1723476 w 1929652"/>
                <a:gd name="connsiteY482" fmla="*/ 271854 h 368574"/>
                <a:gd name="connsiteX483" fmla="*/ 1720017 w 1929652"/>
                <a:gd name="connsiteY483" fmla="*/ 264945 h 368574"/>
                <a:gd name="connsiteX484" fmla="*/ 1707222 w 1929652"/>
                <a:gd name="connsiteY484" fmla="*/ 260800 h 368574"/>
                <a:gd name="connsiteX485" fmla="*/ 1707222 w 1929652"/>
                <a:gd name="connsiteY485" fmla="*/ 253891 h 368574"/>
                <a:gd name="connsiteX486" fmla="*/ 1765666 w 1929652"/>
                <a:gd name="connsiteY486" fmla="*/ 251819 h 368574"/>
                <a:gd name="connsiteX487" fmla="*/ 1803362 w 1929652"/>
                <a:gd name="connsiteY487" fmla="*/ 278417 h 368574"/>
                <a:gd name="connsiteX488" fmla="*/ 1783649 w 1929652"/>
                <a:gd name="connsiteY488" fmla="*/ 302597 h 368574"/>
                <a:gd name="connsiteX489" fmla="*/ 1783649 w 1929652"/>
                <a:gd name="connsiteY489" fmla="*/ 303288 h 368574"/>
                <a:gd name="connsiteX490" fmla="*/ 1809932 w 1929652"/>
                <a:gd name="connsiteY490" fmla="*/ 330922 h 368574"/>
                <a:gd name="connsiteX491" fmla="*/ 1786762 w 1929652"/>
                <a:gd name="connsiteY491" fmla="*/ 360975 h 368574"/>
                <a:gd name="connsiteX492" fmla="*/ 1750796 w 1929652"/>
                <a:gd name="connsiteY492" fmla="*/ 366847 h 368574"/>
                <a:gd name="connsiteX493" fmla="*/ 1706530 w 1929652"/>
                <a:gd name="connsiteY493" fmla="*/ 365811 h 368574"/>
                <a:gd name="connsiteX494" fmla="*/ 1706184 w 1929652"/>
                <a:gd name="connsiteY494" fmla="*/ 357866 h 368574"/>
                <a:gd name="connsiteX495" fmla="*/ 1717251 w 1929652"/>
                <a:gd name="connsiteY495" fmla="*/ 355793 h 368574"/>
                <a:gd name="connsiteX496" fmla="*/ 1887397 w 1929652"/>
                <a:gd name="connsiteY496" fmla="*/ 310887 h 368574"/>
                <a:gd name="connsiteX497" fmla="*/ 1854198 w 1929652"/>
                <a:gd name="connsiteY497" fmla="*/ 323668 h 368574"/>
                <a:gd name="connsiteX498" fmla="*/ 1851086 w 1929652"/>
                <a:gd name="connsiteY498" fmla="*/ 332649 h 368574"/>
                <a:gd name="connsiteX499" fmla="*/ 1870798 w 1929652"/>
                <a:gd name="connsiteY499" fmla="*/ 351993 h 368574"/>
                <a:gd name="connsiteX500" fmla="*/ 1885323 w 1929652"/>
                <a:gd name="connsiteY500" fmla="*/ 347157 h 368574"/>
                <a:gd name="connsiteX501" fmla="*/ 1888435 w 1929652"/>
                <a:gd name="connsiteY501" fmla="*/ 340940 h 368574"/>
                <a:gd name="connsiteX502" fmla="*/ 1889127 w 1929652"/>
                <a:gd name="connsiteY502" fmla="*/ 311924 h 368574"/>
                <a:gd name="connsiteX503" fmla="*/ 1887397 w 1929652"/>
                <a:gd name="connsiteY503" fmla="*/ 310887 h 368574"/>
                <a:gd name="connsiteX504" fmla="*/ 1884977 w 1929652"/>
                <a:gd name="connsiteY504" fmla="*/ 275308 h 368574"/>
                <a:gd name="connsiteX505" fmla="*/ 1863536 w 1929652"/>
                <a:gd name="connsiteY505" fmla="*/ 264945 h 368574"/>
                <a:gd name="connsiteX506" fmla="*/ 1852469 w 1929652"/>
                <a:gd name="connsiteY506" fmla="*/ 267363 h 368574"/>
                <a:gd name="connsiteX507" fmla="*/ 1840365 w 1929652"/>
                <a:gd name="connsiteY507" fmla="*/ 287743 h 368574"/>
                <a:gd name="connsiteX508" fmla="*/ 1832411 w 1929652"/>
                <a:gd name="connsiteY508" fmla="*/ 282217 h 368574"/>
                <a:gd name="connsiteX509" fmla="*/ 1838982 w 1929652"/>
                <a:gd name="connsiteY509" fmla="*/ 265636 h 368574"/>
                <a:gd name="connsiteX510" fmla="*/ 1875639 w 1929652"/>
                <a:gd name="connsiteY510" fmla="*/ 250092 h 368574"/>
                <a:gd name="connsiteX511" fmla="*/ 1903306 w 1929652"/>
                <a:gd name="connsiteY511" fmla="*/ 264945 h 368574"/>
                <a:gd name="connsiteX512" fmla="*/ 1910222 w 1929652"/>
                <a:gd name="connsiteY512" fmla="*/ 292579 h 368574"/>
                <a:gd name="connsiteX513" fmla="*/ 1908839 w 1929652"/>
                <a:gd name="connsiteY513" fmla="*/ 340249 h 368574"/>
                <a:gd name="connsiteX514" fmla="*/ 1919559 w 1929652"/>
                <a:gd name="connsiteY514" fmla="*/ 351648 h 368574"/>
                <a:gd name="connsiteX515" fmla="*/ 1929588 w 1929652"/>
                <a:gd name="connsiteY515" fmla="*/ 350266 h 368574"/>
                <a:gd name="connsiteX516" fmla="*/ 1928551 w 1929652"/>
                <a:gd name="connsiteY516" fmla="*/ 358557 h 368574"/>
                <a:gd name="connsiteX517" fmla="*/ 1905380 w 1929652"/>
                <a:gd name="connsiteY517" fmla="*/ 368574 h 368574"/>
                <a:gd name="connsiteX518" fmla="*/ 1890856 w 1929652"/>
                <a:gd name="connsiteY518" fmla="*/ 360975 h 368574"/>
                <a:gd name="connsiteX519" fmla="*/ 1888781 w 1929652"/>
                <a:gd name="connsiteY519" fmla="*/ 354066 h 368574"/>
                <a:gd name="connsiteX520" fmla="*/ 1887397 w 1929652"/>
                <a:gd name="connsiteY520" fmla="*/ 354066 h 368574"/>
                <a:gd name="connsiteX521" fmla="*/ 1854198 w 1929652"/>
                <a:gd name="connsiteY521" fmla="*/ 368574 h 368574"/>
                <a:gd name="connsiteX522" fmla="*/ 1838636 w 1929652"/>
                <a:gd name="connsiteY522" fmla="*/ 361665 h 368574"/>
                <a:gd name="connsiteX523" fmla="*/ 1828953 w 1929652"/>
                <a:gd name="connsiteY523" fmla="*/ 336794 h 368574"/>
                <a:gd name="connsiteX524" fmla="*/ 1834140 w 1929652"/>
                <a:gd name="connsiteY524" fmla="*/ 320559 h 368574"/>
                <a:gd name="connsiteX525" fmla="*/ 1887397 w 1929652"/>
                <a:gd name="connsiteY525" fmla="*/ 302251 h 368574"/>
                <a:gd name="connsiteX526" fmla="*/ 1889127 w 1929652"/>
                <a:gd name="connsiteY526" fmla="*/ 299488 h 368574"/>
                <a:gd name="connsiteX527" fmla="*/ 1889127 w 1929652"/>
                <a:gd name="connsiteY527" fmla="*/ 291889 h 368574"/>
                <a:gd name="connsiteX528" fmla="*/ 1884977 w 1929652"/>
                <a:gd name="connsiteY528" fmla="*/ 275308 h 368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</a:cxnLst>
              <a:rect l="l" t="t" r="r" b="b"/>
              <a:pathLst>
                <a:path w="1929652" h="368574">
                  <a:moveTo>
                    <a:pt x="15091" y="105702"/>
                  </a:moveTo>
                  <a:cubicBezTo>
                    <a:pt x="21316" y="103629"/>
                    <a:pt x="22008" y="101211"/>
                    <a:pt x="22008" y="92575"/>
                  </a:cubicBezTo>
                  <a:lnTo>
                    <a:pt x="22008" y="53542"/>
                  </a:lnTo>
                  <a:cubicBezTo>
                    <a:pt x="22008" y="42142"/>
                    <a:pt x="22008" y="31089"/>
                    <a:pt x="21316" y="20726"/>
                  </a:cubicBezTo>
                  <a:cubicBezTo>
                    <a:pt x="21316" y="15890"/>
                    <a:pt x="19241" y="13817"/>
                    <a:pt x="15091" y="12781"/>
                  </a:cubicBezTo>
                  <a:cubicBezTo>
                    <a:pt x="11633" y="11745"/>
                    <a:pt x="9212" y="11399"/>
                    <a:pt x="5754" y="11054"/>
                  </a:cubicBezTo>
                  <a:cubicBezTo>
                    <a:pt x="5062" y="8981"/>
                    <a:pt x="5408" y="4145"/>
                    <a:pt x="6446" y="2763"/>
                  </a:cubicBezTo>
                  <a:cubicBezTo>
                    <a:pt x="9212" y="2763"/>
                    <a:pt x="16820" y="3454"/>
                    <a:pt x="31345" y="3454"/>
                  </a:cubicBezTo>
                  <a:cubicBezTo>
                    <a:pt x="46562" y="3454"/>
                    <a:pt x="56245" y="2763"/>
                    <a:pt x="58320" y="2763"/>
                  </a:cubicBezTo>
                  <a:cubicBezTo>
                    <a:pt x="59357" y="3800"/>
                    <a:pt x="59357" y="9672"/>
                    <a:pt x="59011" y="11054"/>
                  </a:cubicBezTo>
                  <a:cubicBezTo>
                    <a:pt x="55553" y="11054"/>
                    <a:pt x="52441" y="11745"/>
                    <a:pt x="48982" y="12781"/>
                  </a:cubicBezTo>
                  <a:cubicBezTo>
                    <a:pt x="45178" y="13472"/>
                    <a:pt x="43103" y="15544"/>
                    <a:pt x="42757" y="21417"/>
                  </a:cubicBezTo>
                  <a:lnTo>
                    <a:pt x="42757" y="74958"/>
                  </a:lnTo>
                  <a:cubicBezTo>
                    <a:pt x="42757" y="75649"/>
                    <a:pt x="43449" y="76686"/>
                    <a:pt x="44141" y="76340"/>
                  </a:cubicBezTo>
                  <a:cubicBezTo>
                    <a:pt x="51749" y="69431"/>
                    <a:pt x="84948" y="34888"/>
                    <a:pt x="92556" y="24526"/>
                  </a:cubicBezTo>
                  <a:cubicBezTo>
                    <a:pt x="93248" y="23489"/>
                    <a:pt x="93940" y="22453"/>
                    <a:pt x="93940" y="21071"/>
                  </a:cubicBezTo>
                  <a:cubicBezTo>
                    <a:pt x="93940" y="15890"/>
                    <a:pt x="92902" y="13817"/>
                    <a:pt x="88407" y="12781"/>
                  </a:cubicBezTo>
                  <a:cubicBezTo>
                    <a:pt x="86677" y="12090"/>
                    <a:pt x="83565" y="11399"/>
                    <a:pt x="80107" y="11054"/>
                  </a:cubicBezTo>
                  <a:cubicBezTo>
                    <a:pt x="79415" y="9672"/>
                    <a:pt x="80107" y="3454"/>
                    <a:pt x="81144" y="2763"/>
                  </a:cubicBezTo>
                  <a:lnTo>
                    <a:pt x="105352" y="3454"/>
                  </a:lnTo>
                  <a:lnTo>
                    <a:pt x="131289" y="2763"/>
                  </a:lnTo>
                  <a:cubicBezTo>
                    <a:pt x="131981" y="4145"/>
                    <a:pt x="131981" y="9327"/>
                    <a:pt x="131289" y="10708"/>
                  </a:cubicBezTo>
                  <a:lnTo>
                    <a:pt x="120223" y="13126"/>
                  </a:lnTo>
                  <a:cubicBezTo>
                    <a:pt x="116764" y="14508"/>
                    <a:pt x="115381" y="18308"/>
                    <a:pt x="115381" y="20726"/>
                  </a:cubicBezTo>
                  <a:cubicBezTo>
                    <a:pt x="115035" y="37997"/>
                    <a:pt x="115381" y="83940"/>
                    <a:pt x="116073" y="96720"/>
                  </a:cubicBezTo>
                  <a:cubicBezTo>
                    <a:pt x="116073" y="100866"/>
                    <a:pt x="118148" y="103629"/>
                    <a:pt x="121606" y="105011"/>
                  </a:cubicBezTo>
                  <a:cubicBezTo>
                    <a:pt x="126102" y="106393"/>
                    <a:pt x="130597" y="107083"/>
                    <a:pt x="135093" y="107774"/>
                  </a:cubicBezTo>
                  <a:cubicBezTo>
                    <a:pt x="135785" y="108120"/>
                    <a:pt x="134747" y="114683"/>
                    <a:pt x="133710" y="115719"/>
                  </a:cubicBezTo>
                  <a:lnTo>
                    <a:pt x="104660" y="115028"/>
                  </a:lnTo>
                  <a:lnTo>
                    <a:pt x="82528" y="115719"/>
                  </a:lnTo>
                  <a:cubicBezTo>
                    <a:pt x="81836" y="115028"/>
                    <a:pt x="81836" y="109501"/>
                    <a:pt x="82182" y="108810"/>
                  </a:cubicBezTo>
                  <a:cubicBezTo>
                    <a:pt x="92902" y="105702"/>
                    <a:pt x="94631" y="103629"/>
                    <a:pt x="94631" y="98793"/>
                  </a:cubicBezTo>
                  <a:lnTo>
                    <a:pt x="94631" y="39034"/>
                  </a:lnTo>
                  <a:cubicBezTo>
                    <a:pt x="94631" y="38343"/>
                    <a:pt x="93940" y="37652"/>
                    <a:pt x="93248" y="38343"/>
                  </a:cubicBezTo>
                  <a:cubicBezTo>
                    <a:pt x="85640" y="47324"/>
                    <a:pt x="53132" y="80831"/>
                    <a:pt x="44832" y="90157"/>
                  </a:cubicBezTo>
                  <a:cubicBezTo>
                    <a:pt x="43449" y="91194"/>
                    <a:pt x="43103" y="92575"/>
                    <a:pt x="43103" y="94648"/>
                  </a:cubicBezTo>
                  <a:cubicBezTo>
                    <a:pt x="43103" y="102938"/>
                    <a:pt x="44832" y="104665"/>
                    <a:pt x="50020" y="106047"/>
                  </a:cubicBezTo>
                  <a:lnTo>
                    <a:pt x="60395" y="108120"/>
                  </a:lnTo>
                  <a:cubicBezTo>
                    <a:pt x="60740" y="108465"/>
                    <a:pt x="60049" y="115028"/>
                    <a:pt x="59357" y="115719"/>
                  </a:cubicBezTo>
                  <a:lnTo>
                    <a:pt x="31345" y="115028"/>
                  </a:lnTo>
                  <a:lnTo>
                    <a:pt x="5062" y="115719"/>
                  </a:lnTo>
                  <a:cubicBezTo>
                    <a:pt x="4371" y="115028"/>
                    <a:pt x="4371" y="108810"/>
                    <a:pt x="5062" y="107774"/>
                  </a:cubicBezTo>
                  <a:lnTo>
                    <a:pt x="15437" y="105702"/>
                  </a:lnTo>
                  <a:close/>
                  <a:moveTo>
                    <a:pt x="160339" y="93957"/>
                  </a:moveTo>
                  <a:cubicBezTo>
                    <a:pt x="161030" y="80831"/>
                    <a:pt x="162759" y="39379"/>
                    <a:pt x="162759" y="21071"/>
                  </a:cubicBezTo>
                  <a:cubicBezTo>
                    <a:pt x="162759" y="16581"/>
                    <a:pt x="159993" y="13817"/>
                    <a:pt x="155843" y="12435"/>
                  </a:cubicBezTo>
                  <a:lnTo>
                    <a:pt x="146160" y="11054"/>
                  </a:lnTo>
                  <a:cubicBezTo>
                    <a:pt x="145814" y="8981"/>
                    <a:pt x="146160" y="4145"/>
                    <a:pt x="147197" y="2763"/>
                  </a:cubicBezTo>
                  <a:lnTo>
                    <a:pt x="171405" y="3454"/>
                  </a:lnTo>
                  <a:lnTo>
                    <a:pt x="183855" y="3109"/>
                  </a:lnTo>
                  <a:cubicBezTo>
                    <a:pt x="184546" y="7254"/>
                    <a:pt x="186276" y="10017"/>
                    <a:pt x="188005" y="13472"/>
                  </a:cubicBezTo>
                  <a:cubicBezTo>
                    <a:pt x="195613" y="29707"/>
                    <a:pt x="215671" y="70813"/>
                    <a:pt x="220512" y="79449"/>
                  </a:cubicBezTo>
                  <a:lnTo>
                    <a:pt x="221550" y="79449"/>
                  </a:lnTo>
                  <a:cubicBezTo>
                    <a:pt x="229850" y="64250"/>
                    <a:pt x="255095" y="11399"/>
                    <a:pt x="256824" y="3454"/>
                  </a:cubicBezTo>
                  <a:lnTo>
                    <a:pt x="267891" y="3454"/>
                  </a:lnTo>
                  <a:lnTo>
                    <a:pt x="292099" y="2763"/>
                  </a:lnTo>
                  <a:cubicBezTo>
                    <a:pt x="292790" y="3454"/>
                    <a:pt x="292790" y="9672"/>
                    <a:pt x="292099" y="10708"/>
                  </a:cubicBezTo>
                  <a:cubicBezTo>
                    <a:pt x="288372" y="11331"/>
                    <a:pt x="284679" y="12138"/>
                    <a:pt x="281032" y="13126"/>
                  </a:cubicBezTo>
                  <a:cubicBezTo>
                    <a:pt x="278265" y="14163"/>
                    <a:pt x="275845" y="14854"/>
                    <a:pt x="275845" y="20380"/>
                  </a:cubicBezTo>
                  <a:cubicBezTo>
                    <a:pt x="275845" y="35925"/>
                    <a:pt x="275845" y="72886"/>
                    <a:pt x="276536" y="96030"/>
                  </a:cubicBezTo>
                  <a:cubicBezTo>
                    <a:pt x="276536" y="100520"/>
                    <a:pt x="278957" y="104665"/>
                    <a:pt x="284836" y="105702"/>
                  </a:cubicBezTo>
                  <a:lnTo>
                    <a:pt x="294519" y="107774"/>
                  </a:lnTo>
                  <a:cubicBezTo>
                    <a:pt x="295211" y="108465"/>
                    <a:pt x="294519" y="114683"/>
                    <a:pt x="293136" y="115719"/>
                  </a:cubicBezTo>
                  <a:lnTo>
                    <a:pt x="266507" y="115028"/>
                  </a:lnTo>
                  <a:cubicBezTo>
                    <a:pt x="253366" y="115028"/>
                    <a:pt x="244029" y="115719"/>
                    <a:pt x="240916" y="115719"/>
                  </a:cubicBezTo>
                  <a:cubicBezTo>
                    <a:pt x="239533" y="115028"/>
                    <a:pt x="239879" y="108810"/>
                    <a:pt x="240225" y="108120"/>
                  </a:cubicBezTo>
                  <a:cubicBezTo>
                    <a:pt x="252328" y="105356"/>
                    <a:pt x="254403" y="103974"/>
                    <a:pt x="254749" y="99829"/>
                  </a:cubicBezTo>
                  <a:cubicBezTo>
                    <a:pt x="255441" y="88430"/>
                    <a:pt x="255095" y="54578"/>
                    <a:pt x="255441" y="31434"/>
                  </a:cubicBezTo>
                  <a:lnTo>
                    <a:pt x="254749" y="31434"/>
                  </a:lnTo>
                  <a:lnTo>
                    <a:pt x="217746" y="112610"/>
                  </a:lnTo>
                  <a:cubicBezTo>
                    <a:pt x="216708" y="113647"/>
                    <a:pt x="212213" y="114683"/>
                    <a:pt x="210829" y="114683"/>
                  </a:cubicBezTo>
                  <a:cubicBezTo>
                    <a:pt x="201838" y="91539"/>
                    <a:pt x="185584" y="55960"/>
                    <a:pt x="173480" y="29362"/>
                  </a:cubicBezTo>
                  <a:cubicBezTo>
                    <a:pt x="173480" y="29016"/>
                    <a:pt x="172097" y="29016"/>
                    <a:pt x="172097" y="29707"/>
                  </a:cubicBezTo>
                  <a:cubicBezTo>
                    <a:pt x="172097" y="49397"/>
                    <a:pt x="171405" y="80140"/>
                    <a:pt x="172097" y="94648"/>
                  </a:cubicBezTo>
                  <a:cubicBezTo>
                    <a:pt x="172788" y="100175"/>
                    <a:pt x="174172" y="103974"/>
                    <a:pt x="180396" y="105356"/>
                  </a:cubicBezTo>
                  <a:lnTo>
                    <a:pt x="191463" y="107774"/>
                  </a:lnTo>
                  <a:cubicBezTo>
                    <a:pt x="192155" y="108465"/>
                    <a:pt x="192155" y="114683"/>
                    <a:pt x="191117" y="115719"/>
                  </a:cubicBezTo>
                  <a:lnTo>
                    <a:pt x="166218" y="115028"/>
                  </a:lnTo>
                  <a:lnTo>
                    <a:pt x="143047" y="115719"/>
                  </a:lnTo>
                  <a:cubicBezTo>
                    <a:pt x="142010" y="114337"/>
                    <a:pt x="142010" y="108810"/>
                    <a:pt x="143047" y="107774"/>
                  </a:cubicBezTo>
                  <a:cubicBezTo>
                    <a:pt x="158264" y="105011"/>
                    <a:pt x="159301" y="102938"/>
                    <a:pt x="159993" y="93957"/>
                  </a:cubicBezTo>
                  <a:close/>
                  <a:moveTo>
                    <a:pt x="330831" y="42833"/>
                  </a:moveTo>
                  <a:cubicBezTo>
                    <a:pt x="330831" y="43524"/>
                    <a:pt x="331523" y="44906"/>
                    <a:pt x="332560" y="44906"/>
                  </a:cubicBezTo>
                  <a:cubicBezTo>
                    <a:pt x="341552" y="45597"/>
                    <a:pt x="374751" y="44560"/>
                    <a:pt x="380284" y="43179"/>
                  </a:cubicBezTo>
                  <a:cubicBezTo>
                    <a:pt x="380976" y="42833"/>
                    <a:pt x="381668" y="41797"/>
                    <a:pt x="381668" y="40761"/>
                  </a:cubicBezTo>
                  <a:cubicBezTo>
                    <a:pt x="380284" y="26944"/>
                    <a:pt x="371293" y="10708"/>
                    <a:pt x="355731" y="10708"/>
                  </a:cubicBezTo>
                  <a:cubicBezTo>
                    <a:pt x="342243" y="10708"/>
                    <a:pt x="332560" y="23144"/>
                    <a:pt x="330831" y="42833"/>
                  </a:cubicBezTo>
                  <a:close/>
                  <a:moveTo>
                    <a:pt x="405876" y="89812"/>
                  </a:moveTo>
                  <a:cubicBezTo>
                    <a:pt x="406221" y="91539"/>
                    <a:pt x="405184" y="96720"/>
                    <a:pt x="404492" y="97411"/>
                  </a:cubicBezTo>
                  <a:cubicBezTo>
                    <a:pt x="392042" y="111229"/>
                    <a:pt x="372676" y="118137"/>
                    <a:pt x="359535" y="118137"/>
                  </a:cubicBezTo>
                  <a:cubicBezTo>
                    <a:pt x="345010" y="118137"/>
                    <a:pt x="333944" y="113647"/>
                    <a:pt x="325298" y="105011"/>
                  </a:cubicBezTo>
                  <a:cubicBezTo>
                    <a:pt x="314336" y="92687"/>
                    <a:pt x="308627" y="76573"/>
                    <a:pt x="309390" y="60105"/>
                  </a:cubicBezTo>
                  <a:cubicBezTo>
                    <a:pt x="309390" y="35234"/>
                    <a:pt x="319765" y="18653"/>
                    <a:pt x="333944" y="9327"/>
                  </a:cubicBezTo>
                  <a:cubicBezTo>
                    <a:pt x="342935" y="3454"/>
                    <a:pt x="355385" y="0"/>
                    <a:pt x="364376" y="0"/>
                  </a:cubicBezTo>
                  <a:cubicBezTo>
                    <a:pt x="392042" y="0"/>
                    <a:pt x="401726" y="24180"/>
                    <a:pt x="403801" y="39724"/>
                  </a:cubicBezTo>
                  <a:cubicBezTo>
                    <a:pt x="404146" y="41106"/>
                    <a:pt x="405530" y="42142"/>
                    <a:pt x="408296" y="43179"/>
                  </a:cubicBezTo>
                  <a:cubicBezTo>
                    <a:pt x="408296" y="44215"/>
                    <a:pt x="406913" y="49051"/>
                    <a:pt x="405876" y="49397"/>
                  </a:cubicBezTo>
                  <a:cubicBezTo>
                    <a:pt x="394117" y="52851"/>
                    <a:pt x="355731" y="54923"/>
                    <a:pt x="332214" y="55614"/>
                  </a:cubicBezTo>
                  <a:cubicBezTo>
                    <a:pt x="330831" y="55614"/>
                    <a:pt x="330485" y="57341"/>
                    <a:pt x="330485" y="58723"/>
                  </a:cubicBezTo>
                  <a:cubicBezTo>
                    <a:pt x="330831" y="68395"/>
                    <a:pt x="335327" y="80140"/>
                    <a:pt x="341898" y="87394"/>
                  </a:cubicBezTo>
                  <a:cubicBezTo>
                    <a:pt x="350543" y="96030"/>
                    <a:pt x="359881" y="99829"/>
                    <a:pt x="372676" y="99829"/>
                  </a:cubicBezTo>
                  <a:cubicBezTo>
                    <a:pt x="384088" y="99829"/>
                    <a:pt x="394463" y="96375"/>
                    <a:pt x="404838" y="88085"/>
                  </a:cubicBezTo>
                  <a:lnTo>
                    <a:pt x="405876" y="89812"/>
                  </a:lnTo>
                  <a:close/>
                  <a:moveTo>
                    <a:pt x="430083" y="106047"/>
                  </a:moveTo>
                  <a:cubicBezTo>
                    <a:pt x="435962" y="104665"/>
                    <a:pt x="437000" y="102593"/>
                    <a:pt x="437346" y="95339"/>
                  </a:cubicBezTo>
                  <a:lnTo>
                    <a:pt x="437692" y="56305"/>
                  </a:lnTo>
                  <a:lnTo>
                    <a:pt x="437346" y="21071"/>
                  </a:lnTo>
                  <a:cubicBezTo>
                    <a:pt x="437000" y="16235"/>
                    <a:pt x="435271" y="13817"/>
                    <a:pt x="431121" y="12435"/>
                  </a:cubicBezTo>
                  <a:lnTo>
                    <a:pt x="421438" y="11054"/>
                  </a:lnTo>
                  <a:cubicBezTo>
                    <a:pt x="420746" y="9672"/>
                    <a:pt x="420746" y="4145"/>
                    <a:pt x="422129" y="2763"/>
                  </a:cubicBezTo>
                  <a:cubicBezTo>
                    <a:pt x="425242" y="2763"/>
                    <a:pt x="432504" y="3454"/>
                    <a:pt x="447029" y="3454"/>
                  </a:cubicBezTo>
                  <a:cubicBezTo>
                    <a:pt x="462245" y="3454"/>
                    <a:pt x="471237" y="2763"/>
                    <a:pt x="473658" y="2763"/>
                  </a:cubicBezTo>
                  <a:cubicBezTo>
                    <a:pt x="474695" y="3800"/>
                    <a:pt x="475041" y="9672"/>
                    <a:pt x="473658" y="11054"/>
                  </a:cubicBezTo>
                  <a:cubicBezTo>
                    <a:pt x="470199" y="11054"/>
                    <a:pt x="468124" y="11745"/>
                    <a:pt x="464666" y="12435"/>
                  </a:cubicBezTo>
                  <a:cubicBezTo>
                    <a:pt x="461208" y="13472"/>
                    <a:pt x="459133" y="15890"/>
                    <a:pt x="458787" y="20035"/>
                  </a:cubicBezTo>
                  <a:lnTo>
                    <a:pt x="458787" y="50433"/>
                  </a:lnTo>
                  <a:lnTo>
                    <a:pt x="460170" y="51815"/>
                  </a:lnTo>
                  <a:lnTo>
                    <a:pt x="508586" y="51815"/>
                  </a:lnTo>
                  <a:cubicBezTo>
                    <a:pt x="508932" y="51815"/>
                    <a:pt x="509969" y="51124"/>
                    <a:pt x="509969" y="50433"/>
                  </a:cubicBezTo>
                  <a:lnTo>
                    <a:pt x="509278" y="20726"/>
                  </a:lnTo>
                  <a:cubicBezTo>
                    <a:pt x="509278" y="16581"/>
                    <a:pt x="507894" y="13817"/>
                    <a:pt x="503399" y="12781"/>
                  </a:cubicBezTo>
                  <a:cubicBezTo>
                    <a:pt x="500978" y="12435"/>
                    <a:pt x="496482" y="11054"/>
                    <a:pt x="493370" y="11054"/>
                  </a:cubicBezTo>
                  <a:cubicBezTo>
                    <a:pt x="493024" y="9327"/>
                    <a:pt x="493370" y="3454"/>
                    <a:pt x="494407" y="2763"/>
                  </a:cubicBezTo>
                  <a:lnTo>
                    <a:pt x="521036" y="3454"/>
                  </a:lnTo>
                  <a:lnTo>
                    <a:pt x="547665" y="2763"/>
                  </a:lnTo>
                  <a:cubicBezTo>
                    <a:pt x="548356" y="4145"/>
                    <a:pt x="548356" y="9672"/>
                    <a:pt x="547665" y="10708"/>
                  </a:cubicBezTo>
                  <a:lnTo>
                    <a:pt x="539365" y="12435"/>
                  </a:lnTo>
                  <a:cubicBezTo>
                    <a:pt x="533831" y="13817"/>
                    <a:pt x="531757" y="15544"/>
                    <a:pt x="531411" y="21417"/>
                  </a:cubicBezTo>
                  <a:lnTo>
                    <a:pt x="531411" y="56651"/>
                  </a:lnTo>
                  <a:lnTo>
                    <a:pt x="531757" y="95684"/>
                  </a:lnTo>
                  <a:cubicBezTo>
                    <a:pt x="532102" y="102593"/>
                    <a:pt x="535215" y="104320"/>
                    <a:pt x="540748" y="105702"/>
                  </a:cubicBezTo>
                  <a:lnTo>
                    <a:pt x="550777" y="107774"/>
                  </a:lnTo>
                  <a:cubicBezTo>
                    <a:pt x="551469" y="108120"/>
                    <a:pt x="550777" y="114683"/>
                    <a:pt x="549739" y="115719"/>
                  </a:cubicBezTo>
                  <a:lnTo>
                    <a:pt x="522073" y="115028"/>
                  </a:lnTo>
                  <a:lnTo>
                    <a:pt x="494407" y="115719"/>
                  </a:lnTo>
                  <a:cubicBezTo>
                    <a:pt x="493370" y="115028"/>
                    <a:pt x="493370" y="108810"/>
                    <a:pt x="494407" y="108120"/>
                  </a:cubicBezTo>
                  <a:lnTo>
                    <a:pt x="503745" y="106047"/>
                  </a:lnTo>
                  <a:cubicBezTo>
                    <a:pt x="508586" y="105011"/>
                    <a:pt x="509969" y="101902"/>
                    <a:pt x="509969" y="97411"/>
                  </a:cubicBezTo>
                  <a:cubicBezTo>
                    <a:pt x="509936" y="85890"/>
                    <a:pt x="509590" y="74371"/>
                    <a:pt x="508932" y="62868"/>
                  </a:cubicBezTo>
                  <a:lnTo>
                    <a:pt x="460516" y="62868"/>
                  </a:lnTo>
                  <a:cubicBezTo>
                    <a:pt x="459825" y="62868"/>
                    <a:pt x="459133" y="63559"/>
                    <a:pt x="459133" y="63905"/>
                  </a:cubicBezTo>
                  <a:lnTo>
                    <a:pt x="459133" y="96030"/>
                  </a:lnTo>
                  <a:cubicBezTo>
                    <a:pt x="459133" y="102247"/>
                    <a:pt x="461554" y="104665"/>
                    <a:pt x="466395" y="106047"/>
                  </a:cubicBezTo>
                  <a:lnTo>
                    <a:pt x="476078" y="108120"/>
                  </a:lnTo>
                  <a:cubicBezTo>
                    <a:pt x="476770" y="108810"/>
                    <a:pt x="476078" y="115028"/>
                    <a:pt x="475041" y="115719"/>
                  </a:cubicBezTo>
                  <a:lnTo>
                    <a:pt x="447375" y="115028"/>
                  </a:lnTo>
                  <a:lnTo>
                    <a:pt x="421092" y="115719"/>
                  </a:lnTo>
                  <a:cubicBezTo>
                    <a:pt x="420054" y="115028"/>
                    <a:pt x="420054" y="108810"/>
                    <a:pt x="421092" y="107774"/>
                  </a:cubicBezTo>
                  <a:close/>
                  <a:moveTo>
                    <a:pt x="572218" y="105702"/>
                  </a:moveTo>
                  <a:cubicBezTo>
                    <a:pt x="578097" y="103629"/>
                    <a:pt x="578443" y="101211"/>
                    <a:pt x="578443" y="92575"/>
                  </a:cubicBezTo>
                  <a:lnTo>
                    <a:pt x="578789" y="53542"/>
                  </a:lnTo>
                  <a:lnTo>
                    <a:pt x="578443" y="20726"/>
                  </a:lnTo>
                  <a:cubicBezTo>
                    <a:pt x="578097" y="15890"/>
                    <a:pt x="576022" y="13817"/>
                    <a:pt x="571872" y="12781"/>
                  </a:cubicBezTo>
                  <a:cubicBezTo>
                    <a:pt x="568414" y="11745"/>
                    <a:pt x="565993" y="11399"/>
                    <a:pt x="562535" y="11054"/>
                  </a:cubicBezTo>
                  <a:cubicBezTo>
                    <a:pt x="561843" y="8981"/>
                    <a:pt x="562535" y="4145"/>
                    <a:pt x="563227" y="2763"/>
                  </a:cubicBezTo>
                  <a:cubicBezTo>
                    <a:pt x="566339" y="2763"/>
                    <a:pt x="573602" y="3454"/>
                    <a:pt x="588126" y="3454"/>
                  </a:cubicBezTo>
                  <a:cubicBezTo>
                    <a:pt x="603343" y="3454"/>
                    <a:pt x="613026" y="2763"/>
                    <a:pt x="615101" y="2763"/>
                  </a:cubicBezTo>
                  <a:cubicBezTo>
                    <a:pt x="616484" y="3800"/>
                    <a:pt x="616484" y="9672"/>
                    <a:pt x="615792" y="11054"/>
                  </a:cubicBezTo>
                  <a:cubicBezTo>
                    <a:pt x="612334" y="11054"/>
                    <a:pt x="609222" y="11745"/>
                    <a:pt x="606109" y="12781"/>
                  </a:cubicBezTo>
                  <a:cubicBezTo>
                    <a:pt x="601959" y="13472"/>
                    <a:pt x="599884" y="15544"/>
                    <a:pt x="599884" y="21417"/>
                  </a:cubicBezTo>
                  <a:lnTo>
                    <a:pt x="599539" y="74958"/>
                  </a:lnTo>
                  <a:cubicBezTo>
                    <a:pt x="599539" y="75649"/>
                    <a:pt x="600230" y="76686"/>
                    <a:pt x="600922" y="76340"/>
                  </a:cubicBezTo>
                  <a:cubicBezTo>
                    <a:pt x="608876" y="69431"/>
                    <a:pt x="641729" y="34888"/>
                    <a:pt x="649338" y="24526"/>
                  </a:cubicBezTo>
                  <a:cubicBezTo>
                    <a:pt x="650029" y="23489"/>
                    <a:pt x="650721" y="22453"/>
                    <a:pt x="650721" y="21071"/>
                  </a:cubicBezTo>
                  <a:cubicBezTo>
                    <a:pt x="650721" y="15890"/>
                    <a:pt x="650029" y="13817"/>
                    <a:pt x="645534" y="12781"/>
                  </a:cubicBezTo>
                  <a:lnTo>
                    <a:pt x="636888" y="11054"/>
                  </a:lnTo>
                  <a:cubicBezTo>
                    <a:pt x="636196" y="9672"/>
                    <a:pt x="636888" y="3454"/>
                    <a:pt x="637925" y="2763"/>
                  </a:cubicBezTo>
                  <a:lnTo>
                    <a:pt x="662133" y="3454"/>
                  </a:lnTo>
                  <a:lnTo>
                    <a:pt x="688070" y="2763"/>
                  </a:lnTo>
                  <a:cubicBezTo>
                    <a:pt x="688762" y="4145"/>
                    <a:pt x="689108" y="9327"/>
                    <a:pt x="688070" y="10708"/>
                  </a:cubicBezTo>
                  <a:lnTo>
                    <a:pt x="677350" y="13126"/>
                  </a:lnTo>
                  <a:cubicBezTo>
                    <a:pt x="673545" y="14508"/>
                    <a:pt x="672508" y="18308"/>
                    <a:pt x="672508" y="20726"/>
                  </a:cubicBezTo>
                  <a:cubicBezTo>
                    <a:pt x="671816" y="37997"/>
                    <a:pt x="672508" y="83940"/>
                    <a:pt x="672854" y="96720"/>
                  </a:cubicBezTo>
                  <a:cubicBezTo>
                    <a:pt x="673200" y="100866"/>
                    <a:pt x="674929" y="103629"/>
                    <a:pt x="678733" y="105011"/>
                  </a:cubicBezTo>
                  <a:cubicBezTo>
                    <a:pt x="682883" y="106393"/>
                    <a:pt x="687724" y="107083"/>
                    <a:pt x="691874" y="107774"/>
                  </a:cubicBezTo>
                  <a:cubicBezTo>
                    <a:pt x="692566" y="108120"/>
                    <a:pt x="691874" y="114683"/>
                    <a:pt x="690837" y="115719"/>
                  </a:cubicBezTo>
                  <a:lnTo>
                    <a:pt x="661787" y="115028"/>
                  </a:lnTo>
                  <a:lnTo>
                    <a:pt x="639309" y="115719"/>
                  </a:lnTo>
                  <a:cubicBezTo>
                    <a:pt x="638617" y="115028"/>
                    <a:pt x="638617" y="109501"/>
                    <a:pt x="638963" y="108810"/>
                  </a:cubicBezTo>
                  <a:cubicBezTo>
                    <a:pt x="650029" y="105702"/>
                    <a:pt x="651413" y="103629"/>
                    <a:pt x="651413" y="98793"/>
                  </a:cubicBezTo>
                  <a:lnTo>
                    <a:pt x="651413" y="39034"/>
                  </a:lnTo>
                  <a:cubicBezTo>
                    <a:pt x="651413" y="38343"/>
                    <a:pt x="650721" y="37652"/>
                    <a:pt x="650029" y="38343"/>
                  </a:cubicBezTo>
                  <a:cubicBezTo>
                    <a:pt x="642421" y="47324"/>
                    <a:pt x="609913" y="80831"/>
                    <a:pt x="601614" y="90157"/>
                  </a:cubicBezTo>
                  <a:cubicBezTo>
                    <a:pt x="600230" y="91194"/>
                    <a:pt x="599884" y="92575"/>
                    <a:pt x="599884" y="94648"/>
                  </a:cubicBezTo>
                  <a:cubicBezTo>
                    <a:pt x="599884" y="102938"/>
                    <a:pt x="601614" y="104665"/>
                    <a:pt x="606801" y="106047"/>
                  </a:cubicBezTo>
                  <a:lnTo>
                    <a:pt x="617176" y="108120"/>
                  </a:lnTo>
                  <a:cubicBezTo>
                    <a:pt x="617867" y="108465"/>
                    <a:pt x="617176" y="115028"/>
                    <a:pt x="616138" y="115719"/>
                  </a:cubicBezTo>
                  <a:lnTo>
                    <a:pt x="588472" y="115028"/>
                  </a:lnTo>
                  <a:lnTo>
                    <a:pt x="561843" y="115719"/>
                  </a:lnTo>
                  <a:cubicBezTo>
                    <a:pt x="561152" y="115028"/>
                    <a:pt x="561152" y="108810"/>
                    <a:pt x="561843" y="107774"/>
                  </a:cubicBezTo>
                  <a:lnTo>
                    <a:pt x="572218" y="105702"/>
                  </a:lnTo>
                  <a:close/>
                  <a:moveTo>
                    <a:pt x="10596" y="191368"/>
                  </a:moveTo>
                  <a:cubicBezTo>
                    <a:pt x="20279" y="191368"/>
                    <a:pt x="33420" y="192059"/>
                    <a:pt x="62124" y="192059"/>
                  </a:cubicBezTo>
                  <a:cubicBezTo>
                    <a:pt x="62815" y="197932"/>
                    <a:pt x="64199" y="201731"/>
                    <a:pt x="67311" y="208294"/>
                  </a:cubicBezTo>
                  <a:cubicBezTo>
                    <a:pt x="84509" y="246374"/>
                    <a:pt x="102379" y="284147"/>
                    <a:pt x="120914" y="321596"/>
                  </a:cubicBezTo>
                  <a:lnTo>
                    <a:pt x="121952" y="321596"/>
                  </a:lnTo>
                  <a:cubicBezTo>
                    <a:pt x="126793" y="312614"/>
                    <a:pt x="164488" y="234893"/>
                    <a:pt x="176592" y="206913"/>
                  </a:cubicBezTo>
                  <a:cubicBezTo>
                    <a:pt x="179359" y="201040"/>
                    <a:pt x="180742" y="196550"/>
                    <a:pt x="181434" y="192059"/>
                  </a:cubicBezTo>
                  <a:cubicBezTo>
                    <a:pt x="209100" y="192059"/>
                    <a:pt x="219475" y="191368"/>
                    <a:pt x="231233" y="191368"/>
                  </a:cubicBezTo>
                  <a:cubicBezTo>
                    <a:pt x="232270" y="191714"/>
                    <a:pt x="232270" y="198277"/>
                    <a:pt x="231233" y="198968"/>
                  </a:cubicBezTo>
                  <a:cubicBezTo>
                    <a:pt x="222587" y="200349"/>
                    <a:pt x="217400" y="201040"/>
                    <a:pt x="212904" y="202422"/>
                  </a:cubicBezTo>
                  <a:cubicBezTo>
                    <a:pt x="207025" y="203804"/>
                    <a:pt x="204950" y="207604"/>
                    <a:pt x="204950" y="213476"/>
                  </a:cubicBezTo>
                  <a:cubicBezTo>
                    <a:pt x="204604" y="230747"/>
                    <a:pt x="206679" y="319868"/>
                    <a:pt x="208408" y="339558"/>
                  </a:cubicBezTo>
                  <a:cubicBezTo>
                    <a:pt x="209100" y="349230"/>
                    <a:pt x="210829" y="353375"/>
                    <a:pt x="219129" y="355448"/>
                  </a:cubicBezTo>
                  <a:cubicBezTo>
                    <a:pt x="223279" y="356484"/>
                    <a:pt x="227775" y="356829"/>
                    <a:pt x="234691" y="357866"/>
                  </a:cubicBezTo>
                  <a:cubicBezTo>
                    <a:pt x="235729" y="359247"/>
                    <a:pt x="235383" y="364084"/>
                    <a:pt x="234691" y="365811"/>
                  </a:cubicBezTo>
                  <a:lnTo>
                    <a:pt x="196996" y="365120"/>
                  </a:lnTo>
                  <a:lnTo>
                    <a:pt x="159301" y="365811"/>
                  </a:lnTo>
                  <a:cubicBezTo>
                    <a:pt x="158609" y="364774"/>
                    <a:pt x="158264" y="358902"/>
                    <a:pt x="159301" y="357866"/>
                  </a:cubicBezTo>
                  <a:cubicBezTo>
                    <a:pt x="166218" y="356484"/>
                    <a:pt x="171059" y="355793"/>
                    <a:pt x="174517" y="354411"/>
                  </a:cubicBezTo>
                  <a:cubicBezTo>
                    <a:pt x="180742" y="353030"/>
                    <a:pt x="182126" y="348539"/>
                    <a:pt x="182126" y="342667"/>
                  </a:cubicBezTo>
                  <a:cubicBezTo>
                    <a:pt x="182471" y="324014"/>
                    <a:pt x="181780" y="250782"/>
                    <a:pt x="181088" y="225221"/>
                  </a:cubicBezTo>
                  <a:lnTo>
                    <a:pt x="179705" y="225221"/>
                  </a:lnTo>
                  <a:cubicBezTo>
                    <a:pt x="172097" y="242492"/>
                    <a:pt x="125756" y="338176"/>
                    <a:pt x="116419" y="365465"/>
                  </a:cubicBezTo>
                  <a:cubicBezTo>
                    <a:pt x="115381" y="365811"/>
                    <a:pt x="109502" y="366156"/>
                    <a:pt x="108119" y="365811"/>
                  </a:cubicBezTo>
                  <a:cubicBezTo>
                    <a:pt x="101202" y="342321"/>
                    <a:pt x="59011" y="248364"/>
                    <a:pt x="48982" y="224875"/>
                  </a:cubicBezTo>
                  <a:cubicBezTo>
                    <a:pt x="48291" y="224530"/>
                    <a:pt x="47945" y="224875"/>
                    <a:pt x="47599" y="225566"/>
                  </a:cubicBezTo>
                  <a:cubicBezTo>
                    <a:pt x="45870" y="250437"/>
                    <a:pt x="42066" y="312960"/>
                    <a:pt x="42066" y="336104"/>
                  </a:cubicBezTo>
                  <a:cubicBezTo>
                    <a:pt x="42066" y="346467"/>
                    <a:pt x="42757" y="352339"/>
                    <a:pt x="51403" y="354757"/>
                  </a:cubicBezTo>
                  <a:cubicBezTo>
                    <a:pt x="55899" y="356139"/>
                    <a:pt x="60395" y="356484"/>
                    <a:pt x="68694" y="357866"/>
                  </a:cubicBezTo>
                  <a:cubicBezTo>
                    <a:pt x="70078" y="358902"/>
                    <a:pt x="69732" y="364774"/>
                    <a:pt x="68003" y="365811"/>
                  </a:cubicBezTo>
                  <a:lnTo>
                    <a:pt x="34803" y="365120"/>
                  </a:lnTo>
                  <a:lnTo>
                    <a:pt x="912" y="365811"/>
                  </a:lnTo>
                  <a:cubicBezTo>
                    <a:pt x="-471" y="364774"/>
                    <a:pt x="-125" y="358902"/>
                    <a:pt x="912" y="357866"/>
                  </a:cubicBezTo>
                  <a:cubicBezTo>
                    <a:pt x="6100" y="356829"/>
                    <a:pt x="11287" y="356484"/>
                    <a:pt x="14745" y="355448"/>
                  </a:cubicBezTo>
                  <a:cubicBezTo>
                    <a:pt x="23391" y="353030"/>
                    <a:pt x="25120" y="349230"/>
                    <a:pt x="27195" y="335413"/>
                  </a:cubicBezTo>
                  <a:cubicBezTo>
                    <a:pt x="29962" y="313996"/>
                    <a:pt x="35495" y="241456"/>
                    <a:pt x="37224" y="215549"/>
                  </a:cubicBezTo>
                  <a:cubicBezTo>
                    <a:pt x="37224" y="210712"/>
                    <a:pt x="35841" y="205186"/>
                    <a:pt x="29270" y="203113"/>
                  </a:cubicBezTo>
                  <a:cubicBezTo>
                    <a:pt x="22943" y="201190"/>
                    <a:pt x="16465" y="199803"/>
                    <a:pt x="9904" y="198968"/>
                  </a:cubicBezTo>
                  <a:cubicBezTo>
                    <a:pt x="8866" y="198277"/>
                    <a:pt x="9212" y="192059"/>
                    <a:pt x="10250" y="191368"/>
                  </a:cubicBezTo>
                  <a:close/>
                  <a:moveTo>
                    <a:pt x="279303" y="339903"/>
                  </a:moveTo>
                  <a:cubicBezTo>
                    <a:pt x="283453" y="343358"/>
                    <a:pt x="284145" y="348539"/>
                    <a:pt x="284145" y="352339"/>
                  </a:cubicBezTo>
                  <a:cubicBezTo>
                    <a:pt x="284145" y="355102"/>
                    <a:pt x="282761" y="360629"/>
                    <a:pt x="279649" y="363393"/>
                  </a:cubicBezTo>
                  <a:cubicBezTo>
                    <a:pt x="276536" y="366847"/>
                    <a:pt x="272041" y="368229"/>
                    <a:pt x="267545" y="368229"/>
                  </a:cubicBezTo>
                  <a:cubicBezTo>
                    <a:pt x="264432" y="368229"/>
                    <a:pt x="260628" y="366847"/>
                    <a:pt x="257516" y="364084"/>
                  </a:cubicBezTo>
                  <a:cubicBezTo>
                    <a:pt x="254058" y="360629"/>
                    <a:pt x="252674" y="356484"/>
                    <a:pt x="252674" y="351993"/>
                  </a:cubicBezTo>
                  <a:cubicBezTo>
                    <a:pt x="252674" y="347503"/>
                    <a:pt x="254749" y="343358"/>
                    <a:pt x="257862" y="339903"/>
                  </a:cubicBezTo>
                  <a:cubicBezTo>
                    <a:pt x="260974" y="337140"/>
                    <a:pt x="264778" y="335413"/>
                    <a:pt x="268928" y="335413"/>
                  </a:cubicBezTo>
                  <a:cubicBezTo>
                    <a:pt x="272386" y="335413"/>
                    <a:pt x="276536" y="337140"/>
                    <a:pt x="279303" y="339903"/>
                  </a:cubicBezTo>
                  <a:close/>
                  <a:moveTo>
                    <a:pt x="420054" y="317450"/>
                  </a:moveTo>
                  <a:cubicBezTo>
                    <a:pt x="420054" y="290852"/>
                    <a:pt x="401034" y="275999"/>
                    <a:pt x="369218" y="275999"/>
                  </a:cubicBezTo>
                  <a:cubicBezTo>
                    <a:pt x="364722" y="275999"/>
                    <a:pt x="357460" y="275999"/>
                    <a:pt x="355385" y="276690"/>
                  </a:cubicBezTo>
                  <a:lnTo>
                    <a:pt x="354002" y="277726"/>
                  </a:lnTo>
                  <a:cubicBezTo>
                    <a:pt x="354002" y="295688"/>
                    <a:pt x="354002" y="329886"/>
                    <a:pt x="355039" y="341285"/>
                  </a:cubicBezTo>
                  <a:cubicBezTo>
                    <a:pt x="355385" y="345085"/>
                    <a:pt x="358151" y="350266"/>
                    <a:pt x="361610" y="351993"/>
                  </a:cubicBezTo>
                  <a:cubicBezTo>
                    <a:pt x="368347" y="354988"/>
                    <a:pt x="375681" y="356406"/>
                    <a:pt x="383051" y="356139"/>
                  </a:cubicBezTo>
                  <a:cubicBezTo>
                    <a:pt x="405530" y="356139"/>
                    <a:pt x="420054" y="343703"/>
                    <a:pt x="420054" y="317450"/>
                  </a:cubicBezTo>
                  <a:close/>
                  <a:moveTo>
                    <a:pt x="357114" y="202077"/>
                  </a:moveTo>
                  <a:cubicBezTo>
                    <a:pt x="356076" y="202768"/>
                    <a:pt x="355039" y="205531"/>
                    <a:pt x="355039" y="206567"/>
                  </a:cubicBezTo>
                  <a:cubicBezTo>
                    <a:pt x="354693" y="214858"/>
                    <a:pt x="354002" y="244565"/>
                    <a:pt x="354002" y="264600"/>
                  </a:cubicBezTo>
                  <a:cubicBezTo>
                    <a:pt x="354002" y="265290"/>
                    <a:pt x="355039" y="265981"/>
                    <a:pt x="355385" y="265981"/>
                  </a:cubicBezTo>
                  <a:lnTo>
                    <a:pt x="372676" y="266672"/>
                  </a:lnTo>
                  <a:cubicBezTo>
                    <a:pt x="386509" y="266672"/>
                    <a:pt x="392388" y="265290"/>
                    <a:pt x="395847" y="263218"/>
                  </a:cubicBezTo>
                  <a:cubicBezTo>
                    <a:pt x="404838" y="258036"/>
                    <a:pt x="408988" y="248019"/>
                    <a:pt x="408988" y="236965"/>
                  </a:cubicBezTo>
                  <a:cubicBezTo>
                    <a:pt x="408988" y="212785"/>
                    <a:pt x="393772" y="201386"/>
                    <a:pt x="367143" y="201386"/>
                  </a:cubicBezTo>
                  <a:cubicBezTo>
                    <a:pt x="363685" y="201386"/>
                    <a:pt x="360226" y="201386"/>
                    <a:pt x="357114" y="202077"/>
                  </a:cubicBezTo>
                  <a:close/>
                  <a:moveTo>
                    <a:pt x="306623" y="191368"/>
                  </a:moveTo>
                  <a:cubicBezTo>
                    <a:pt x="312848" y="191368"/>
                    <a:pt x="322531" y="192059"/>
                    <a:pt x="338785" y="192059"/>
                  </a:cubicBezTo>
                  <a:lnTo>
                    <a:pt x="384088" y="191368"/>
                  </a:lnTo>
                  <a:cubicBezTo>
                    <a:pt x="403455" y="191368"/>
                    <a:pt x="433888" y="197586"/>
                    <a:pt x="433888" y="230747"/>
                  </a:cubicBezTo>
                  <a:cubicBezTo>
                    <a:pt x="433888" y="246983"/>
                    <a:pt x="422821" y="260109"/>
                    <a:pt x="406221" y="267018"/>
                  </a:cubicBezTo>
                  <a:lnTo>
                    <a:pt x="406221" y="268054"/>
                  </a:lnTo>
                  <a:cubicBezTo>
                    <a:pt x="428354" y="272890"/>
                    <a:pt x="446337" y="286707"/>
                    <a:pt x="446337" y="311233"/>
                  </a:cubicBezTo>
                  <a:cubicBezTo>
                    <a:pt x="446337" y="334722"/>
                    <a:pt x="432504" y="350266"/>
                    <a:pt x="411063" y="359593"/>
                  </a:cubicBezTo>
                  <a:cubicBezTo>
                    <a:pt x="397922" y="365465"/>
                    <a:pt x="382359" y="366501"/>
                    <a:pt x="367489" y="366501"/>
                  </a:cubicBezTo>
                  <a:cubicBezTo>
                    <a:pt x="354693" y="366501"/>
                    <a:pt x="321840" y="365465"/>
                    <a:pt x="303165" y="365811"/>
                  </a:cubicBezTo>
                  <a:cubicBezTo>
                    <a:pt x="301782" y="365120"/>
                    <a:pt x="301436" y="358902"/>
                    <a:pt x="303165" y="357866"/>
                  </a:cubicBezTo>
                  <a:cubicBezTo>
                    <a:pt x="308007" y="357175"/>
                    <a:pt x="315961" y="356484"/>
                    <a:pt x="320802" y="355448"/>
                  </a:cubicBezTo>
                  <a:cubicBezTo>
                    <a:pt x="327027" y="353721"/>
                    <a:pt x="329102" y="351303"/>
                    <a:pt x="329794" y="341285"/>
                  </a:cubicBezTo>
                  <a:cubicBezTo>
                    <a:pt x="330485" y="332304"/>
                    <a:pt x="330485" y="307433"/>
                    <a:pt x="330485" y="277381"/>
                  </a:cubicBezTo>
                  <a:lnTo>
                    <a:pt x="330485" y="213130"/>
                  </a:lnTo>
                  <a:cubicBezTo>
                    <a:pt x="329794" y="205186"/>
                    <a:pt x="327373" y="202768"/>
                    <a:pt x="322531" y="201386"/>
                  </a:cubicBezTo>
                  <a:cubicBezTo>
                    <a:pt x="318727" y="200004"/>
                    <a:pt x="311465" y="199313"/>
                    <a:pt x="306277" y="198622"/>
                  </a:cubicBezTo>
                  <a:cubicBezTo>
                    <a:pt x="305240" y="197932"/>
                    <a:pt x="305240" y="191714"/>
                    <a:pt x="306277" y="191023"/>
                  </a:cubicBezTo>
                  <a:close/>
                  <a:moveTo>
                    <a:pt x="491295" y="339903"/>
                  </a:moveTo>
                  <a:cubicBezTo>
                    <a:pt x="495445" y="343358"/>
                    <a:pt x="496482" y="348539"/>
                    <a:pt x="496482" y="352339"/>
                  </a:cubicBezTo>
                  <a:cubicBezTo>
                    <a:pt x="496482" y="355102"/>
                    <a:pt x="495099" y="360629"/>
                    <a:pt x="491986" y="363393"/>
                  </a:cubicBezTo>
                  <a:cubicBezTo>
                    <a:pt x="488528" y="366847"/>
                    <a:pt x="484378" y="368229"/>
                    <a:pt x="479882" y="368229"/>
                  </a:cubicBezTo>
                  <a:cubicBezTo>
                    <a:pt x="476424" y="368229"/>
                    <a:pt x="472274" y="366847"/>
                    <a:pt x="469508" y="364084"/>
                  </a:cubicBezTo>
                  <a:cubicBezTo>
                    <a:pt x="466049" y="360629"/>
                    <a:pt x="464666" y="356484"/>
                    <a:pt x="464666" y="351993"/>
                  </a:cubicBezTo>
                  <a:cubicBezTo>
                    <a:pt x="464666" y="347503"/>
                    <a:pt x="466741" y="343358"/>
                    <a:pt x="469853" y="339903"/>
                  </a:cubicBezTo>
                  <a:cubicBezTo>
                    <a:pt x="472966" y="337140"/>
                    <a:pt x="476770" y="335413"/>
                    <a:pt x="480920" y="335413"/>
                  </a:cubicBezTo>
                  <a:cubicBezTo>
                    <a:pt x="484378" y="335413"/>
                    <a:pt x="488874" y="337140"/>
                    <a:pt x="491295" y="339903"/>
                  </a:cubicBezTo>
                  <a:close/>
                  <a:moveTo>
                    <a:pt x="589510" y="331613"/>
                  </a:moveTo>
                  <a:cubicBezTo>
                    <a:pt x="604034" y="297415"/>
                    <a:pt x="631009" y="225911"/>
                    <a:pt x="636888" y="208294"/>
                  </a:cubicBezTo>
                  <a:cubicBezTo>
                    <a:pt x="638963" y="202077"/>
                    <a:pt x="640692" y="195859"/>
                    <a:pt x="641384" y="191714"/>
                  </a:cubicBezTo>
                  <a:lnTo>
                    <a:pt x="650721" y="192059"/>
                  </a:lnTo>
                  <a:lnTo>
                    <a:pt x="660058" y="192059"/>
                  </a:lnTo>
                  <a:cubicBezTo>
                    <a:pt x="661096" y="195859"/>
                    <a:pt x="662479" y="201386"/>
                    <a:pt x="664554" y="206567"/>
                  </a:cubicBezTo>
                  <a:cubicBezTo>
                    <a:pt x="670087" y="223148"/>
                    <a:pt x="701557" y="311578"/>
                    <a:pt x="711241" y="335067"/>
                  </a:cubicBezTo>
                  <a:cubicBezTo>
                    <a:pt x="719540" y="353721"/>
                    <a:pt x="721615" y="355102"/>
                    <a:pt x="741673" y="357866"/>
                  </a:cubicBezTo>
                  <a:cubicBezTo>
                    <a:pt x="742711" y="358557"/>
                    <a:pt x="741673" y="364774"/>
                    <a:pt x="740982" y="365811"/>
                  </a:cubicBezTo>
                  <a:lnTo>
                    <a:pt x="706745" y="365120"/>
                  </a:lnTo>
                  <a:lnTo>
                    <a:pt x="669741" y="365811"/>
                  </a:lnTo>
                  <a:cubicBezTo>
                    <a:pt x="668704" y="364774"/>
                    <a:pt x="668358" y="358902"/>
                    <a:pt x="669741" y="357866"/>
                  </a:cubicBezTo>
                  <a:cubicBezTo>
                    <a:pt x="674915" y="357215"/>
                    <a:pt x="680011" y="356058"/>
                    <a:pt x="684958" y="354411"/>
                  </a:cubicBezTo>
                  <a:cubicBezTo>
                    <a:pt x="688416" y="353030"/>
                    <a:pt x="689108" y="350266"/>
                    <a:pt x="688416" y="347503"/>
                  </a:cubicBezTo>
                  <a:cubicBezTo>
                    <a:pt x="684266" y="333686"/>
                    <a:pt x="655908" y="252855"/>
                    <a:pt x="644842" y="221421"/>
                  </a:cubicBezTo>
                  <a:lnTo>
                    <a:pt x="643459" y="221766"/>
                  </a:lnTo>
                  <a:cubicBezTo>
                    <a:pt x="633084" y="250092"/>
                    <a:pt x="609222" y="316760"/>
                    <a:pt x="601959" y="338522"/>
                  </a:cubicBezTo>
                  <a:cubicBezTo>
                    <a:pt x="598501" y="348884"/>
                    <a:pt x="600576" y="353375"/>
                    <a:pt x="609568" y="355793"/>
                  </a:cubicBezTo>
                  <a:lnTo>
                    <a:pt x="623401" y="357866"/>
                  </a:lnTo>
                  <a:cubicBezTo>
                    <a:pt x="624092" y="358902"/>
                    <a:pt x="624092" y="364774"/>
                    <a:pt x="622709" y="365811"/>
                  </a:cubicBezTo>
                  <a:lnTo>
                    <a:pt x="586743" y="365120"/>
                  </a:lnTo>
                  <a:cubicBezTo>
                    <a:pt x="570835" y="365120"/>
                    <a:pt x="561843" y="365811"/>
                    <a:pt x="556656" y="365811"/>
                  </a:cubicBezTo>
                  <a:cubicBezTo>
                    <a:pt x="555619" y="365120"/>
                    <a:pt x="555619" y="358557"/>
                    <a:pt x="556656" y="357866"/>
                  </a:cubicBezTo>
                  <a:cubicBezTo>
                    <a:pt x="577060" y="354757"/>
                    <a:pt x="580172" y="353375"/>
                    <a:pt x="589510" y="331613"/>
                  </a:cubicBezTo>
                  <a:close/>
                  <a:moveTo>
                    <a:pt x="785593" y="264945"/>
                  </a:moveTo>
                  <a:cubicBezTo>
                    <a:pt x="778331" y="269781"/>
                    <a:pt x="771414" y="279798"/>
                    <a:pt x="771414" y="301215"/>
                  </a:cubicBezTo>
                  <a:cubicBezTo>
                    <a:pt x="771414" y="334376"/>
                    <a:pt x="788014" y="356829"/>
                    <a:pt x="810493" y="356829"/>
                  </a:cubicBezTo>
                  <a:cubicBezTo>
                    <a:pt x="816372" y="356829"/>
                    <a:pt x="822943" y="355448"/>
                    <a:pt x="827784" y="350957"/>
                  </a:cubicBezTo>
                  <a:cubicBezTo>
                    <a:pt x="835047" y="344048"/>
                    <a:pt x="838159" y="332649"/>
                    <a:pt x="838159" y="315378"/>
                  </a:cubicBezTo>
                  <a:cubicBezTo>
                    <a:pt x="838159" y="282907"/>
                    <a:pt x="822943" y="261145"/>
                    <a:pt x="799081" y="261145"/>
                  </a:cubicBezTo>
                  <a:cubicBezTo>
                    <a:pt x="794585" y="261145"/>
                    <a:pt x="789397" y="262527"/>
                    <a:pt x="785593" y="264600"/>
                  </a:cubicBezTo>
                  <a:close/>
                  <a:moveTo>
                    <a:pt x="862367" y="306397"/>
                  </a:moveTo>
                  <a:cubicBezTo>
                    <a:pt x="862367" y="328159"/>
                    <a:pt x="853375" y="347157"/>
                    <a:pt x="836084" y="358211"/>
                  </a:cubicBezTo>
                  <a:cubicBezTo>
                    <a:pt x="828476" y="363047"/>
                    <a:pt x="815334" y="368574"/>
                    <a:pt x="803230" y="368574"/>
                  </a:cubicBezTo>
                  <a:cubicBezTo>
                    <a:pt x="762423" y="368574"/>
                    <a:pt x="747207" y="337485"/>
                    <a:pt x="747207" y="308124"/>
                  </a:cubicBezTo>
                  <a:cubicBezTo>
                    <a:pt x="747207" y="286016"/>
                    <a:pt x="757581" y="271163"/>
                    <a:pt x="771760" y="261145"/>
                  </a:cubicBezTo>
                  <a:cubicBezTo>
                    <a:pt x="782135" y="254928"/>
                    <a:pt x="795622" y="250092"/>
                    <a:pt x="808764" y="250092"/>
                  </a:cubicBezTo>
                  <a:cubicBezTo>
                    <a:pt x="842655" y="250092"/>
                    <a:pt x="862367" y="274962"/>
                    <a:pt x="862367" y="306397"/>
                  </a:cubicBezTo>
                  <a:close/>
                  <a:moveTo>
                    <a:pt x="895220" y="344048"/>
                  </a:moveTo>
                  <a:cubicBezTo>
                    <a:pt x="895912" y="330577"/>
                    <a:pt x="897641" y="289471"/>
                    <a:pt x="897641" y="271163"/>
                  </a:cubicBezTo>
                  <a:cubicBezTo>
                    <a:pt x="897641" y="266672"/>
                    <a:pt x="894875" y="263909"/>
                    <a:pt x="890725" y="262527"/>
                  </a:cubicBezTo>
                  <a:lnTo>
                    <a:pt x="881041" y="260800"/>
                  </a:lnTo>
                  <a:cubicBezTo>
                    <a:pt x="880696" y="259073"/>
                    <a:pt x="881041" y="253891"/>
                    <a:pt x="882079" y="252855"/>
                  </a:cubicBezTo>
                  <a:lnTo>
                    <a:pt x="906287" y="253546"/>
                  </a:lnTo>
                  <a:lnTo>
                    <a:pt x="918737" y="253200"/>
                  </a:lnTo>
                  <a:cubicBezTo>
                    <a:pt x="919428" y="257345"/>
                    <a:pt x="921157" y="260109"/>
                    <a:pt x="922887" y="263563"/>
                  </a:cubicBezTo>
                  <a:cubicBezTo>
                    <a:pt x="930495" y="279798"/>
                    <a:pt x="950553" y="320905"/>
                    <a:pt x="955394" y="329540"/>
                  </a:cubicBezTo>
                  <a:cubicBezTo>
                    <a:pt x="955740" y="329886"/>
                    <a:pt x="956432" y="329886"/>
                    <a:pt x="956778" y="329540"/>
                  </a:cubicBezTo>
                  <a:cubicBezTo>
                    <a:pt x="964732" y="313996"/>
                    <a:pt x="989977" y="261491"/>
                    <a:pt x="991360" y="253546"/>
                  </a:cubicBezTo>
                  <a:lnTo>
                    <a:pt x="1002773" y="253546"/>
                  </a:lnTo>
                  <a:lnTo>
                    <a:pt x="1026980" y="252855"/>
                  </a:lnTo>
                  <a:cubicBezTo>
                    <a:pt x="1027672" y="253546"/>
                    <a:pt x="1027672" y="259764"/>
                    <a:pt x="1026980" y="260800"/>
                  </a:cubicBezTo>
                  <a:cubicBezTo>
                    <a:pt x="1022139" y="261491"/>
                    <a:pt x="1018681" y="262527"/>
                    <a:pt x="1015914" y="263218"/>
                  </a:cubicBezTo>
                  <a:cubicBezTo>
                    <a:pt x="1013147" y="263909"/>
                    <a:pt x="1010727" y="264945"/>
                    <a:pt x="1010727" y="270472"/>
                  </a:cubicBezTo>
                  <a:cubicBezTo>
                    <a:pt x="1010727" y="286016"/>
                    <a:pt x="1010727" y="322977"/>
                    <a:pt x="1011418" y="345776"/>
                  </a:cubicBezTo>
                  <a:cubicBezTo>
                    <a:pt x="1011418" y="350612"/>
                    <a:pt x="1013839" y="354757"/>
                    <a:pt x="1019718" y="355793"/>
                  </a:cubicBezTo>
                  <a:lnTo>
                    <a:pt x="1029401" y="357866"/>
                  </a:lnTo>
                  <a:cubicBezTo>
                    <a:pt x="1030093" y="358557"/>
                    <a:pt x="1029401" y="364774"/>
                    <a:pt x="1028018" y="365811"/>
                  </a:cubicBezTo>
                  <a:lnTo>
                    <a:pt x="1001389" y="365120"/>
                  </a:lnTo>
                  <a:cubicBezTo>
                    <a:pt x="988248" y="365120"/>
                    <a:pt x="978911" y="365465"/>
                    <a:pt x="975798" y="365811"/>
                  </a:cubicBezTo>
                  <a:cubicBezTo>
                    <a:pt x="974415" y="365120"/>
                    <a:pt x="974761" y="358902"/>
                    <a:pt x="975106" y="357866"/>
                  </a:cubicBezTo>
                  <a:cubicBezTo>
                    <a:pt x="987210" y="355448"/>
                    <a:pt x="989285" y="354066"/>
                    <a:pt x="989631" y="349921"/>
                  </a:cubicBezTo>
                  <a:cubicBezTo>
                    <a:pt x="990323" y="338176"/>
                    <a:pt x="989977" y="304669"/>
                    <a:pt x="990323" y="281526"/>
                  </a:cubicBezTo>
                  <a:lnTo>
                    <a:pt x="989631" y="281526"/>
                  </a:lnTo>
                  <a:lnTo>
                    <a:pt x="952974" y="362702"/>
                  </a:lnTo>
                  <a:cubicBezTo>
                    <a:pt x="952282" y="363738"/>
                    <a:pt x="947440" y="364774"/>
                    <a:pt x="946057" y="364774"/>
                  </a:cubicBezTo>
                  <a:cubicBezTo>
                    <a:pt x="937065" y="341631"/>
                    <a:pt x="920812" y="306051"/>
                    <a:pt x="908708" y="279453"/>
                  </a:cubicBezTo>
                  <a:cubicBezTo>
                    <a:pt x="908708" y="279108"/>
                    <a:pt x="907324" y="279108"/>
                    <a:pt x="907324" y="279798"/>
                  </a:cubicBezTo>
                  <a:cubicBezTo>
                    <a:pt x="907324" y="299488"/>
                    <a:pt x="906633" y="330231"/>
                    <a:pt x="907324" y="344739"/>
                  </a:cubicBezTo>
                  <a:cubicBezTo>
                    <a:pt x="908016" y="350266"/>
                    <a:pt x="909399" y="354066"/>
                    <a:pt x="915624" y="355448"/>
                  </a:cubicBezTo>
                  <a:lnTo>
                    <a:pt x="926691" y="357866"/>
                  </a:lnTo>
                  <a:cubicBezTo>
                    <a:pt x="927382" y="358557"/>
                    <a:pt x="927382" y="364774"/>
                    <a:pt x="926345" y="365811"/>
                  </a:cubicBezTo>
                  <a:lnTo>
                    <a:pt x="901445" y="365120"/>
                  </a:lnTo>
                  <a:lnTo>
                    <a:pt x="878275" y="365811"/>
                  </a:lnTo>
                  <a:cubicBezTo>
                    <a:pt x="877237" y="364429"/>
                    <a:pt x="877237" y="358902"/>
                    <a:pt x="878275" y="357866"/>
                  </a:cubicBezTo>
                  <a:cubicBezTo>
                    <a:pt x="893491" y="355102"/>
                    <a:pt x="894529" y="353030"/>
                    <a:pt x="895220" y="344048"/>
                  </a:cubicBezTo>
                  <a:close/>
                  <a:moveTo>
                    <a:pt x="1082313" y="264945"/>
                  </a:moveTo>
                  <a:cubicBezTo>
                    <a:pt x="1075396" y="269781"/>
                    <a:pt x="1068480" y="279798"/>
                    <a:pt x="1068480" y="301215"/>
                  </a:cubicBezTo>
                  <a:cubicBezTo>
                    <a:pt x="1068480" y="334376"/>
                    <a:pt x="1084734" y="356829"/>
                    <a:pt x="1107212" y="356829"/>
                  </a:cubicBezTo>
                  <a:cubicBezTo>
                    <a:pt x="1113091" y="356829"/>
                    <a:pt x="1119662" y="355448"/>
                    <a:pt x="1124504" y="350957"/>
                  </a:cubicBezTo>
                  <a:cubicBezTo>
                    <a:pt x="1132112" y="344048"/>
                    <a:pt x="1134878" y="332649"/>
                    <a:pt x="1134878" y="315378"/>
                  </a:cubicBezTo>
                  <a:cubicBezTo>
                    <a:pt x="1134878" y="282907"/>
                    <a:pt x="1120008" y="261145"/>
                    <a:pt x="1096146" y="261145"/>
                  </a:cubicBezTo>
                  <a:cubicBezTo>
                    <a:pt x="1091650" y="261145"/>
                    <a:pt x="1086117" y="262527"/>
                    <a:pt x="1082313" y="264600"/>
                  </a:cubicBezTo>
                  <a:close/>
                  <a:moveTo>
                    <a:pt x="1159086" y="306397"/>
                  </a:moveTo>
                  <a:cubicBezTo>
                    <a:pt x="1159086" y="328159"/>
                    <a:pt x="1150441" y="347157"/>
                    <a:pt x="1132803" y="358211"/>
                  </a:cubicBezTo>
                  <a:cubicBezTo>
                    <a:pt x="1125195" y="363047"/>
                    <a:pt x="1112054" y="368574"/>
                    <a:pt x="1100296" y="368574"/>
                  </a:cubicBezTo>
                  <a:cubicBezTo>
                    <a:pt x="1059142" y="368574"/>
                    <a:pt x="1044272" y="337485"/>
                    <a:pt x="1044272" y="308124"/>
                  </a:cubicBezTo>
                  <a:cubicBezTo>
                    <a:pt x="1044272" y="286016"/>
                    <a:pt x="1054647" y="271163"/>
                    <a:pt x="1068480" y="261145"/>
                  </a:cubicBezTo>
                  <a:cubicBezTo>
                    <a:pt x="1078854" y="254928"/>
                    <a:pt x="1092688" y="250092"/>
                    <a:pt x="1105483" y="250092"/>
                  </a:cubicBezTo>
                  <a:cubicBezTo>
                    <a:pt x="1139374" y="250092"/>
                    <a:pt x="1159086" y="274962"/>
                    <a:pt x="1159086" y="306397"/>
                  </a:cubicBezTo>
                  <a:close/>
                  <a:moveTo>
                    <a:pt x="1186752" y="356139"/>
                  </a:moveTo>
                  <a:cubicBezTo>
                    <a:pt x="1192286" y="354757"/>
                    <a:pt x="1193669" y="352684"/>
                    <a:pt x="1194015" y="345430"/>
                  </a:cubicBezTo>
                  <a:lnTo>
                    <a:pt x="1194015" y="306397"/>
                  </a:lnTo>
                  <a:lnTo>
                    <a:pt x="1194015" y="271163"/>
                  </a:lnTo>
                  <a:cubicBezTo>
                    <a:pt x="1193669" y="266327"/>
                    <a:pt x="1191940" y="263909"/>
                    <a:pt x="1187444" y="262527"/>
                  </a:cubicBezTo>
                  <a:lnTo>
                    <a:pt x="1178107" y="260800"/>
                  </a:lnTo>
                  <a:cubicBezTo>
                    <a:pt x="1177415" y="259418"/>
                    <a:pt x="1177415" y="253891"/>
                    <a:pt x="1178798" y="252855"/>
                  </a:cubicBezTo>
                  <a:cubicBezTo>
                    <a:pt x="1181565" y="252855"/>
                    <a:pt x="1189173" y="253546"/>
                    <a:pt x="1203698" y="253546"/>
                  </a:cubicBezTo>
                  <a:cubicBezTo>
                    <a:pt x="1218914" y="253546"/>
                    <a:pt x="1227906" y="252855"/>
                    <a:pt x="1229981" y="252855"/>
                  </a:cubicBezTo>
                  <a:cubicBezTo>
                    <a:pt x="1231364" y="253891"/>
                    <a:pt x="1231364" y="259764"/>
                    <a:pt x="1230327" y="260800"/>
                  </a:cubicBezTo>
                  <a:lnTo>
                    <a:pt x="1221335" y="262527"/>
                  </a:lnTo>
                  <a:cubicBezTo>
                    <a:pt x="1217877" y="263563"/>
                    <a:pt x="1215802" y="265981"/>
                    <a:pt x="1215456" y="270126"/>
                  </a:cubicBezTo>
                  <a:lnTo>
                    <a:pt x="1215456" y="300179"/>
                  </a:lnTo>
                  <a:cubicBezTo>
                    <a:pt x="1215456" y="300870"/>
                    <a:pt x="1216148" y="301906"/>
                    <a:pt x="1216839" y="301906"/>
                  </a:cubicBezTo>
                  <a:lnTo>
                    <a:pt x="1265255" y="301906"/>
                  </a:lnTo>
                  <a:cubicBezTo>
                    <a:pt x="1265601" y="301906"/>
                    <a:pt x="1266293" y="301215"/>
                    <a:pt x="1266293" y="300179"/>
                  </a:cubicBezTo>
                  <a:cubicBezTo>
                    <a:pt x="1266638" y="294307"/>
                    <a:pt x="1265947" y="272545"/>
                    <a:pt x="1265947" y="270817"/>
                  </a:cubicBezTo>
                  <a:cubicBezTo>
                    <a:pt x="1265947" y="266672"/>
                    <a:pt x="1264564" y="263909"/>
                    <a:pt x="1260068" y="262872"/>
                  </a:cubicBezTo>
                  <a:lnTo>
                    <a:pt x="1250039" y="260800"/>
                  </a:lnTo>
                  <a:cubicBezTo>
                    <a:pt x="1249693" y="259418"/>
                    <a:pt x="1250039" y="253891"/>
                    <a:pt x="1251076" y="252855"/>
                  </a:cubicBezTo>
                  <a:lnTo>
                    <a:pt x="1277705" y="253546"/>
                  </a:lnTo>
                  <a:lnTo>
                    <a:pt x="1304334" y="252855"/>
                  </a:lnTo>
                  <a:cubicBezTo>
                    <a:pt x="1305025" y="254237"/>
                    <a:pt x="1305025" y="259764"/>
                    <a:pt x="1304334" y="260800"/>
                  </a:cubicBezTo>
                  <a:lnTo>
                    <a:pt x="1296034" y="262527"/>
                  </a:lnTo>
                  <a:cubicBezTo>
                    <a:pt x="1290501" y="263909"/>
                    <a:pt x="1288426" y="265636"/>
                    <a:pt x="1288080" y="271508"/>
                  </a:cubicBezTo>
                  <a:lnTo>
                    <a:pt x="1288080" y="306397"/>
                  </a:lnTo>
                  <a:lnTo>
                    <a:pt x="1288426" y="345776"/>
                  </a:lnTo>
                  <a:cubicBezTo>
                    <a:pt x="1288426" y="352684"/>
                    <a:pt x="1291884" y="354411"/>
                    <a:pt x="1297071" y="355793"/>
                  </a:cubicBezTo>
                  <a:lnTo>
                    <a:pt x="1307446" y="357866"/>
                  </a:lnTo>
                  <a:cubicBezTo>
                    <a:pt x="1308138" y="358211"/>
                    <a:pt x="1307446" y="364774"/>
                    <a:pt x="1306063" y="365811"/>
                  </a:cubicBezTo>
                  <a:lnTo>
                    <a:pt x="1278397" y="365120"/>
                  </a:lnTo>
                  <a:lnTo>
                    <a:pt x="1250730" y="365811"/>
                  </a:lnTo>
                  <a:cubicBezTo>
                    <a:pt x="1250039" y="365120"/>
                    <a:pt x="1250039" y="358902"/>
                    <a:pt x="1250730" y="357866"/>
                  </a:cubicBezTo>
                  <a:lnTo>
                    <a:pt x="1260414" y="356139"/>
                  </a:lnTo>
                  <a:cubicBezTo>
                    <a:pt x="1264909" y="355102"/>
                    <a:pt x="1266293" y="351993"/>
                    <a:pt x="1266293" y="347503"/>
                  </a:cubicBezTo>
                  <a:cubicBezTo>
                    <a:pt x="1266375" y="335984"/>
                    <a:pt x="1266144" y="324466"/>
                    <a:pt x="1265601" y="312960"/>
                  </a:cubicBezTo>
                  <a:lnTo>
                    <a:pt x="1217185" y="312960"/>
                  </a:lnTo>
                  <a:cubicBezTo>
                    <a:pt x="1216148" y="312960"/>
                    <a:pt x="1215802" y="313651"/>
                    <a:pt x="1215802" y="313996"/>
                  </a:cubicBezTo>
                  <a:lnTo>
                    <a:pt x="1215802" y="345776"/>
                  </a:lnTo>
                  <a:cubicBezTo>
                    <a:pt x="1215802" y="352684"/>
                    <a:pt x="1218223" y="354757"/>
                    <a:pt x="1223064" y="356139"/>
                  </a:cubicBezTo>
                  <a:lnTo>
                    <a:pt x="1232747" y="357866"/>
                  </a:lnTo>
                  <a:cubicBezTo>
                    <a:pt x="1233093" y="358902"/>
                    <a:pt x="1232747" y="364774"/>
                    <a:pt x="1231364" y="365811"/>
                  </a:cubicBezTo>
                  <a:lnTo>
                    <a:pt x="1204044" y="365120"/>
                  </a:lnTo>
                  <a:lnTo>
                    <a:pt x="1177761" y="365811"/>
                  </a:lnTo>
                  <a:cubicBezTo>
                    <a:pt x="1176723" y="365120"/>
                    <a:pt x="1176723" y="358902"/>
                    <a:pt x="1177761" y="357866"/>
                  </a:cubicBezTo>
                  <a:close/>
                  <a:moveTo>
                    <a:pt x="1360703" y="264945"/>
                  </a:moveTo>
                  <a:cubicBezTo>
                    <a:pt x="1353787" y="269781"/>
                    <a:pt x="1346524" y="279798"/>
                    <a:pt x="1346524" y="301215"/>
                  </a:cubicBezTo>
                  <a:cubicBezTo>
                    <a:pt x="1346524" y="334376"/>
                    <a:pt x="1363124" y="356829"/>
                    <a:pt x="1385603" y="356829"/>
                  </a:cubicBezTo>
                  <a:cubicBezTo>
                    <a:pt x="1391482" y="356829"/>
                    <a:pt x="1398053" y="355448"/>
                    <a:pt x="1402894" y="350957"/>
                  </a:cubicBezTo>
                  <a:cubicBezTo>
                    <a:pt x="1410502" y="344048"/>
                    <a:pt x="1413269" y="332649"/>
                    <a:pt x="1413269" y="315378"/>
                  </a:cubicBezTo>
                  <a:cubicBezTo>
                    <a:pt x="1413269" y="282907"/>
                    <a:pt x="1398398" y="261145"/>
                    <a:pt x="1374191" y="261145"/>
                  </a:cubicBezTo>
                  <a:cubicBezTo>
                    <a:pt x="1369695" y="261145"/>
                    <a:pt x="1364507" y="262527"/>
                    <a:pt x="1360703" y="264600"/>
                  </a:cubicBezTo>
                  <a:close/>
                  <a:moveTo>
                    <a:pt x="1437477" y="306397"/>
                  </a:moveTo>
                  <a:cubicBezTo>
                    <a:pt x="1437477" y="328159"/>
                    <a:pt x="1428831" y="347157"/>
                    <a:pt x="1411194" y="358211"/>
                  </a:cubicBezTo>
                  <a:cubicBezTo>
                    <a:pt x="1403586" y="363047"/>
                    <a:pt x="1390444" y="368574"/>
                    <a:pt x="1378686" y="368574"/>
                  </a:cubicBezTo>
                  <a:cubicBezTo>
                    <a:pt x="1337187" y="368574"/>
                    <a:pt x="1322662" y="337485"/>
                    <a:pt x="1322662" y="308124"/>
                  </a:cubicBezTo>
                  <a:cubicBezTo>
                    <a:pt x="1322662" y="286016"/>
                    <a:pt x="1332691" y="271163"/>
                    <a:pt x="1346870" y="261145"/>
                  </a:cubicBezTo>
                  <a:cubicBezTo>
                    <a:pt x="1357245" y="254928"/>
                    <a:pt x="1370732" y="250092"/>
                    <a:pt x="1383874" y="250092"/>
                  </a:cubicBezTo>
                  <a:cubicBezTo>
                    <a:pt x="1417765" y="250092"/>
                    <a:pt x="1437477" y="274962"/>
                    <a:pt x="1437477" y="306397"/>
                  </a:cubicBezTo>
                  <a:close/>
                  <a:moveTo>
                    <a:pt x="1512521" y="368574"/>
                  </a:moveTo>
                  <a:cubicBezTo>
                    <a:pt x="1494192" y="368574"/>
                    <a:pt x="1481397" y="361665"/>
                    <a:pt x="1472060" y="348884"/>
                  </a:cubicBezTo>
                  <a:cubicBezTo>
                    <a:pt x="1465143" y="338867"/>
                    <a:pt x="1460993" y="325395"/>
                    <a:pt x="1460993" y="311233"/>
                  </a:cubicBezTo>
                  <a:cubicBezTo>
                    <a:pt x="1460993" y="290507"/>
                    <a:pt x="1470676" y="272890"/>
                    <a:pt x="1489697" y="261491"/>
                  </a:cubicBezTo>
                  <a:cubicBezTo>
                    <a:pt x="1501455" y="254237"/>
                    <a:pt x="1516671" y="250092"/>
                    <a:pt x="1525317" y="250092"/>
                  </a:cubicBezTo>
                  <a:cubicBezTo>
                    <a:pt x="1536729" y="250092"/>
                    <a:pt x="1542954" y="251819"/>
                    <a:pt x="1548487" y="254237"/>
                  </a:cubicBezTo>
                  <a:cubicBezTo>
                    <a:pt x="1551945" y="256309"/>
                    <a:pt x="1555750" y="258727"/>
                    <a:pt x="1556787" y="261491"/>
                  </a:cubicBezTo>
                  <a:lnTo>
                    <a:pt x="1556441" y="265981"/>
                  </a:lnTo>
                  <a:cubicBezTo>
                    <a:pt x="1554712" y="270126"/>
                    <a:pt x="1549525" y="276344"/>
                    <a:pt x="1546758" y="277726"/>
                  </a:cubicBezTo>
                  <a:lnTo>
                    <a:pt x="1543991" y="277726"/>
                  </a:lnTo>
                  <a:cubicBezTo>
                    <a:pt x="1538112" y="271508"/>
                    <a:pt x="1527392" y="262527"/>
                    <a:pt x="1512867" y="262527"/>
                  </a:cubicBezTo>
                  <a:cubicBezTo>
                    <a:pt x="1491772" y="262527"/>
                    <a:pt x="1482780" y="281526"/>
                    <a:pt x="1482780" y="300524"/>
                  </a:cubicBezTo>
                  <a:cubicBezTo>
                    <a:pt x="1482780" y="313996"/>
                    <a:pt x="1486238" y="326777"/>
                    <a:pt x="1493155" y="335067"/>
                  </a:cubicBezTo>
                  <a:cubicBezTo>
                    <a:pt x="1500701" y="344905"/>
                    <a:pt x="1512575" y="350448"/>
                    <a:pt x="1524971" y="349921"/>
                  </a:cubicBezTo>
                  <a:cubicBezTo>
                    <a:pt x="1535000" y="349921"/>
                    <a:pt x="1546412" y="346467"/>
                    <a:pt x="1557133" y="336104"/>
                  </a:cubicBezTo>
                  <a:cubicBezTo>
                    <a:pt x="1557133" y="336104"/>
                    <a:pt x="1558516" y="337140"/>
                    <a:pt x="1558516" y="338176"/>
                  </a:cubicBezTo>
                  <a:cubicBezTo>
                    <a:pt x="1558516" y="340249"/>
                    <a:pt x="1557825" y="345085"/>
                    <a:pt x="1557133" y="346121"/>
                  </a:cubicBezTo>
                  <a:cubicBezTo>
                    <a:pt x="1543300" y="363393"/>
                    <a:pt x="1524279" y="368574"/>
                    <a:pt x="1512175" y="368574"/>
                  </a:cubicBezTo>
                  <a:close/>
                  <a:moveTo>
                    <a:pt x="1611773" y="264945"/>
                  </a:moveTo>
                  <a:cubicBezTo>
                    <a:pt x="1604511" y="269781"/>
                    <a:pt x="1597249" y="279798"/>
                    <a:pt x="1597249" y="301215"/>
                  </a:cubicBezTo>
                  <a:cubicBezTo>
                    <a:pt x="1597249" y="334376"/>
                    <a:pt x="1614194" y="356829"/>
                    <a:pt x="1636673" y="356829"/>
                  </a:cubicBezTo>
                  <a:cubicBezTo>
                    <a:pt x="1642552" y="356829"/>
                    <a:pt x="1649123" y="355448"/>
                    <a:pt x="1653964" y="350957"/>
                  </a:cubicBezTo>
                  <a:cubicBezTo>
                    <a:pt x="1661227" y="344048"/>
                    <a:pt x="1664339" y="332649"/>
                    <a:pt x="1664339" y="315378"/>
                  </a:cubicBezTo>
                  <a:cubicBezTo>
                    <a:pt x="1664339" y="282907"/>
                    <a:pt x="1649123" y="261145"/>
                    <a:pt x="1625261" y="261145"/>
                  </a:cubicBezTo>
                  <a:cubicBezTo>
                    <a:pt x="1620765" y="261145"/>
                    <a:pt x="1615578" y="262527"/>
                    <a:pt x="1611773" y="264600"/>
                  </a:cubicBezTo>
                  <a:close/>
                  <a:moveTo>
                    <a:pt x="1688547" y="306397"/>
                  </a:moveTo>
                  <a:cubicBezTo>
                    <a:pt x="1688547" y="328159"/>
                    <a:pt x="1679556" y="347157"/>
                    <a:pt x="1662264" y="358211"/>
                  </a:cubicBezTo>
                  <a:cubicBezTo>
                    <a:pt x="1654656" y="363047"/>
                    <a:pt x="1641515" y="368574"/>
                    <a:pt x="1629411" y="368574"/>
                  </a:cubicBezTo>
                  <a:cubicBezTo>
                    <a:pt x="1588257" y="368574"/>
                    <a:pt x="1573387" y="337485"/>
                    <a:pt x="1573387" y="308124"/>
                  </a:cubicBezTo>
                  <a:cubicBezTo>
                    <a:pt x="1573387" y="286016"/>
                    <a:pt x="1583762" y="271163"/>
                    <a:pt x="1597940" y="261145"/>
                  </a:cubicBezTo>
                  <a:cubicBezTo>
                    <a:pt x="1608315" y="254928"/>
                    <a:pt x="1621803" y="250092"/>
                    <a:pt x="1634944" y="250092"/>
                  </a:cubicBezTo>
                  <a:cubicBezTo>
                    <a:pt x="1668835" y="250092"/>
                    <a:pt x="1688547" y="274962"/>
                    <a:pt x="1688547" y="306397"/>
                  </a:cubicBezTo>
                  <a:close/>
                  <a:moveTo>
                    <a:pt x="1745608" y="310196"/>
                  </a:moveTo>
                  <a:cubicBezTo>
                    <a:pt x="1744571" y="310196"/>
                    <a:pt x="1744225" y="310887"/>
                    <a:pt x="1744225" y="311578"/>
                  </a:cubicBezTo>
                  <a:lnTo>
                    <a:pt x="1744225" y="346121"/>
                  </a:lnTo>
                  <a:cubicBezTo>
                    <a:pt x="1744571" y="348884"/>
                    <a:pt x="1746300" y="352684"/>
                    <a:pt x="1749067" y="354411"/>
                  </a:cubicBezTo>
                  <a:cubicBezTo>
                    <a:pt x="1752525" y="356484"/>
                    <a:pt x="1759442" y="357520"/>
                    <a:pt x="1762208" y="357520"/>
                  </a:cubicBezTo>
                  <a:cubicBezTo>
                    <a:pt x="1777079" y="357520"/>
                    <a:pt x="1786416" y="350612"/>
                    <a:pt x="1786416" y="335067"/>
                  </a:cubicBezTo>
                  <a:cubicBezTo>
                    <a:pt x="1786416" y="318487"/>
                    <a:pt x="1774312" y="309851"/>
                    <a:pt x="1745608" y="310196"/>
                  </a:cubicBezTo>
                  <a:close/>
                  <a:moveTo>
                    <a:pt x="1782266" y="283944"/>
                  </a:moveTo>
                  <a:cubicBezTo>
                    <a:pt x="1782266" y="265981"/>
                    <a:pt x="1767396" y="260109"/>
                    <a:pt x="1746992" y="261145"/>
                  </a:cubicBezTo>
                  <a:cubicBezTo>
                    <a:pt x="1745954" y="261145"/>
                    <a:pt x="1744571" y="262182"/>
                    <a:pt x="1744571" y="262872"/>
                  </a:cubicBezTo>
                  <a:lnTo>
                    <a:pt x="1744225" y="300179"/>
                  </a:lnTo>
                  <a:cubicBezTo>
                    <a:pt x="1744225" y="300179"/>
                    <a:pt x="1744225" y="301561"/>
                    <a:pt x="1745263" y="301561"/>
                  </a:cubicBezTo>
                  <a:lnTo>
                    <a:pt x="1759096" y="301561"/>
                  </a:lnTo>
                  <a:cubicBezTo>
                    <a:pt x="1768433" y="301561"/>
                    <a:pt x="1772237" y="300179"/>
                    <a:pt x="1775004" y="298797"/>
                  </a:cubicBezTo>
                  <a:cubicBezTo>
                    <a:pt x="1779663" y="295322"/>
                    <a:pt x="1782262" y="289741"/>
                    <a:pt x="1781920" y="283944"/>
                  </a:cubicBezTo>
                  <a:close/>
                  <a:moveTo>
                    <a:pt x="1717251" y="355793"/>
                  </a:moveTo>
                  <a:cubicBezTo>
                    <a:pt x="1722092" y="354757"/>
                    <a:pt x="1723130" y="352339"/>
                    <a:pt x="1723476" y="348884"/>
                  </a:cubicBezTo>
                  <a:lnTo>
                    <a:pt x="1723476" y="306051"/>
                  </a:lnTo>
                  <a:lnTo>
                    <a:pt x="1723476" y="271854"/>
                  </a:lnTo>
                  <a:cubicBezTo>
                    <a:pt x="1723476" y="268399"/>
                    <a:pt x="1722784" y="266672"/>
                    <a:pt x="1720017" y="264945"/>
                  </a:cubicBezTo>
                  <a:cubicBezTo>
                    <a:pt x="1716559" y="262872"/>
                    <a:pt x="1711372" y="261491"/>
                    <a:pt x="1707222" y="260800"/>
                  </a:cubicBezTo>
                  <a:cubicBezTo>
                    <a:pt x="1705838" y="260109"/>
                    <a:pt x="1706184" y="254928"/>
                    <a:pt x="1707222" y="253891"/>
                  </a:cubicBezTo>
                  <a:cubicBezTo>
                    <a:pt x="1725896" y="253200"/>
                    <a:pt x="1748721" y="251819"/>
                    <a:pt x="1765666" y="251819"/>
                  </a:cubicBezTo>
                  <a:cubicBezTo>
                    <a:pt x="1779499" y="251819"/>
                    <a:pt x="1803362" y="255618"/>
                    <a:pt x="1803362" y="278417"/>
                  </a:cubicBezTo>
                  <a:cubicBezTo>
                    <a:pt x="1803362" y="289471"/>
                    <a:pt x="1795753" y="298797"/>
                    <a:pt x="1783649" y="302597"/>
                  </a:cubicBezTo>
                  <a:cubicBezTo>
                    <a:pt x="1783649" y="302597"/>
                    <a:pt x="1782958" y="303288"/>
                    <a:pt x="1783649" y="303288"/>
                  </a:cubicBezTo>
                  <a:cubicBezTo>
                    <a:pt x="1798520" y="306742"/>
                    <a:pt x="1809932" y="315378"/>
                    <a:pt x="1809932" y="330922"/>
                  </a:cubicBezTo>
                  <a:cubicBezTo>
                    <a:pt x="1809932" y="345776"/>
                    <a:pt x="1799558" y="355448"/>
                    <a:pt x="1786762" y="360975"/>
                  </a:cubicBezTo>
                  <a:cubicBezTo>
                    <a:pt x="1776041" y="365465"/>
                    <a:pt x="1764629" y="366847"/>
                    <a:pt x="1750796" y="366847"/>
                  </a:cubicBezTo>
                  <a:lnTo>
                    <a:pt x="1706530" y="365811"/>
                  </a:lnTo>
                  <a:cubicBezTo>
                    <a:pt x="1705147" y="364429"/>
                    <a:pt x="1704801" y="359247"/>
                    <a:pt x="1706184" y="357866"/>
                  </a:cubicBezTo>
                  <a:cubicBezTo>
                    <a:pt x="1712063" y="357175"/>
                    <a:pt x="1714830" y="356484"/>
                    <a:pt x="1717251" y="355793"/>
                  </a:cubicBezTo>
                  <a:close/>
                  <a:moveTo>
                    <a:pt x="1887397" y="310887"/>
                  </a:moveTo>
                  <a:cubicBezTo>
                    <a:pt x="1877023" y="314341"/>
                    <a:pt x="1859040" y="319868"/>
                    <a:pt x="1854198" y="323668"/>
                  </a:cubicBezTo>
                  <a:cubicBezTo>
                    <a:pt x="1852815" y="324359"/>
                    <a:pt x="1851086" y="329540"/>
                    <a:pt x="1851086" y="332649"/>
                  </a:cubicBezTo>
                  <a:cubicBezTo>
                    <a:pt x="1851086" y="343703"/>
                    <a:pt x="1858694" y="351993"/>
                    <a:pt x="1870798" y="351993"/>
                  </a:cubicBezTo>
                  <a:cubicBezTo>
                    <a:pt x="1874602" y="351993"/>
                    <a:pt x="1880827" y="350266"/>
                    <a:pt x="1885323" y="347157"/>
                  </a:cubicBezTo>
                  <a:cubicBezTo>
                    <a:pt x="1887397" y="346121"/>
                    <a:pt x="1888089" y="343703"/>
                    <a:pt x="1888435" y="340940"/>
                  </a:cubicBezTo>
                  <a:cubicBezTo>
                    <a:pt x="1889127" y="335067"/>
                    <a:pt x="1889127" y="316760"/>
                    <a:pt x="1889127" y="311924"/>
                  </a:cubicBezTo>
                  <a:cubicBezTo>
                    <a:pt x="1889127" y="311924"/>
                    <a:pt x="1888089" y="310542"/>
                    <a:pt x="1887397" y="310887"/>
                  </a:cubicBezTo>
                  <a:close/>
                  <a:moveTo>
                    <a:pt x="1884977" y="275308"/>
                  </a:moveTo>
                  <a:cubicBezTo>
                    <a:pt x="1880135" y="268399"/>
                    <a:pt x="1872181" y="264945"/>
                    <a:pt x="1863536" y="264945"/>
                  </a:cubicBezTo>
                  <a:cubicBezTo>
                    <a:pt x="1857310" y="264945"/>
                    <a:pt x="1853852" y="266327"/>
                    <a:pt x="1852469" y="267363"/>
                  </a:cubicBezTo>
                  <a:cubicBezTo>
                    <a:pt x="1849011" y="269781"/>
                    <a:pt x="1844169" y="278762"/>
                    <a:pt x="1840365" y="287743"/>
                  </a:cubicBezTo>
                  <a:cubicBezTo>
                    <a:pt x="1839673" y="288780"/>
                    <a:pt x="1832065" y="284289"/>
                    <a:pt x="1832411" y="282217"/>
                  </a:cubicBezTo>
                  <a:cubicBezTo>
                    <a:pt x="1832757" y="278071"/>
                    <a:pt x="1837253" y="267018"/>
                    <a:pt x="1838982" y="265636"/>
                  </a:cubicBezTo>
                  <a:cubicBezTo>
                    <a:pt x="1851086" y="257000"/>
                    <a:pt x="1868723" y="250092"/>
                    <a:pt x="1875639" y="250092"/>
                  </a:cubicBezTo>
                  <a:cubicBezTo>
                    <a:pt x="1888089" y="250092"/>
                    <a:pt x="1897426" y="255618"/>
                    <a:pt x="1903306" y="264945"/>
                  </a:cubicBezTo>
                  <a:cubicBezTo>
                    <a:pt x="1908493" y="272890"/>
                    <a:pt x="1910222" y="282562"/>
                    <a:pt x="1910222" y="292579"/>
                  </a:cubicBezTo>
                  <a:cubicBezTo>
                    <a:pt x="1910222" y="307433"/>
                    <a:pt x="1908839" y="329195"/>
                    <a:pt x="1908839" y="340249"/>
                  </a:cubicBezTo>
                  <a:cubicBezTo>
                    <a:pt x="1908839" y="346121"/>
                    <a:pt x="1911260" y="351648"/>
                    <a:pt x="1919559" y="351648"/>
                  </a:cubicBezTo>
                  <a:cubicBezTo>
                    <a:pt x="1924055" y="351648"/>
                    <a:pt x="1926130" y="351303"/>
                    <a:pt x="1929588" y="350266"/>
                  </a:cubicBezTo>
                  <a:cubicBezTo>
                    <a:pt x="1929810" y="353071"/>
                    <a:pt x="1929456" y="355892"/>
                    <a:pt x="1928551" y="358557"/>
                  </a:cubicBezTo>
                  <a:cubicBezTo>
                    <a:pt x="1922471" y="364845"/>
                    <a:pt x="1914131" y="368451"/>
                    <a:pt x="1905380" y="368574"/>
                  </a:cubicBezTo>
                  <a:cubicBezTo>
                    <a:pt x="1897426" y="368574"/>
                    <a:pt x="1892931" y="365120"/>
                    <a:pt x="1890856" y="360975"/>
                  </a:cubicBezTo>
                  <a:cubicBezTo>
                    <a:pt x="1889818" y="359593"/>
                    <a:pt x="1889127" y="356484"/>
                    <a:pt x="1888781" y="354066"/>
                  </a:cubicBezTo>
                  <a:cubicBezTo>
                    <a:pt x="1888781" y="354066"/>
                    <a:pt x="1887743" y="353375"/>
                    <a:pt x="1887397" y="354066"/>
                  </a:cubicBezTo>
                  <a:cubicBezTo>
                    <a:pt x="1877596" y="361389"/>
                    <a:pt x="1866235" y="366354"/>
                    <a:pt x="1854198" y="368574"/>
                  </a:cubicBezTo>
                  <a:cubicBezTo>
                    <a:pt x="1848665" y="368574"/>
                    <a:pt x="1843132" y="365465"/>
                    <a:pt x="1838636" y="361665"/>
                  </a:cubicBezTo>
                  <a:cubicBezTo>
                    <a:pt x="1832420" y="354869"/>
                    <a:pt x="1828967" y="346000"/>
                    <a:pt x="1828953" y="336794"/>
                  </a:cubicBezTo>
                  <a:cubicBezTo>
                    <a:pt x="1828953" y="331268"/>
                    <a:pt x="1832411" y="322632"/>
                    <a:pt x="1834140" y="320559"/>
                  </a:cubicBezTo>
                  <a:cubicBezTo>
                    <a:pt x="1843477" y="315378"/>
                    <a:pt x="1876677" y="307778"/>
                    <a:pt x="1887397" y="302251"/>
                  </a:cubicBezTo>
                  <a:cubicBezTo>
                    <a:pt x="1887743" y="302251"/>
                    <a:pt x="1889127" y="300524"/>
                    <a:pt x="1889127" y="299488"/>
                  </a:cubicBezTo>
                  <a:lnTo>
                    <a:pt x="1889127" y="291889"/>
                  </a:lnTo>
                  <a:cubicBezTo>
                    <a:pt x="1889127" y="286362"/>
                    <a:pt x="1888435" y="280144"/>
                    <a:pt x="1884977" y="275308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5335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AFE96-DF32-47D3-A172-0D25145EC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/>
              <a:t>Когнитивные искажения регуляторов</a:t>
            </a:r>
          </a:p>
        </p:txBody>
      </p:sp>
      <p:grpSp>
        <p:nvGrpSpPr>
          <p:cNvPr id="9" name="Рисунок 50">
            <a:extLst>
              <a:ext uri="{FF2B5EF4-FFF2-40B4-BE49-F238E27FC236}">
                <a16:creationId xmlns:a16="http://schemas.microsoft.com/office/drawing/2014/main" id="{8352F242-F7A5-4A9F-AFC5-8F56F0E472C3}"/>
              </a:ext>
            </a:extLst>
          </p:cNvPr>
          <p:cNvGrpSpPr>
            <a:grpSpLocks noChangeAspect="1"/>
          </p:cNvGrpSpPr>
          <p:nvPr/>
        </p:nvGrpSpPr>
        <p:grpSpPr>
          <a:xfrm>
            <a:off x="9933328" y="213451"/>
            <a:ext cx="2002663" cy="1083632"/>
            <a:chOff x="826344" y="7864528"/>
            <a:chExt cx="2196064" cy="1188280"/>
          </a:xfrm>
          <a:solidFill>
            <a:srgbClr val="FFFFFF">
              <a:lumMod val="65000"/>
            </a:srgbClr>
          </a:solidFill>
        </p:grpSpPr>
        <p:sp>
          <p:nvSpPr>
            <p:cNvPr id="10" name="Полилиния 175">
              <a:extLst>
                <a:ext uri="{FF2B5EF4-FFF2-40B4-BE49-F238E27FC236}">
                  <a16:creationId xmlns:a16="http://schemas.microsoft.com/office/drawing/2014/main" id="{89539FF2-6E21-4F5F-91F5-FA80FA78D2EB}"/>
                </a:ext>
              </a:extLst>
            </p:cNvPr>
            <p:cNvSpPr/>
            <p:nvPr/>
          </p:nvSpPr>
          <p:spPr>
            <a:xfrm>
              <a:off x="826344" y="7864528"/>
              <a:ext cx="139368" cy="1187243"/>
            </a:xfrm>
            <a:custGeom>
              <a:avLst/>
              <a:gdLst>
                <a:gd name="connsiteX0" fmla="*/ 0 w 139368"/>
                <a:gd name="connsiteY0" fmla="*/ 1187244 h 1187243"/>
                <a:gd name="connsiteX1" fmla="*/ 139368 w 139368"/>
                <a:gd name="connsiteY1" fmla="*/ 1187244 h 1187243"/>
                <a:gd name="connsiteX2" fmla="*/ 139368 w 139368"/>
                <a:gd name="connsiteY2" fmla="*/ 0 h 1187243"/>
                <a:gd name="connsiteX3" fmla="*/ 0 w 139368"/>
                <a:gd name="connsiteY3" fmla="*/ 0 h 1187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368" h="1187243">
                  <a:moveTo>
                    <a:pt x="0" y="1187244"/>
                  </a:moveTo>
                  <a:lnTo>
                    <a:pt x="139368" y="1187244"/>
                  </a:lnTo>
                  <a:lnTo>
                    <a:pt x="13936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1" name="Полилиния 176">
              <a:extLst>
                <a:ext uri="{FF2B5EF4-FFF2-40B4-BE49-F238E27FC236}">
                  <a16:creationId xmlns:a16="http://schemas.microsoft.com/office/drawing/2014/main" id="{8D39010E-DB80-4C81-9BA7-A4FBA7A1B910}"/>
                </a:ext>
              </a:extLst>
            </p:cNvPr>
            <p:cNvSpPr/>
            <p:nvPr/>
          </p:nvSpPr>
          <p:spPr>
            <a:xfrm>
              <a:off x="1103348" y="7864873"/>
              <a:ext cx="1761521" cy="498110"/>
            </a:xfrm>
            <a:custGeom>
              <a:avLst/>
              <a:gdLst>
                <a:gd name="connsiteX0" fmla="*/ 63289 w 1761521"/>
                <a:gd name="connsiteY0" fmla="*/ 172370 h 498110"/>
                <a:gd name="connsiteX1" fmla="*/ 126921 w 1761521"/>
                <a:gd name="connsiteY1" fmla="*/ 96720 h 498110"/>
                <a:gd name="connsiteX2" fmla="*/ 125537 w 1761521"/>
                <a:gd name="connsiteY2" fmla="*/ 94993 h 498110"/>
                <a:gd name="connsiteX3" fmla="*/ 57755 w 1761521"/>
                <a:gd name="connsiteY3" fmla="*/ 97411 h 498110"/>
                <a:gd name="connsiteX4" fmla="*/ 43231 w 1761521"/>
                <a:gd name="connsiteY4" fmla="*/ 96720 h 498110"/>
                <a:gd name="connsiteX5" fmla="*/ 42539 w 1761521"/>
                <a:gd name="connsiteY5" fmla="*/ 94302 h 498110"/>
                <a:gd name="connsiteX6" fmla="*/ 51876 w 1761521"/>
                <a:gd name="connsiteY6" fmla="*/ 80485 h 498110"/>
                <a:gd name="connsiteX7" fmla="*/ 92684 w 1761521"/>
                <a:gd name="connsiteY7" fmla="*/ 84630 h 498110"/>
                <a:gd name="connsiteX8" fmla="*/ 125192 w 1761521"/>
                <a:gd name="connsiteY8" fmla="*/ 84630 h 498110"/>
                <a:gd name="connsiteX9" fmla="*/ 126575 w 1761521"/>
                <a:gd name="connsiteY9" fmla="*/ 83249 h 498110"/>
                <a:gd name="connsiteX10" fmla="*/ 63634 w 1761521"/>
                <a:gd name="connsiteY10" fmla="*/ 9327 h 498110"/>
                <a:gd name="connsiteX11" fmla="*/ 20406 w 1761521"/>
                <a:gd name="connsiteY11" fmla="*/ 28671 h 498110"/>
                <a:gd name="connsiteX12" fmla="*/ 12106 w 1761521"/>
                <a:gd name="connsiteY12" fmla="*/ 46979 h 498110"/>
                <a:gd name="connsiteX13" fmla="*/ 4498 w 1761521"/>
                <a:gd name="connsiteY13" fmla="*/ 44215 h 498110"/>
                <a:gd name="connsiteX14" fmla="*/ 10723 w 1761521"/>
                <a:gd name="connsiteY14" fmla="*/ 4836 h 498110"/>
                <a:gd name="connsiteX15" fmla="*/ 25939 w 1761521"/>
                <a:gd name="connsiteY15" fmla="*/ 3454 h 498110"/>
                <a:gd name="connsiteX16" fmla="*/ 64672 w 1761521"/>
                <a:gd name="connsiteY16" fmla="*/ 0 h 498110"/>
                <a:gd name="connsiteX17" fmla="*/ 154587 w 1761521"/>
                <a:gd name="connsiteY17" fmla="*/ 87048 h 498110"/>
                <a:gd name="connsiteX18" fmla="*/ 57755 w 1761521"/>
                <a:gd name="connsiteY18" fmla="*/ 182733 h 498110"/>
                <a:gd name="connsiteX19" fmla="*/ 16948 w 1761521"/>
                <a:gd name="connsiteY19" fmla="*/ 177206 h 498110"/>
                <a:gd name="connsiteX20" fmla="*/ 1386 w 1761521"/>
                <a:gd name="connsiteY20" fmla="*/ 138518 h 498110"/>
                <a:gd name="connsiteX21" fmla="*/ 8994 w 1761521"/>
                <a:gd name="connsiteY21" fmla="*/ 134718 h 498110"/>
                <a:gd name="connsiteX22" fmla="*/ 63289 w 1761521"/>
                <a:gd name="connsiteY22" fmla="*/ 172024 h 498110"/>
                <a:gd name="connsiteX23" fmla="*/ 186403 w 1761521"/>
                <a:gd name="connsiteY23" fmla="*/ 168915 h 498110"/>
                <a:gd name="connsiteX24" fmla="*/ 192974 w 1761521"/>
                <a:gd name="connsiteY24" fmla="*/ 161316 h 498110"/>
                <a:gd name="connsiteX25" fmla="*/ 193319 w 1761521"/>
                <a:gd name="connsiteY25" fmla="*/ 119173 h 498110"/>
                <a:gd name="connsiteX26" fmla="*/ 192974 w 1761521"/>
                <a:gd name="connsiteY26" fmla="*/ 83594 h 498110"/>
                <a:gd name="connsiteX27" fmla="*/ 186057 w 1761521"/>
                <a:gd name="connsiteY27" fmla="*/ 75304 h 498110"/>
                <a:gd name="connsiteX28" fmla="*/ 177066 w 1761521"/>
                <a:gd name="connsiteY28" fmla="*/ 73577 h 498110"/>
                <a:gd name="connsiteX29" fmla="*/ 177757 w 1761521"/>
                <a:gd name="connsiteY29" fmla="*/ 65632 h 498110"/>
                <a:gd name="connsiteX30" fmla="*/ 202657 w 1761521"/>
                <a:gd name="connsiteY30" fmla="*/ 66323 h 498110"/>
                <a:gd name="connsiteX31" fmla="*/ 229631 w 1761521"/>
                <a:gd name="connsiteY31" fmla="*/ 65632 h 498110"/>
                <a:gd name="connsiteX32" fmla="*/ 230323 w 1761521"/>
                <a:gd name="connsiteY32" fmla="*/ 73577 h 498110"/>
                <a:gd name="connsiteX33" fmla="*/ 220294 w 1761521"/>
                <a:gd name="connsiteY33" fmla="*/ 75304 h 498110"/>
                <a:gd name="connsiteX34" fmla="*/ 214415 w 1761521"/>
                <a:gd name="connsiteY34" fmla="*/ 82903 h 498110"/>
                <a:gd name="connsiteX35" fmla="*/ 214415 w 1761521"/>
                <a:gd name="connsiteY35" fmla="*/ 117446 h 498110"/>
                <a:gd name="connsiteX36" fmla="*/ 233781 w 1761521"/>
                <a:gd name="connsiteY36" fmla="*/ 111574 h 498110"/>
                <a:gd name="connsiteX37" fmla="*/ 245539 w 1761521"/>
                <a:gd name="connsiteY37" fmla="*/ 92575 h 498110"/>
                <a:gd name="connsiteX38" fmla="*/ 274589 w 1761521"/>
                <a:gd name="connsiteY38" fmla="*/ 62868 h 498110"/>
                <a:gd name="connsiteX39" fmla="*/ 284964 w 1761521"/>
                <a:gd name="connsiteY39" fmla="*/ 67359 h 498110"/>
                <a:gd name="connsiteX40" fmla="*/ 281505 w 1761521"/>
                <a:gd name="connsiteY40" fmla="*/ 86012 h 498110"/>
                <a:gd name="connsiteX41" fmla="*/ 279430 w 1761521"/>
                <a:gd name="connsiteY41" fmla="*/ 87048 h 498110"/>
                <a:gd name="connsiteX42" fmla="*/ 267326 w 1761521"/>
                <a:gd name="connsiteY42" fmla="*/ 83594 h 498110"/>
                <a:gd name="connsiteX43" fmla="*/ 252802 w 1761521"/>
                <a:gd name="connsiteY43" fmla="*/ 97757 h 498110"/>
                <a:gd name="connsiteX44" fmla="*/ 239660 w 1761521"/>
                <a:gd name="connsiteY44" fmla="*/ 118483 h 498110"/>
                <a:gd name="connsiteX45" fmla="*/ 250035 w 1761521"/>
                <a:gd name="connsiteY45" fmla="*/ 127464 h 498110"/>
                <a:gd name="connsiteX46" fmla="*/ 272860 w 1761521"/>
                <a:gd name="connsiteY46" fmla="*/ 159589 h 498110"/>
                <a:gd name="connsiteX47" fmla="*/ 297067 w 1761521"/>
                <a:gd name="connsiteY47" fmla="*/ 169952 h 498110"/>
                <a:gd name="connsiteX48" fmla="*/ 297067 w 1761521"/>
                <a:gd name="connsiteY48" fmla="*/ 177897 h 498110"/>
                <a:gd name="connsiteX49" fmla="*/ 272860 w 1761521"/>
                <a:gd name="connsiteY49" fmla="*/ 179278 h 498110"/>
                <a:gd name="connsiteX50" fmla="*/ 254185 w 1761521"/>
                <a:gd name="connsiteY50" fmla="*/ 170988 h 498110"/>
                <a:gd name="connsiteX51" fmla="*/ 231706 w 1761521"/>
                <a:gd name="connsiteY51" fmla="*/ 137481 h 498110"/>
                <a:gd name="connsiteX52" fmla="*/ 214415 w 1761521"/>
                <a:gd name="connsiteY52" fmla="*/ 124700 h 498110"/>
                <a:gd name="connsiteX53" fmla="*/ 214761 w 1761521"/>
                <a:gd name="connsiteY53" fmla="*/ 160625 h 498110"/>
                <a:gd name="connsiteX54" fmla="*/ 221677 w 1761521"/>
                <a:gd name="connsiteY54" fmla="*/ 168915 h 498110"/>
                <a:gd name="connsiteX55" fmla="*/ 231706 w 1761521"/>
                <a:gd name="connsiteY55" fmla="*/ 170297 h 498110"/>
                <a:gd name="connsiteX56" fmla="*/ 230669 w 1761521"/>
                <a:gd name="connsiteY56" fmla="*/ 178587 h 498110"/>
                <a:gd name="connsiteX57" fmla="*/ 205769 w 1761521"/>
                <a:gd name="connsiteY57" fmla="*/ 177897 h 498110"/>
                <a:gd name="connsiteX58" fmla="*/ 176720 w 1761521"/>
                <a:gd name="connsiteY58" fmla="*/ 178587 h 498110"/>
                <a:gd name="connsiteX59" fmla="*/ 176374 w 1761521"/>
                <a:gd name="connsiteY59" fmla="*/ 170297 h 498110"/>
                <a:gd name="connsiteX60" fmla="*/ 186749 w 1761521"/>
                <a:gd name="connsiteY60" fmla="*/ 168915 h 498110"/>
                <a:gd name="connsiteX61" fmla="*/ 338221 w 1761521"/>
                <a:gd name="connsiteY61" fmla="*/ 77722 h 498110"/>
                <a:gd name="connsiteX62" fmla="*/ 323696 w 1761521"/>
                <a:gd name="connsiteY62" fmla="*/ 113992 h 498110"/>
                <a:gd name="connsiteX63" fmla="*/ 362775 w 1761521"/>
                <a:gd name="connsiteY63" fmla="*/ 169261 h 498110"/>
                <a:gd name="connsiteX64" fmla="*/ 380066 w 1761521"/>
                <a:gd name="connsiteY64" fmla="*/ 163734 h 498110"/>
                <a:gd name="connsiteX65" fmla="*/ 390787 w 1761521"/>
                <a:gd name="connsiteY65" fmla="*/ 128155 h 498110"/>
                <a:gd name="connsiteX66" fmla="*/ 351708 w 1761521"/>
                <a:gd name="connsiteY66" fmla="*/ 73577 h 498110"/>
                <a:gd name="connsiteX67" fmla="*/ 337875 w 1761521"/>
                <a:gd name="connsiteY67" fmla="*/ 77722 h 498110"/>
                <a:gd name="connsiteX68" fmla="*/ 414649 w 1761521"/>
                <a:gd name="connsiteY68" fmla="*/ 119173 h 498110"/>
                <a:gd name="connsiteX69" fmla="*/ 388712 w 1761521"/>
                <a:gd name="connsiteY69" fmla="*/ 170988 h 498110"/>
                <a:gd name="connsiteX70" fmla="*/ 355858 w 1761521"/>
                <a:gd name="connsiteY70" fmla="*/ 181351 h 498110"/>
                <a:gd name="connsiteX71" fmla="*/ 299834 w 1761521"/>
                <a:gd name="connsiteY71" fmla="*/ 120901 h 498110"/>
                <a:gd name="connsiteX72" fmla="*/ 324042 w 1761521"/>
                <a:gd name="connsiteY72" fmla="*/ 73922 h 498110"/>
                <a:gd name="connsiteX73" fmla="*/ 361391 w 1761521"/>
                <a:gd name="connsiteY73" fmla="*/ 62868 h 498110"/>
                <a:gd name="connsiteX74" fmla="*/ 414649 w 1761521"/>
                <a:gd name="connsiteY74" fmla="*/ 119173 h 498110"/>
                <a:gd name="connsiteX75" fmla="*/ 442315 w 1761521"/>
                <a:gd name="connsiteY75" fmla="*/ 168915 h 498110"/>
                <a:gd name="connsiteX76" fmla="*/ 449577 w 1761521"/>
                <a:gd name="connsiteY76" fmla="*/ 158207 h 498110"/>
                <a:gd name="connsiteX77" fmla="*/ 449923 w 1761521"/>
                <a:gd name="connsiteY77" fmla="*/ 118828 h 498110"/>
                <a:gd name="connsiteX78" fmla="*/ 449577 w 1761521"/>
                <a:gd name="connsiteY78" fmla="*/ 83940 h 498110"/>
                <a:gd name="connsiteX79" fmla="*/ 443352 w 1761521"/>
                <a:gd name="connsiteY79" fmla="*/ 75304 h 498110"/>
                <a:gd name="connsiteX80" fmla="*/ 433669 w 1761521"/>
                <a:gd name="connsiteY80" fmla="*/ 73577 h 498110"/>
                <a:gd name="connsiteX81" fmla="*/ 434361 w 1761521"/>
                <a:gd name="connsiteY81" fmla="*/ 65632 h 498110"/>
                <a:gd name="connsiteX82" fmla="*/ 459260 w 1761521"/>
                <a:gd name="connsiteY82" fmla="*/ 66323 h 498110"/>
                <a:gd name="connsiteX83" fmla="*/ 485889 w 1761521"/>
                <a:gd name="connsiteY83" fmla="*/ 65632 h 498110"/>
                <a:gd name="connsiteX84" fmla="*/ 485889 w 1761521"/>
                <a:gd name="connsiteY84" fmla="*/ 73577 h 498110"/>
                <a:gd name="connsiteX85" fmla="*/ 476897 w 1761521"/>
                <a:gd name="connsiteY85" fmla="*/ 75304 h 498110"/>
                <a:gd name="connsiteX86" fmla="*/ 471018 w 1761521"/>
                <a:gd name="connsiteY86" fmla="*/ 82903 h 498110"/>
                <a:gd name="connsiteX87" fmla="*/ 471018 w 1761521"/>
                <a:gd name="connsiteY87" fmla="*/ 112956 h 498110"/>
                <a:gd name="connsiteX88" fmla="*/ 472402 w 1761521"/>
                <a:gd name="connsiteY88" fmla="*/ 114337 h 498110"/>
                <a:gd name="connsiteX89" fmla="*/ 520817 w 1761521"/>
                <a:gd name="connsiteY89" fmla="*/ 114337 h 498110"/>
                <a:gd name="connsiteX90" fmla="*/ 522201 w 1761521"/>
                <a:gd name="connsiteY90" fmla="*/ 112956 h 498110"/>
                <a:gd name="connsiteX91" fmla="*/ 521509 w 1761521"/>
                <a:gd name="connsiteY91" fmla="*/ 83594 h 498110"/>
                <a:gd name="connsiteX92" fmla="*/ 515630 w 1761521"/>
                <a:gd name="connsiteY92" fmla="*/ 75649 h 498110"/>
                <a:gd name="connsiteX93" fmla="*/ 505601 w 1761521"/>
                <a:gd name="connsiteY93" fmla="*/ 73577 h 498110"/>
                <a:gd name="connsiteX94" fmla="*/ 506639 w 1761521"/>
                <a:gd name="connsiteY94" fmla="*/ 65632 h 498110"/>
                <a:gd name="connsiteX95" fmla="*/ 533267 w 1761521"/>
                <a:gd name="connsiteY95" fmla="*/ 66323 h 498110"/>
                <a:gd name="connsiteX96" fmla="*/ 559896 w 1761521"/>
                <a:gd name="connsiteY96" fmla="*/ 65632 h 498110"/>
                <a:gd name="connsiteX97" fmla="*/ 559896 w 1761521"/>
                <a:gd name="connsiteY97" fmla="*/ 73231 h 498110"/>
                <a:gd name="connsiteX98" fmla="*/ 551596 w 1761521"/>
                <a:gd name="connsiteY98" fmla="*/ 74958 h 498110"/>
                <a:gd name="connsiteX99" fmla="*/ 543642 w 1761521"/>
                <a:gd name="connsiteY99" fmla="*/ 83940 h 498110"/>
                <a:gd name="connsiteX100" fmla="*/ 543642 w 1761521"/>
                <a:gd name="connsiteY100" fmla="*/ 119173 h 498110"/>
                <a:gd name="connsiteX101" fmla="*/ 543988 w 1761521"/>
                <a:gd name="connsiteY101" fmla="*/ 158207 h 498110"/>
                <a:gd name="connsiteX102" fmla="*/ 552633 w 1761521"/>
                <a:gd name="connsiteY102" fmla="*/ 168570 h 498110"/>
                <a:gd name="connsiteX103" fmla="*/ 563008 w 1761521"/>
                <a:gd name="connsiteY103" fmla="*/ 170297 h 498110"/>
                <a:gd name="connsiteX104" fmla="*/ 561971 w 1761521"/>
                <a:gd name="connsiteY104" fmla="*/ 178587 h 498110"/>
                <a:gd name="connsiteX105" fmla="*/ 534305 w 1761521"/>
                <a:gd name="connsiteY105" fmla="*/ 177897 h 498110"/>
                <a:gd name="connsiteX106" fmla="*/ 506639 w 1761521"/>
                <a:gd name="connsiteY106" fmla="*/ 178587 h 498110"/>
                <a:gd name="connsiteX107" fmla="*/ 506639 w 1761521"/>
                <a:gd name="connsiteY107" fmla="*/ 170643 h 498110"/>
                <a:gd name="connsiteX108" fmla="*/ 515976 w 1761521"/>
                <a:gd name="connsiteY108" fmla="*/ 168915 h 498110"/>
                <a:gd name="connsiteX109" fmla="*/ 522201 w 1761521"/>
                <a:gd name="connsiteY109" fmla="*/ 159934 h 498110"/>
                <a:gd name="connsiteX110" fmla="*/ 521163 w 1761521"/>
                <a:gd name="connsiteY110" fmla="*/ 125391 h 498110"/>
                <a:gd name="connsiteX111" fmla="*/ 472747 w 1761521"/>
                <a:gd name="connsiteY111" fmla="*/ 125391 h 498110"/>
                <a:gd name="connsiteX112" fmla="*/ 471364 w 1761521"/>
                <a:gd name="connsiteY112" fmla="*/ 126773 h 498110"/>
                <a:gd name="connsiteX113" fmla="*/ 471364 w 1761521"/>
                <a:gd name="connsiteY113" fmla="*/ 158552 h 498110"/>
                <a:gd name="connsiteX114" fmla="*/ 478627 w 1761521"/>
                <a:gd name="connsiteY114" fmla="*/ 168915 h 498110"/>
                <a:gd name="connsiteX115" fmla="*/ 488310 w 1761521"/>
                <a:gd name="connsiteY115" fmla="*/ 170643 h 498110"/>
                <a:gd name="connsiteX116" fmla="*/ 487272 w 1761521"/>
                <a:gd name="connsiteY116" fmla="*/ 178587 h 498110"/>
                <a:gd name="connsiteX117" fmla="*/ 459606 w 1761521"/>
                <a:gd name="connsiteY117" fmla="*/ 177897 h 498110"/>
                <a:gd name="connsiteX118" fmla="*/ 433323 w 1761521"/>
                <a:gd name="connsiteY118" fmla="*/ 178587 h 498110"/>
                <a:gd name="connsiteX119" fmla="*/ 433323 w 1761521"/>
                <a:gd name="connsiteY119" fmla="*/ 170297 h 498110"/>
                <a:gd name="connsiteX120" fmla="*/ 616611 w 1761521"/>
                <a:gd name="connsiteY120" fmla="*/ 77722 h 498110"/>
                <a:gd name="connsiteX121" fmla="*/ 602087 w 1761521"/>
                <a:gd name="connsiteY121" fmla="*/ 113992 h 498110"/>
                <a:gd name="connsiteX122" fmla="*/ 641165 w 1761521"/>
                <a:gd name="connsiteY122" fmla="*/ 169261 h 498110"/>
                <a:gd name="connsiteX123" fmla="*/ 658456 w 1761521"/>
                <a:gd name="connsiteY123" fmla="*/ 163734 h 498110"/>
                <a:gd name="connsiteX124" fmla="*/ 668831 w 1761521"/>
                <a:gd name="connsiteY124" fmla="*/ 128155 h 498110"/>
                <a:gd name="connsiteX125" fmla="*/ 630099 w 1761521"/>
                <a:gd name="connsiteY125" fmla="*/ 73577 h 498110"/>
                <a:gd name="connsiteX126" fmla="*/ 616266 w 1761521"/>
                <a:gd name="connsiteY126" fmla="*/ 77722 h 498110"/>
                <a:gd name="connsiteX127" fmla="*/ 693039 w 1761521"/>
                <a:gd name="connsiteY127" fmla="*/ 119173 h 498110"/>
                <a:gd name="connsiteX128" fmla="*/ 666756 w 1761521"/>
                <a:gd name="connsiteY128" fmla="*/ 170988 h 498110"/>
                <a:gd name="connsiteX129" fmla="*/ 634249 w 1761521"/>
                <a:gd name="connsiteY129" fmla="*/ 181351 h 498110"/>
                <a:gd name="connsiteX130" fmla="*/ 578225 w 1761521"/>
                <a:gd name="connsiteY130" fmla="*/ 120901 h 498110"/>
                <a:gd name="connsiteX131" fmla="*/ 602433 w 1761521"/>
                <a:gd name="connsiteY131" fmla="*/ 73922 h 498110"/>
                <a:gd name="connsiteX132" fmla="*/ 639436 w 1761521"/>
                <a:gd name="connsiteY132" fmla="*/ 62868 h 498110"/>
                <a:gd name="connsiteX133" fmla="*/ 693039 w 1761521"/>
                <a:gd name="connsiteY133" fmla="*/ 119173 h 498110"/>
                <a:gd name="connsiteX134" fmla="*/ 725893 w 1761521"/>
                <a:gd name="connsiteY134" fmla="*/ 156480 h 498110"/>
                <a:gd name="connsiteX135" fmla="*/ 728659 w 1761521"/>
                <a:gd name="connsiteY135" fmla="*/ 83940 h 498110"/>
                <a:gd name="connsiteX136" fmla="*/ 721743 w 1761521"/>
                <a:gd name="connsiteY136" fmla="*/ 75304 h 498110"/>
                <a:gd name="connsiteX137" fmla="*/ 712060 w 1761521"/>
                <a:gd name="connsiteY137" fmla="*/ 73577 h 498110"/>
                <a:gd name="connsiteX138" fmla="*/ 712751 w 1761521"/>
                <a:gd name="connsiteY138" fmla="*/ 65632 h 498110"/>
                <a:gd name="connsiteX139" fmla="*/ 736959 w 1761521"/>
                <a:gd name="connsiteY139" fmla="*/ 66323 h 498110"/>
                <a:gd name="connsiteX140" fmla="*/ 749409 w 1761521"/>
                <a:gd name="connsiteY140" fmla="*/ 65632 h 498110"/>
                <a:gd name="connsiteX141" fmla="*/ 753559 w 1761521"/>
                <a:gd name="connsiteY141" fmla="*/ 75995 h 498110"/>
                <a:gd name="connsiteX142" fmla="*/ 786412 w 1761521"/>
                <a:gd name="connsiteY142" fmla="*/ 142317 h 498110"/>
                <a:gd name="connsiteX143" fmla="*/ 787450 w 1761521"/>
                <a:gd name="connsiteY143" fmla="*/ 142317 h 498110"/>
                <a:gd name="connsiteX144" fmla="*/ 822032 w 1761521"/>
                <a:gd name="connsiteY144" fmla="*/ 66323 h 498110"/>
                <a:gd name="connsiteX145" fmla="*/ 833791 w 1761521"/>
                <a:gd name="connsiteY145" fmla="*/ 66323 h 498110"/>
                <a:gd name="connsiteX146" fmla="*/ 857653 w 1761521"/>
                <a:gd name="connsiteY146" fmla="*/ 65632 h 498110"/>
                <a:gd name="connsiteX147" fmla="*/ 857653 w 1761521"/>
                <a:gd name="connsiteY147" fmla="*/ 73231 h 498110"/>
                <a:gd name="connsiteX148" fmla="*/ 846586 w 1761521"/>
                <a:gd name="connsiteY148" fmla="*/ 75995 h 498110"/>
                <a:gd name="connsiteX149" fmla="*/ 841399 w 1761521"/>
                <a:gd name="connsiteY149" fmla="*/ 82903 h 498110"/>
                <a:gd name="connsiteX150" fmla="*/ 842436 w 1761521"/>
                <a:gd name="connsiteY150" fmla="*/ 158898 h 498110"/>
                <a:gd name="connsiteX151" fmla="*/ 850390 w 1761521"/>
                <a:gd name="connsiteY151" fmla="*/ 168570 h 498110"/>
                <a:gd name="connsiteX152" fmla="*/ 860419 w 1761521"/>
                <a:gd name="connsiteY152" fmla="*/ 170297 h 498110"/>
                <a:gd name="connsiteX153" fmla="*/ 859036 w 1761521"/>
                <a:gd name="connsiteY153" fmla="*/ 178587 h 498110"/>
                <a:gd name="connsiteX154" fmla="*/ 832062 w 1761521"/>
                <a:gd name="connsiteY154" fmla="*/ 177897 h 498110"/>
                <a:gd name="connsiteX155" fmla="*/ 806470 w 1761521"/>
                <a:gd name="connsiteY155" fmla="*/ 178587 h 498110"/>
                <a:gd name="connsiteX156" fmla="*/ 806125 w 1761521"/>
                <a:gd name="connsiteY156" fmla="*/ 170643 h 498110"/>
                <a:gd name="connsiteX157" fmla="*/ 820303 w 1761521"/>
                <a:gd name="connsiteY157" fmla="*/ 162698 h 498110"/>
                <a:gd name="connsiteX158" fmla="*/ 821341 w 1761521"/>
                <a:gd name="connsiteY158" fmla="*/ 94302 h 498110"/>
                <a:gd name="connsiteX159" fmla="*/ 820303 w 1761521"/>
                <a:gd name="connsiteY159" fmla="*/ 94302 h 498110"/>
                <a:gd name="connsiteX160" fmla="*/ 783646 w 1761521"/>
                <a:gd name="connsiteY160" fmla="*/ 175479 h 498110"/>
                <a:gd name="connsiteX161" fmla="*/ 776729 w 1761521"/>
                <a:gd name="connsiteY161" fmla="*/ 177551 h 498110"/>
                <a:gd name="connsiteX162" fmla="*/ 739380 w 1761521"/>
                <a:gd name="connsiteY162" fmla="*/ 92230 h 498110"/>
                <a:gd name="connsiteX163" fmla="*/ 737997 w 1761521"/>
                <a:gd name="connsiteY163" fmla="*/ 92230 h 498110"/>
                <a:gd name="connsiteX164" fmla="*/ 738342 w 1761521"/>
                <a:gd name="connsiteY164" fmla="*/ 157516 h 498110"/>
                <a:gd name="connsiteX165" fmla="*/ 746642 w 1761521"/>
                <a:gd name="connsiteY165" fmla="*/ 167879 h 498110"/>
                <a:gd name="connsiteX166" fmla="*/ 757709 w 1761521"/>
                <a:gd name="connsiteY166" fmla="*/ 170297 h 498110"/>
                <a:gd name="connsiteX167" fmla="*/ 757017 w 1761521"/>
                <a:gd name="connsiteY167" fmla="*/ 178587 h 498110"/>
                <a:gd name="connsiteX168" fmla="*/ 732118 w 1761521"/>
                <a:gd name="connsiteY168" fmla="*/ 177897 h 498110"/>
                <a:gd name="connsiteX169" fmla="*/ 709293 w 1761521"/>
                <a:gd name="connsiteY169" fmla="*/ 178587 h 498110"/>
                <a:gd name="connsiteX170" fmla="*/ 708947 w 1761521"/>
                <a:gd name="connsiteY170" fmla="*/ 170297 h 498110"/>
                <a:gd name="connsiteX171" fmla="*/ 726239 w 1761521"/>
                <a:gd name="connsiteY171" fmla="*/ 156480 h 498110"/>
                <a:gd name="connsiteX172" fmla="*/ 881515 w 1761521"/>
                <a:gd name="connsiteY172" fmla="*/ 168570 h 498110"/>
                <a:gd name="connsiteX173" fmla="*/ 887740 w 1761521"/>
                <a:gd name="connsiteY173" fmla="*/ 155098 h 498110"/>
                <a:gd name="connsiteX174" fmla="*/ 887740 w 1761521"/>
                <a:gd name="connsiteY174" fmla="*/ 116410 h 498110"/>
                <a:gd name="connsiteX175" fmla="*/ 887740 w 1761521"/>
                <a:gd name="connsiteY175" fmla="*/ 83594 h 498110"/>
                <a:gd name="connsiteX176" fmla="*/ 880823 w 1761521"/>
                <a:gd name="connsiteY176" fmla="*/ 75304 h 498110"/>
                <a:gd name="connsiteX177" fmla="*/ 871486 w 1761521"/>
                <a:gd name="connsiteY177" fmla="*/ 73577 h 498110"/>
                <a:gd name="connsiteX178" fmla="*/ 872523 w 1761521"/>
                <a:gd name="connsiteY178" fmla="*/ 65632 h 498110"/>
                <a:gd name="connsiteX179" fmla="*/ 897423 w 1761521"/>
                <a:gd name="connsiteY179" fmla="*/ 66323 h 498110"/>
                <a:gd name="connsiteX180" fmla="*/ 924397 w 1761521"/>
                <a:gd name="connsiteY180" fmla="*/ 65632 h 498110"/>
                <a:gd name="connsiteX181" fmla="*/ 924743 w 1761521"/>
                <a:gd name="connsiteY181" fmla="*/ 73577 h 498110"/>
                <a:gd name="connsiteX182" fmla="*/ 915060 w 1761521"/>
                <a:gd name="connsiteY182" fmla="*/ 75304 h 498110"/>
                <a:gd name="connsiteX183" fmla="*/ 908835 w 1761521"/>
                <a:gd name="connsiteY183" fmla="*/ 83940 h 498110"/>
                <a:gd name="connsiteX184" fmla="*/ 908835 w 1761521"/>
                <a:gd name="connsiteY184" fmla="*/ 137827 h 498110"/>
                <a:gd name="connsiteX185" fmla="*/ 909873 w 1761521"/>
                <a:gd name="connsiteY185" fmla="*/ 138863 h 498110"/>
                <a:gd name="connsiteX186" fmla="*/ 958288 w 1761521"/>
                <a:gd name="connsiteY186" fmla="*/ 87394 h 498110"/>
                <a:gd name="connsiteX187" fmla="*/ 959672 w 1761521"/>
                <a:gd name="connsiteY187" fmla="*/ 83594 h 498110"/>
                <a:gd name="connsiteX188" fmla="*/ 954484 w 1761521"/>
                <a:gd name="connsiteY188" fmla="*/ 75304 h 498110"/>
                <a:gd name="connsiteX189" fmla="*/ 946184 w 1761521"/>
                <a:gd name="connsiteY189" fmla="*/ 73577 h 498110"/>
                <a:gd name="connsiteX190" fmla="*/ 947222 w 1761521"/>
                <a:gd name="connsiteY190" fmla="*/ 65632 h 498110"/>
                <a:gd name="connsiteX191" fmla="*/ 971084 w 1761521"/>
                <a:gd name="connsiteY191" fmla="*/ 66323 h 498110"/>
                <a:gd name="connsiteX192" fmla="*/ 997367 w 1761521"/>
                <a:gd name="connsiteY192" fmla="*/ 65632 h 498110"/>
                <a:gd name="connsiteX193" fmla="*/ 997367 w 1761521"/>
                <a:gd name="connsiteY193" fmla="*/ 73231 h 498110"/>
                <a:gd name="connsiteX194" fmla="*/ 986300 w 1761521"/>
                <a:gd name="connsiteY194" fmla="*/ 75995 h 498110"/>
                <a:gd name="connsiteX195" fmla="*/ 981459 w 1761521"/>
                <a:gd name="connsiteY195" fmla="*/ 83594 h 498110"/>
                <a:gd name="connsiteX196" fmla="*/ 982150 w 1761521"/>
                <a:gd name="connsiteY196" fmla="*/ 159243 h 498110"/>
                <a:gd name="connsiteX197" fmla="*/ 987684 w 1761521"/>
                <a:gd name="connsiteY197" fmla="*/ 167534 h 498110"/>
                <a:gd name="connsiteX198" fmla="*/ 1000825 w 1761521"/>
                <a:gd name="connsiteY198" fmla="*/ 170297 h 498110"/>
                <a:gd name="connsiteX199" fmla="*/ 999788 w 1761521"/>
                <a:gd name="connsiteY199" fmla="*/ 178587 h 498110"/>
                <a:gd name="connsiteX200" fmla="*/ 970738 w 1761521"/>
                <a:gd name="connsiteY200" fmla="*/ 177897 h 498110"/>
                <a:gd name="connsiteX201" fmla="*/ 948605 w 1761521"/>
                <a:gd name="connsiteY201" fmla="*/ 178587 h 498110"/>
                <a:gd name="connsiteX202" fmla="*/ 947914 w 1761521"/>
                <a:gd name="connsiteY202" fmla="*/ 171679 h 498110"/>
                <a:gd name="connsiteX203" fmla="*/ 960709 w 1761521"/>
                <a:gd name="connsiteY203" fmla="*/ 161661 h 498110"/>
                <a:gd name="connsiteX204" fmla="*/ 960709 w 1761521"/>
                <a:gd name="connsiteY204" fmla="*/ 101902 h 498110"/>
                <a:gd name="connsiteX205" fmla="*/ 959326 w 1761521"/>
                <a:gd name="connsiteY205" fmla="*/ 100866 h 498110"/>
                <a:gd name="connsiteX206" fmla="*/ 910564 w 1761521"/>
                <a:gd name="connsiteY206" fmla="*/ 152680 h 498110"/>
                <a:gd name="connsiteX207" fmla="*/ 909181 w 1761521"/>
                <a:gd name="connsiteY207" fmla="*/ 157516 h 498110"/>
                <a:gd name="connsiteX208" fmla="*/ 916097 w 1761521"/>
                <a:gd name="connsiteY208" fmla="*/ 168570 h 498110"/>
                <a:gd name="connsiteX209" fmla="*/ 926472 w 1761521"/>
                <a:gd name="connsiteY209" fmla="*/ 170643 h 498110"/>
                <a:gd name="connsiteX210" fmla="*/ 925089 w 1761521"/>
                <a:gd name="connsiteY210" fmla="*/ 178587 h 498110"/>
                <a:gd name="connsiteX211" fmla="*/ 897423 w 1761521"/>
                <a:gd name="connsiteY211" fmla="*/ 177897 h 498110"/>
                <a:gd name="connsiteX212" fmla="*/ 871140 w 1761521"/>
                <a:gd name="connsiteY212" fmla="*/ 178587 h 498110"/>
                <a:gd name="connsiteX213" fmla="*/ 871140 w 1761521"/>
                <a:gd name="connsiteY213" fmla="*/ 170297 h 498110"/>
                <a:gd name="connsiteX214" fmla="*/ 881515 w 1761521"/>
                <a:gd name="connsiteY214" fmla="*/ 168570 h 498110"/>
                <a:gd name="connsiteX215" fmla="*/ 1077944 w 1761521"/>
                <a:gd name="connsiteY215" fmla="*/ 168570 h 498110"/>
                <a:gd name="connsiteX216" fmla="*/ 1084169 w 1761521"/>
                <a:gd name="connsiteY216" fmla="*/ 159934 h 498110"/>
                <a:gd name="connsiteX217" fmla="*/ 1084515 w 1761521"/>
                <a:gd name="connsiteY217" fmla="*/ 126082 h 498110"/>
                <a:gd name="connsiteX218" fmla="*/ 1052699 w 1761521"/>
                <a:gd name="connsiteY218" fmla="*/ 134027 h 498110"/>
                <a:gd name="connsiteX219" fmla="*/ 1030912 w 1761521"/>
                <a:gd name="connsiteY219" fmla="*/ 127118 h 498110"/>
                <a:gd name="connsiteX220" fmla="*/ 1021920 w 1761521"/>
                <a:gd name="connsiteY220" fmla="*/ 105011 h 498110"/>
                <a:gd name="connsiteX221" fmla="*/ 1021920 w 1761521"/>
                <a:gd name="connsiteY221" fmla="*/ 83940 h 498110"/>
                <a:gd name="connsiteX222" fmla="*/ 1015695 w 1761521"/>
                <a:gd name="connsiteY222" fmla="*/ 75304 h 498110"/>
                <a:gd name="connsiteX223" fmla="*/ 1006012 w 1761521"/>
                <a:gd name="connsiteY223" fmla="*/ 73577 h 498110"/>
                <a:gd name="connsiteX224" fmla="*/ 1006704 w 1761521"/>
                <a:gd name="connsiteY224" fmla="*/ 65632 h 498110"/>
                <a:gd name="connsiteX225" fmla="*/ 1031604 w 1761521"/>
                <a:gd name="connsiteY225" fmla="*/ 66323 h 498110"/>
                <a:gd name="connsiteX226" fmla="*/ 1054428 w 1761521"/>
                <a:gd name="connsiteY226" fmla="*/ 65632 h 498110"/>
                <a:gd name="connsiteX227" fmla="*/ 1055120 w 1761521"/>
                <a:gd name="connsiteY227" fmla="*/ 73577 h 498110"/>
                <a:gd name="connsiteX228" fmla="*/ 1043362 w 1761521"/>
                <a:gd name="connsiteY228" fmla="*/ 80485 h 498110"/>
                <a:gd name="connsiteX229" fmla="*/ 1043016 w 1761521"/>
                <a:gd name="connsiteY229" fmla="*/ 102593 h 498110"/>
                <a:gd name="connsiteX230" fmla="*/ 1067570 w 1761521"/>
                <a:gd name="connsiteY230" fmla="*/ 121591 h 498110"/>
                <a:gd name="connsiteX231" fmla="*/ 1084861 w 1761521"/>
                <a:gd name="connsiteY231" fmla="*/ 118137 h 498110"/>
                <a:gd name="connsiteX232" fmla="*/ 1084169 w 1761521"/>
                <a:gd name="connsiteY232" fmla="*/ 82558 h 498110"/>
                <a:gd name="connsiteX233" fmla="*/ 1077944 w 1761521"/>
                <a:gd name="connsiteY233" fmla="*/ 75649 h 498110"/>
                <a:gd name="connsiteX234" fmla="*/ 1067915 w 1761521"/>
                <a:gd name="connsiteY234" fmla="*/ 73231 h 498110"/>
                <a:gd name="connsiteX235" fmla="*/ 1068953 w 1761521"/>
                <a:gd name="connsiteY235" fmla="*/ 65632 h 498110"/>
                <a:gd name="connsiteX236" fmla="*/ 1095582 w 1761521"/>
                <a:gd name="connsiteY236" fmla="*/ 66323 h 498110"/>
                <a:gd name="connsiteX237" fmla="*/ 1121519 w 1761521"/>
                <a:gd name="connsiteY237" fmla="*/ 65632 h 498110"/>
                <a:gd name="connsiteX238" fmla="*/ 1121519 w 1761521"/>
                <a:gd name="connsiteY238" fmla="*/ 73231 h 498110"/>
                <a:gd name="connsiteX239" fmla="*/ 1114256 w 1761521"/>
                <a:gd name="connsiteY239" fmla="*/ 74958 h 498110"/>
                <a:gd name="connsiteX240" fmla="*/ 1105956 w 1761521"/>
                <a:gd name="connsiteY240" fmla="*/ 83940 h 498110"/>
                <a:gd name="connsiteX241" fmla="*/ 1105956 w 1761521"/>
                <a:gd name="connsiteY241" fmla="*/ 158207 h 498110"/>
                <a:gd name="connsiteX242" fmla="*/ 1113219 w 1761521"/>
                <a:gd name="connsiteY242" fmla="*/ 168570 h 498110"/>
                <a:gd name="connsiteX243" fmla="*/ 1124285 w 1761521"/>
                <a:gd name="connsiteY243" fmla="*/ 170297 h 498110"/>
                <a:gd name="connsiteX244" fmla="*/ 1123593 w 1761521"/>
                <a:gd name="connsiteY244" fmla="*/ 178587 h 498110"/>
                <a:gd name="connsiteX245" fmla="*/ 1094544 w 1761521"/>
                <a:gd name="connsiteY245" fmla="*/ 177897 h 498110"/>
                <a:gd name="connsiteX246" fmla="*/ 1066878 w 1761521"/>
                <a:gd name="connsiteY246" fmla="*/ 178587 h 498110"/>
                <a:gd name="connsiteX247" fmla="*/ 1066186 w 1761521"/>
                <a:gd name="connsiteY247" fmla="*/ 170643 h 498110"/>
                <a:gd name="connsiteX248" fmla="*/ 1077944 w 1761521"/>
                <a:gd name="connsiteY248" fmla="*/ 168570 h 498110"/>
                <a:gd name="connsiteX249" fmla="*/ 1160943 w 1761521"/>
                <a:gd name="connsiteY249" fmla="*/ 105702 h 498110"/>
                <a:gd name="connsiteX250" fmla="*/ 1162326 w 1761521"/>
                <a:gd name="connsiteY250" fmla="*/ 107774 h 498110"/>
                <a:gd name="connsiteX251" fmla="*/ 1210050 w 1761521"/>
                <a:gd name="connsiteY251" fmla="*/ 106047 h 498110"/>
                <a:gd name="connsiteX252" fmla="*/ 1211779 w 1761521"/>
                <a:gd name="connsiteY252" fmla="*/ 103629 h 498110"/>
                <a:gd name="connsiteX253" fmla="*/ 1185842 w 1761521"/>
                <a:gd name="connsiteY253" fmla="*/ 73231 h 498110"/>
                <a:gd name="connsiteX254" fmla="*/ 1160943 w 1761521"/>
                <a:gd name="connsiteY254" fmla="*/ 105702 h 498110"/>
                <a:gd name="connsiteX255" fmla="*/ 1235987 w 1761521"/>
                <a:gd name="connsiteY255" fmla="*/ 152335 h 498110"/>
                <a:gd name="connsiteX256" fmla="*/ 1234604 w 1761521"/>
                <a:gd name="connsiteY256" fmla="*/ 159934 h 498110"/>
                <a:gd name="connsiteX257" fmla="*/ 1189646 w 1761521"/>
                <a:gd name="connsiteY257" fmla="*/ 181005 h 498110"/>
                <a:gd name="connsiteX258" fmla="*/ 1155064 w 1761521"/>
                <a:gd name="connsiteY258" fmla="*/ 167534 h 498110"/>
                <a:gd name="connsiteX259" fmla="*/ 1139156 w 1761521"/>
                <a:gd name="connsiteY259" fmla="*/ 122628 h 498110"/>
                <a:gd name="connsiteX260" fmla="*/ 1164055 w 1761521"/>
                <a:gd name="connsiteY260" fmla="*/ 71849 h 498110"/>
                <a:gd name="connsiteX261" fmla="*/ 1194488 w 1761521"/>
                <a:gd name="connsiteY261" fmla="*/ 62523 h 498110"/>
                <a:gd name="connsiteX262" fmla="*/ 1233912 w 1761521"/>
                <a:gd name="connsiteY262" fmla="*/ 102593 h 498110"/>
                <a:gd name="connsiteX263" fmla="*/ 1238062 w 1761521"/>
                <a:gd name="connsiteY263" fmla="*/ 106047 h 498110"/>
                <a:gd name="connsiteX264" fmla="*/ 1235987 w 1761521"/>
                <a:gd name="connsiteY264" fmla="*/ 112265 h 498110"/>
                <a:gd name="connsiteX265" fmla="*/ 1161980 w 1761521"/>
                <a:gd name="connsiteY265" fmla="*/ 118483 h 498110"/>
                <a:gd name="connsiteX266" fmla="*/ 1160251 w 1761521"/>
                <a:gd name="connsiteY266" fmla="*/ 121591 h 498110"/>
                <a:gd name="connsiteX267" fmla="*/ 1172009 w 1761521"/>
                <a:gd name="connsiteY267" fmla="*/ 150262 h 498110"/>
                <a:gd name="connsiteX268" fmla="*/ 1202442 w 1761521"/>
                <a:gd name="connsiteY268" fmla="*/ 162698 h 498110"/>
                <a:gd name="connsiteX269" fmla="*/ 1234604 w 1761521"/>
                <a:gd name="connsiteY269" fmla="*/ 150608 h 498110"/>
                <a:gd name="connsiteX270" fmla="*/ 1235987 w 1761521"/>
                <a:gd name="connsiteY270" fmla="*/ 152335 h 498110"/>
                <a:gd name="connsiteX271" fmla="*/ 1306882 w 1761521"/>
                <a:gd name="connsiteY271" fmla="*/ 181005 h 498110"/>
                <a:gd name="connsiteX272" fmla="*/ 1266766 w 1761521"/>
                <a:gd name="connsiteY272" fmla="*/ 161661 h 498110"/>
                <a:gd name="connsiteX273" fmla="*/ 1255699 w 1761521"/>
                <a:gd name="connsiteY273" fmla="*/ 124009 h 498110"/>
                <a:gd name="connsiteX274" fmla="*/ 1284403 w 1761521"/>
                <a:gd name="connsiteY274" fmla="*/ 74268 h 498110"/>
                <a:gd name="connsiteX275" fmla="*/ 1320023 w 1761521"/>
                <a:gd name="connsiteY275" fmla="*/ 62523 h 498110"/>
                <a:gd name="connsiteX276" fmla="*/ 1343193 w 1761521"/>
                <a:gd name="connsiteY276" fmla="*/ 67013 h 498110"/>
                <a:gd name="connsiteX277" fmla="*/ 1351493 w 1761521"/>
                <a:gd name="connsiteY277" fmla="*/ 73922 h 498110"/>
                <a:gd name="connsiteX278" fmla="*/ 1351147 w 1761521"/>
                <a:gd name="connsiteY278" fmla="*/ 78758 h 498110"/>
                <a:gd name="connsiteX279" fmla="*/ 1341464 w 1761521"/>
                <a:gd name="connsiteY279" fmla="*/ 90157 h 498110"/>
                <a:gd name="connsiteX280" fmla="*/ 1338698 w 1761521"/>
                <a:gd name="connsiteY280" fmla="*/ 90157 h 498110"/>
                <a:gd name="connsiteX281" fmla="*/ 1307573 w 1761521"/>
                <a:gd name="connsiteY281" fmla="*/ 75304 h 498110"/>
                <a:gd name="connsiteX282" fmla="*/ 1277486 w 1761521"/>
                <a:gd name="connsiteY282" fmla="*/ 113301 h 498110"/>
                <a:gd name="connsiteX283" fmla="*/ 1287861 w 1761521"/>
                <a:gd name="connsiteY283" fmla="*/ 147844 h 498110"/>
                <a:gd name="connsiteX284" fmla="*/ 1319677 w 1761521"/>
                <a:gd name="connsiteY284" fmla="*/ 162698 h 498110"/>
                <a:gd name="connsiteX285" fmla="*/ 1351839 w 1761521"/>
                <a:gd name="connsiteY285" fmla="*/ 148880 h 498110"/>
                <a:gd name="connsiteX286" fmla="*/ 1353222 w 1761521"/>
                <a:gd name="connsiteY286" fmla="*/ 150608 h 498110"/>
                <a:gd name="connsiteX287" fmla="*/ 1351839 w 1761521"/>
                <a:gd name="connsiteY287" fmla="*/ 158898 h 498110"/>
                <a:gd name="connsiteX288" fmla="*/ 1306882 w 1761521"/>
                <a:gd name="connsiteY288" fmla="*/ 181005 h 498110"/>
                <a:gd name="connsiteX289" fmla="*/ 1374664 w 1761521"/>
                <a:gd name="connsiteY289" fmla="*/ 168915 h 498110"/>
                <a:gd name="connsiteX290" fmla="*/ 1380889 w 1761521"/>
                <a:gd name="connsiteY290" fmla="*/ 161316 h 498110"/>
                <a:gd name="connsiteX291" fmla="*/ 1381580 w 1761521"/>
                <a:gd name="connsiteY291" fmla="*/ 119173 h 498110"/>
                <a:gd name="connsiteX292" fmla="*/ 1380889 w 1761521"/>
                <a:gd name="connsiteY292" fmla="*/ 83594 h 498110"/>
                <a:gd name="connsiteX293" fmla="*/ 1374318 w 1761521"/>
                <a:gd name="connsiteY293" fmla="*/ 75304 h 498110"/>
                <a:gd name="connsiteX294" fmla="*/ 1365326 w 1761521"/>
                <a:gd name="connsiteY294" fmla="*/ 73577 h 498110"/>
                <a:gd name="connsiteX295" fmla="*/ 1366018 w 1761521"/>
                <a:gd name="connsiteY295" fmla="*/ 65632 h 498110"/>
                <a:gd name="connsiteX296" fmla="*/ 1390918 w 1761521"/>
                <a:gd name="connsiteY296" fmla="*/ 66323 h 498110"/>
                <a:gd name="connsiteX297" fmla="*/ 1417892 w 1761521"/>
                <a:gd name="connsiteY297" fmla="*/ 65632 h 498110"/>
                <a:gd name="connsiteX298" fmla="*/ 1418238 w 1761521"/>
                <a:gd name="connsiteY298" fmla="*/ 73577 h 498110"/>
                <a:gd name="connsiteX299" fmla="*/ 1408555 w 1761521"/>
                <a:gd name="connsiteY299" fmla="*/ 75304 h 498110"/>
                <a:gd name="connsiteX300" fmla="*/ 1402330 w 1761521"/>
                <a:gd name="connsiteY300" fmla="*/ 82903 h 498110"/>
                <a:gd name="connsiteX301" fmla="*/ 1402330 w 1761521"/>
                <a:gd name="connsiteY301" fmla="*/ 117446 h 498110"/>
                <a:gd name="connsiteX302" fmla="*/ 1422042 w 1761521"/>
                <a:gd name="connsiteY302" fmla="*/ 111574 h 498110"/>
                <a:gd name="connsiteX303" fmla="*/ 1433454 w 1761521"/>
                <a:gd name="connsiteY303" fmla="*/ 92575 h 498110"/>
                <a:gd name="connsiteX304" fmla="*/ 1462504 w 1761521"/>
                <a:gd name="connsiteY304" fmla="*/ 62868 h 498110"/>
                <a:gd name="connsiteX305" fmla="*/ 1472879 w 1761521"/>
                <a:gd name="connsiteY305" fmla="*/ 67359 h 498110"/>
                <a:gd name="connsiteX306" fmla="*/ 1469420 w 1761521"/>
                <a:gd name="connsiteY306" fmla="*/ 86012 h 498110"/>
                <a:gd name="connsiteX307" fmla="*/ 1467691 w 1761521"/>
                <a:gd name="connsiteY307" fmla="*/ 87048 h 498110"/>
                <a:gd name="connsiteX308" fmla="*/ 1455587 w 1761521"/>
                <a:gd name="connsiteY308" fmla="*/ 83594 h 498110"/>
                <a:gd name="connsiteX309" fmla="*/ 1441062 w 1761521"/>
                <a:gd name="connsiteY309" fmla="*/ 97757 h 498110"/>
                <a:gd name="connsiteX310" fmla="*/ 1427575 w 1761521"/>
                <a:gd name="connsiteY310" fmla="*/ 118483 h 498110"/>
                <a:gd name="connsiteX311" fmla="*/ 1437950 w 1761521"/>
                <a:gd name="connsiteY311" fmla="*/ 127464 h 498110"/>
                <a:gd name="connsiteX312" fmla="*/ 1460775 w 1761521"/>
                <a:gd name="connsiteY312" fmla="*/ 159589 h 498110"/>
                <a:gd name="connsiteX313" fmla="*/ 1485328 w 1761521"/>
                <a:gd name="connsiteY313" fmla="*/ 169952 h 498110"/>
                <a:gd name="connsiteX314" fmla="*/ 1484982 w 1761521"/>
                <a:gd name="connsiteY314" fmla="*/ 177897 h 498110"/>
                <a:gd name="connsiteX315" fmla="*/ 1460775 w 1761521"/>
                <a:gd name="connsiteY315" fmla="*/ 179278 h 498110"/>
                <a:gd name="connsiteX316" fmla="*/ 1442446 w 1761521"/>
                <a:gd name="connsiteY316" fmla="*/ 170988 h 498110"/>
                <a:gd name="connsiteX317" fmla="*/ 1419621 w 1761521"/>
                <a:gd name="connsiteY317" fmla="*/ 137481 h 498110"/>
                <a:gd name="connsiteX318" fmla="*/ 1402330 w 1761521"/>
                <a:gd name="connsiteY318" fmla="*/ 124700 h 498110"/>
                <a:gd name="connsiteX319" fmla="*/ 1403021 w 1761521"/>
                <a:gd name="connsiteY319" fmla="*/ 160625 h 498110"/>
                <a:gd name="connsiteX320" fmla="*/ 1409938 w 1761521"/>
                <a:gd name="connsiteY320" fmla="*/ 168915 h 498110"/>
                <a:gd name="connsiteX321" fmla="*/ 1419621 w 1761521"/>
                <a:gd name="connsiteY321" fmla="*/ 170297 h 498110"/>
                <a:gd name="connsiteX322" fmla="*/ 1418584 w 1761521"/>
                <a:gd name="connsiteY322" fmla="*/ 178587 h 498110"/>
                <a:gd name="connsiteX323" fmla="*/ 1394030 w 1761521"/>
                <a:gd name="connsiteY323" fmla="*/ 177897 h 498110"/>
                <a:gd name="connsiteX324" fmla="*/ 1364981 w 1761521"/>
                <a:gd name="connsiteY324" fmla="*/ 178587 h 498110"/>
                <a:gd name="connsiteX325" fmla="*/ 1364289 w 1761521"/>
                <a:gd name="connsiteY325" fmla="*/ 170297 h 498110"/>
                <a:gd name="connsiteX326" fmla="*/ 1374664 w 1761521"/>
                <a:gd name="connsiteY326" fmla="*/ 168915 h 498110"/>
                <a:gd name="connsiteX327" fmla="*/ 1500890 w 1761521"/>
                <a:gd name="connsiteY327" fmla="*/ 168570 h 498110"/>
                <a:gd name="connsiteX328" fmla="*/ 1507461 w 1761521"/>
                <a:gd name="connsiteY328" fmla="*/ 155098 h 498110"/>
                <a:gd name="connsiteX329" fmla="*/ 1507461 w 1761521"/>
                <a:gd name="connsiteY329" fmla="*/ 116410 h 498110"/>
                <a:gd name="connsiteX330" fmla="*/ 1507115 w 1761521"/>
                <a:gd name="connsiteY330" fmla="*/ 83594 h 498110"/>
                <a:gd name="connsiteX331" fmla="*/ 1500545 w 1761521"/>
                <a:gd name="connsiteY331" fmla="*/ 75304 h 498110"/>
                <a:gd name="connsiteX332" fmla="*/ 1491207 w 1761521"/>
                <a:gd name="connsiteY332" fmla="*/ 73577 h 498110"/>
                <a:gd name="connsiteX333" fmla="*/ 1492245 w 1761521"/>
                <a:gd name="connsiteY333" fmla="*/ 65632 h 498110"/>
                <a:gd name="connsiteX334" fmla="*/ 1516799 w 1761521"/>
                <a:gd name="connsiteY334" fmla="*/ 66323 h 498110"/>
                <a:gd name="connsiteX335" fmla="*/ 1544119 w 1761521"/>
                <a:gd name="connsiteY335" fmla="*/ 65632 h 498110"/>
                <a:gd name="connsiteX336" fmla="*/ 1544465 w 1761521"/>
                <a:gd name="connsiteY336" fmla="*/ 73577 h 498110"/>
                <a:gd name="connsiteX337" fmla="*/ 1534782 w 1761521"/>
                <a:gd name="connsiteY337" fmla="*/ 75304 h 498110"/>
                <a:gd name="connsiteX338" fmla="*/ 1528557 w 1761521"/>
                <a:gd name="connsiteY338" fmla="*/ 83940 h 498110"/>
                <a:gd name="connsiteX339" fmla="*/ 1528557 w 1761521"/>
                <a:gd name="connsiteY339" fmla="*/ 137827 h 498110"/>
                <a:gd name="connsiteX340" fmla="*/ 1529594 w 1761521"/>
                <a:gd name="connsiteY340" fmla="*/ 138863 h 498110"/>
                <a:gd name="connsiteX341" fmla="*/ 1578010 w 1761521"/>
                <a:gd name="connsiteY341" fmla="*/ 87394 h 498110"/>
                <a:gd name="connsiteX342" fmla="*/ 1579393 w 1761521"/>
                <a:gd name="connsiteY342" fmla="*/ 83594 h 498110"/>
                <a:gd name="connsiteX343" fmla="*/ 1574206 w 1761521"/>
                <a:gd name="connsiteY343" fmla="*/ 75304 h 498110"/>
                <a:gd name="connsiteX344" fmla="*/ 1565560 w 1761521"/>
                <a:gd name="connsiteY344" fmla="*/ 73577 h 498110"/>
                <a:gd name="connsiteX345" fmla="*/ 1566943 w 1761521"/>
                <a:gd name="connsiteY345" fmla="*/ 65632 h 498110"/>
                <a:gd name="connsiteX346" fmla="*/ 1590805 w 1761521"/>
                <a:gd name="connsiteY346" fmla="*/ 66323 h 498110"/>
                <a:gd name="connsiteX347" fmla="*/ 1617088 w 1761521"/>
                <a:gd name="connsiteY347" fmla="*/ 65632 h 498110"/>
                <a:gd name="connsiteX348" fmla="*/ 1617088 w 1761521"/>
                <a:gd name="connsiteY348" fmla="*/ 73231 h 498110"/>
                <a:gd name="connsiteX349" fmla="*/ 1606022 w 1761521"/>
                <a:gd name="connsiteY349" fmla="*/ 75995 h 498110"/>
                <a:gd name="connsiteX350" fmla="*/ 1601180 w 1761521"/>
                <a:gd name="connsiteY350" fmla="*/ 83594 h 498110"/>
                <a:gd name="connsiteX351" fmla="*/ 1601872 w 1761521"/>
                <a:gd name="connsiteY351" fmla="*/ 159243 h 498110"/>
                <a:gd name="connsiteX352" fmla="*/ 1607405 w 1761521"/>
                <a:gd name="connsiteY352" fmla="*/ 167534 h 498110"/>
                <a:gd name="connsiteX353" fmla="*/ 1620547 w 1761521"/>
                <a:gd name="connsiteY353" fmla="*/ 170297 h 498110"/>
                <a:gd name="connsiteX354" fmla="*/ 1619509 w 1761521"/>
                <a:gd name="connsiteY354" fmla="*/ 178587 h 498110"/>
                <a:gd name="connsiteX355" fmla="*/ 1590460 w 1761521"/>
                <a:gd name="connsiteY355" fmla="*/ 177897 h 498110"/>
                <a:gd name="connsiteX356" fmla="*/ 1568327 w 1761521"/>
                <a:gd name="connsiteY356" fmla="*/ 178587 h 498110"/>
                <a:gd name="connsiteX357" fmla="*/ 1567635 w 1761521"/>
                <a:gd name="connsiteY357" fmla="*/ 171679 h 498110"/>
                <a:gd name="connsiteX358" fmla="*/ 1580431 w 1761521"/>
                <a:gd name="connsiteY358" fmla="*/ 161661 h 498110"/>
                <a:gd name="connsiteX359" fmla="*/ 1580431 w 1761521"/>
                <a:gd name="connsiteY359" fmla="*/ 101902 h 498110"/>
                <a:gd name="connsiteX360" fmla="*/ 1579047 w 1761521"/>
                <a:gd name="connsiteY360" fmla="*/ 100866 h 498110"/>
                <a:gd name="connsiteX361" fmla="*/ 1530286 w 1761521"/>
                <a:gd name="connsiteY361" fmla="*/ 152680 h 498110"/>
                <a:gd name="connsiteX362" fmla="*/ 1528903 w 1761521"/>
                <a:gd name="connsiteY362" fmla="*/ 157516 h 498110"/>
                <a:gd name="connsiteX363" fmla="*/ 1535819 w 1761521"/>
                <a:gd name="connsiteY363" fmla="*/ 168570 h 498110"/>
                <a:gd name="connsiteX364" fmla="*/ 1546194 w 1761521"/>
                <a:gd name="connsiteY364" fmla="*/ 170643 h 498110"/>
                <a:gd name="connsiteX365" fmla="*/ 1544810 w 1761521"/>
                <a:gd name="connsiteY365" fmla="*/ 178587 h 498110"/>
                <a:gd name="connsiteX366" fmla="*/ 1517144 w 1761521"/>
                <a:gd name="connsiteY366" fmla="*/ 177897 h 498110"/>
                <a:gd name="connsiteX367" fmla="*/ 1490862 w 1761521"/>
                <a:gd name="connsiteY367" fmla="*/ 178587 h 498110"/>
                <a:gd name="connsiteX368" fmla="*/ 1490862 w 1761521"/>
                <a:gd name="connsiteY368" fmla="*/ 170297 h 498110"/>
                <a:gd name="connsiteX369" fmla="*/ 1501236 w 1761521"/>
                <a:gd name="connsiteY369" fmla="*/ 168570 h 498110"/>
                <a:gd name="connsiteX370" fmla="*/ 1673804 w 1761521"/>
                <a:gd name="connsiteY370" fmla="*/ 13472 h 498110"/>
                <a:gd name="connsiteX371" fmla="*/ 1698358 w 1761521"/>
                <a:gd name="connsiteY371" fmla="*/ 31780 h 498110"/>
                <a:gd name="connsiteX372" fmla="*/ 1723603 w 1761521"/>
                <a:gd name="connsiteY372" fmla="*/ 17962 h 498110"/>
                <a:gd name="connsiteX373" fmla="*/ 1730519 w 1761521"/>
                <a:gd name="connsiteY373" fmla="*/ 13126 h 498110"/>
                <a:gd name="connsiteX374" fmla="*/ 1732594 w 1761521"/>
                <a:gd name="connsiteY374" fmla="*/ 14854 h 498110"/>
                <a:gd name="connsiteX375" fmla="*/ 1691787 w 1761521"/>
                <a:gd name="connsiteY375" fmla="*/ 46288 h 498110"/>
                <a:gd name="connsiteX376" fmla="*/ 1662046 w 1761521"/>
                <a:gd name="connsiteY376" fmla="*/ 24871 h 498110"/>
                <a:gd name="connsiteX377" fmla="*/ 1670346 w 1761521"/>
                <a:gd name="connsiteY377" fmla="*/ 12781 h 498110"/>
                <a:gd name="connsiteX378" fmla="*/ 1673804 w 1761521"/>
                <a:gd name="connsiteY378" fmla="*/ 13472 h 498110"/>
                <a:gd name="connsiteX379" fmla="*/ 1641642 w 1761521"/>
                <a:gd name="connsiteY379" fmla="*/ 168570 h 498110"/>
                <a:gd name="connsiteX380" fmla="*/ 1647867 w 1761521"/>
                <a:gd name="connsiteY380" fmla="*/ 155098 h 498110"/>
                <a:gd name="connsiteX381" fmla="*/ 1648213 w 1761521"/>
                <a:gd name="connsiteY381" fmla="*/ 116410 h 498110"/>
                <a:gd name="connsiteX382" fmla="*/ 1647521 w 1761521"/>
                <a:gd name="connsiteY382" fmla="*/ 83594 h 498110"/>
                <a:gd name="connsiteX383" fmla="*/ 1641296 w 1761521"/>
                <a:gd name="connsiteY383" fmla="*/ 75304 h 498110"/>
                <a:gd name="connsiteX384" fmla="*/ 1631959 w 1761521"/>
                <a:gd name="connsiteY384" fmla="*/ 73577 h 498110"/>
                <a:gd name="connsiteX385" fmla="*/ 1632651 w 1761521"/>
                <a:gd name="connsiteY385" fmla="*/ 65632 h 498110"/>
                <a:gd name="connsiteX386" fmla="*/ 1657550 w 1761521"/>
                <a:gd name="connsiteY386" fmla="*/ 66323 h 498110"/>
                <a:gd name="connsiteX387" fmla="*/ 1684525 w 1761521"/>
                <a:gd name="connsiteY387" fmla="*/ 65632 h 498110"/>
                <a:gd name="connsiteX388" fmla="*/ 1685216 w 1761521"/>
                <a:gd name="connsiteY388" fmla="*/ 73577 h 498110"/>
                <a:gd name="connsiteX389" fmla="*/ 1675187 w 1761521"/>
                <a:gd name="connsiteY389" fmla="*/ 75304 h 498110"/>
                <a:gd name="connsiteX390" fmla="*/ 1668962 w 1761521"/>
                <a:gd name="connsiteY390" fmla="*/ 83940 h 498110"/>
                <a:gd name="connsiteX391" fmla="*/ 1668962 w 1761521"/>
                <a:gd name="connsiteY391" fmla="*/ 137827 h 498110"/>
                <a:gd name="connsiteX392" fmla="*/ 1670346 w 1761521"/>
                <a:gd name="connsiteY392" fmla="*/ 138863 h 498110"/>
                <a:gd name="connsiteX393" fmla="*/ 1718761 w 1761521"/>
                <a:gd name="connsiteY393" fmla="*/ 87394 h 498110"/>
                <a:gd name="connsiteX394" fmla="*/ 1720145 w 1761521"/>
                <a:gd name="connsiteY394" fmla="*/ 83594 h 498110"/>
                <a:gd name="connsiteX395" fmla="*/ 1714612 w 1761521"/>
                <a:gd name="connsiteY395" fmla="*/ 75304 h 498110"/>
                <a:gd name="connsiteX396" fmla="*/ 1706312 w 1761521"/>
                <a:gd name="connsiteY396" fmla="*/ 73577 h 498110"/>
                <a:gd name="connsiteX397" fmla="*/ 1707349 w 1761521"/>
                <a:gd name="connsiteY397" fmla="*/ 65632 h 498110"/>
                <a:gd name="connsiteX398" fmla="*/ 1731557 w 1761521"/>
                <a:gd name="connsiteY398" fmla="*/ 66323 h 498110"/>
                <a:gd name="connsiteX399" fmla="*/ 1757494 w 1761521"/>
                <a:gd name="connsiteY399" fmla="*/ 65632 h 498110"/>
                <a:gd name="connsiteX400" fmla="*/ 1757494 w 1761521"/>
                <a:gd name="connsiteY400" fmla="*/ 73231 h 498110"/>
                <a:gd name="connsiteX401" fmla="*/ 1746427 w 1761521"/>
                <a:gd name="connsiteY401" fmla="*/ 75995 h 498110"/>
                <a:gd name="connsiteX402" fmla="*/ 1741586 w 1761521"/>
                <a:gd name="connsiteY402" fmla="*/ 83594 h 498110"/>
                <a:gd name="connsiteX403" fmla="*/ 1742278 w 1761521"/>
                <a:gd name="connsiteY403" fmla="*/ 159243 h 498110"/>
                <a:gd name="connsiteX404" fmla="*/ 1747811 w 1761521"/>
                <a:gd name="connsiteY404" fmla="*/ 167534 h 498110"/>
                <a:gd name="connsiteX405" fmla="*/ 1761298 w 1761521"/>
                <a:gd name="connsiteY405" fmla="*/ 170297 h 498110"/>
                <a:gd name="connsiteX406" fmla="*/ 1759915 w 1761521"/>
                <a:gd name="connsiteY406" fmla="*/ 178587 h 498110"/>
                <a:gd name="connsiteX407" fmla="*/ 1730865 w 1761521"/>
                <a:gd name="connsiteY407" fmla="*/ 177897 h 498110"/>
                <a:gd name="connsiteX408" fmla="*/ 1708732 w 1761521"/>
                <a:gd name="connsiteY408" fmla="*/ 178587 h 498110"/>
                <a:gd name="connsiteX409" fmla="*/ 1708386 w 1761521"/>
                <a:gd name="connsiteY409" fmla="*/ 171679 h 498110"/>
                <a:gd name="connsiteX410" fmla="*/ 1720836 w 1761521"/>
                <a:gd name="connsiteY410" fmla="*/ 161661 h 498110"/>
                <a:gd name="connsiteX411" fmla="*/ 1720836 w 1761521"/>
                <a:gd name="connsiteY411" fmla="*/ 101902 h 498110"/>
                <a:gd name="connsiteX412" fmla="*/ 1719453 w 1761521"/>
                <a:gd name="connsiteY412" fmla="*/ 100866 h 498110"/>
                <a:gd name="connsiteX413" fmla="*/ 1671037 w 1761521"/>
                <a:gd name="connsiteY413" fmla="*/ 152680 h 498110"/>
                <a:gd name="connsiteX414" fmla="*/ 1669308 w 1761521"/>
                <a:gd name="connsiteY414" fmla="*/ 157516 h 498110"/>
                <a:gd name="connsiteX415" fmla="*/ 1676225 w 1761521"/>
                <a:gd name="connsiteY415" fmla="*/ 168570 h 498110"/>
                <a:gd name="connsiteX416" fmla="*/ 1686599 w 1761521"/>
                <a:gd name="connsiteY416" fmla="*/ 170643 h 498110"/>
                <a:gd name="connsiteX417" fmla="*/ 1685562 w 1761521"/>
                <a:gd name="connsiteY417" fmla="*/ 178587 h 498110"/>
                <a:gd name="connsiteX418" fmla="*/ 1657550 w 1761521"/>
                <a:gd name="connsiteY418" fmla="*/ 177897 h 498110"/>
                <a:gd name="connsiteX419" fmla="*/ 1631267 w 1761521"/>
                <a:gd name="connsiteY419" fmla="*/ 178587 h 498110"/>
                <a:gd name="connsiteX420" fmla="*/ 1631267 w 1761521"/>
                <a:gd name="connsiteY420" fmla="*/ 170297 h 498110"/>
                <a:gd name="connsiteX421" fmla="*/ 1641642 w 1761521"/>
                <a:gd name="connsiteY421" fmla="*/ 168570 h 498110"/>
                <a:gd name="connsiteX422" fmla="*/ 80580 w 1761521"/>
                <a:gd name="connsiteY422" fmla="*/ 420043 h 498110"/>
                <a:gd name="connsiteX423" fmla="*/ 81963 w 1761521"/>
                <a:gd name="connsiteY423" fmla="*/ 421770 h 498110"/>
                <a:gd name="connsiteX424" fmla="*/ 116892 w 1761521"/>
                <a:gd name="connsiteY424" fmla="*/ 375828 h 498110"/>
                <a:gd name="connsiteX425" fmla="*/ 81963 w 1761521"/>
                <a:gd name="connsiteY425" fmla="*/ 324704 h 498110"/>
                <a:gd name="connsiteX426" fmla="*/ 80580 w 1761521"/>
                <a:gd name="connsiteY426" fmla="*/ 326086 h 498110"/>
                <a:gd name="connsiteX427" fmla="*/ 59830 w 1761521"/>
                <a:gd name="connsiteY427" fmla="*/ 326086 h 498110"/>
                <a:gd name="connsiteX428" fmla="*/ 58447 w 1761521"/>
                <a:gd name="connsiteY428" fmla="*/ 324014 h 498110"/>
                <a:gd name="connsiteX429" fmla="*/ 23864 w 1761521"/>
                <a:gd name="connsiteY429" fmla="*/ 365465 h 498110"/>
                <a:gd name="connsiteX430" fmla="*/ 59484 w 1761521"/>
                <a:gd name="connsiteY430" fmla="*/ 420043 h 498110"/>
                <a:gd name="connsiteX431" fmla="*/ 59830 w 1761521"/>
                <a:gd name="connsiteY431" fmla="*/ 326086 h 498110"/>
                <a:gd name="connsiteX432" fmla="*/ 50147 w 1761521"/>
                <a:gd name="connsiteY432" fmla="*/ 486711 h 498110"/>
                <a:gd name="connsiteX433" fmla="*/ 58793 w 1761521"/>
                <a:gd name="connsiteY433" fmla="*/ 474967 h 498110"/>
                <a:gd name="connsiteX434" fmla="*/ 59484 w 1761521"/>
                <a:gd name="connsiteY434" fmla="*/ 432133 h 498110"/>
                <a:gd name="connsiteX435" fmla="*/ 2 w 1761521"/>
                <a:gd name="connsiteY435" fmla="*/ 369956 h 498110"/>
                <a:gd name="connsiteX436" fmla="*/ 58447 w 1761521"/>
                <a:gd name="connsiteY436" fmla="*/ 313996 h 498110"/>
                <a:gd name="connsiteX437" fmla="*/ 59484 w 1761521"/>
                <a:gd name="connsiteY437" fmla="*/ 311924 h 498110"/>
                <a:gd name="connsiteX438" fmla="*/ 58793 w 1761521"/>
                <a:gd name="connsiteY438" fmla="*/ 277380 h 498110"/>
                <a:gd name="connsiteX439" fmla="*/ 42885 w 1761521"/>
                <a:gd name="connsiteY439" fmla="*/ 268745 h 498110"/>
                <a:gd name="connsiteX440" fmla="*/ 42885 w 1761521"/>
                <a:gd name="connsiteY440" fmla="*/ 261836 h 498110"/>
                <a:gd name="connsiteX441" fmla="*/ 80926 w 1761521"/>
                <a:gd name="connsiteY441" fmla="*/ 253891 h 498110"/>
                <a:gd name="connsiteX442" fmla="*/ 81963 w 1761521"/>
                <a:gd name="connsiteY442" fmla="*/ 255964 h 498110"/>
                <a:gd name="connsiteX443" fmla="*/ 80234 w 1761521"/>
                <a:gd name="connsiteY443" fmla="*/ 315723 h 498110"/>
                <a:gd name="connsiteX444" fmla="*/ 92338 w 1761521"/>
                <a:gd name="connsiteY444" fmla="*/ 314342 h 498110"/>
                <a:gd name="connsiteX445" fmla="*/ 140754 w 1761521"/>
                <a:gd name="connsiteY445" fmla="*/ 370301 h 498110"/>
                <a:gd name="connsiteX446" fmla="*/ 116200 w 1761521"/>
                <a:gd name="connsiteY446" fmla="*/ 418661 h 498110"/>
                <a:gd name="connsiteX447" fmla="*/ 80926 w 1761521"/>
                <a:gd name="connsiteY447" fmla="*/ 432479 h 498110"/>
                <a:gd name="connsiteX448" fmla="*/ 79888 w 1761521"/>
                <a:gd name="connsiteY448" fmla="*/ 433860 h 498110"/>
                <a:gd name="connsiteX449" fmla="*/ 79888 w 1761521"/>
                <a:gd name="connsiteY449" fmla="*/ 471858 h 498110"/>
                <a:gd name="connsiteX450" fmla="*/ 90955 w 1761521"/>
                <a:gd name="connsiteY450" fmla="*/ 484639 h 498110"/>
                <a:gd name="connsiteX451" fmla="*/ 104096 w 1761521"/>
                <a:gd name="connsiteY451" fmla="*/ 486366 h 498110"/>
                <a:gd name="connsiteX452" fmla="*/ 103059 w 1761521"/>
                <a:gd name="connsiteY452" fmla="*/ 495002 h 498110"/>
                <a:gd name="connsiteX453" fmla="*/ 80580 w 1761521"/>
                <a:gd name="connsiteY453" fmla="*/ 495002 h 498110"/>
                <a:gd name="connsiteX454" fmla="*/ 39081 w 1761521"/>
                <a:gd name="connsiteY454" fmla="*/ 497765 h 498110"/>
                <a:gd name="connsiteX455" fmla="*/ 38735 w 1761521"/>
                <a:gd name="connsiteY455" fmla="*/ 489475 h 498110"/>
                <a:gd name="connsiteX456" fmla="*/ 49801 w 1761521"/>
                <a:gd name="connsiteY456" fmla="*/ 486711 h 498110"/>
                <a:gd name="connsiteX457" fmla="*/ 219602 w 1761521"/>
                <a:gd name="connsiteY457" fmla="*/ 373410 h 498110"/>
                <a:gd name="connsiteX458" fmla="*/ 186057 w 1761521"/>
                <a:gd name="connsiteY458" fmla="*/ 386536 h 498110"/>
                <a:gd name="connsiteX459" fmla="*/ 183290 w 1761521"/>
                <a:gd name="connsiteY459" fmla="*/ 395518 h 498110"/>
                <a:gd name="connsiteX460" fmla="*/ 203003 w 1761521"/>
                <a:gd name="connsiteY460" fmla="*/ 414516 h 498110"/>
                <a:gd name="connsiteX461" fmla="*/ 217181 w 1761521"/>
                <a:gd name="connsiteY461" fmla="*/ 410026 h 498110"/>
                <a:gd name="connsiteX462" fmla="*/ 220640 w 1761521"/>
                <a:gd name="connsiteY462" fmla="*/ 403463 h 498110"/>
                <a:gd name="connsiteX463" fmla="*/ 220986 w 1761521"/>
                <a:gd name="connsiteY463" fmla="*/ 374792 h 498110"/>
                <a:gd name="connsiteX464" fmla="*/ 219602 w 1761521"/>
                <a:gd name="connsiteY464" fmla="*/ 373410 h 498110"/>
                <a:gd name="connsiteX465" fmla="*/ 217181 w 1761521"/>
                <a:gd name="connsiteY465" fmla="*/ 338176 h 498110"/>
                <a:gd name="connsiteX466" fmla="*/ 195740 w 1761521"/>
                <a:gd name="connsiteY466" fmla="*/ 327468 h 498110"/>
                <a:gd name="connsiteX467" fmla="*/ 184328 w 1761521"/>
                <a:gd name="connsiteY467" fmla="*/ 330231 h 498110"/>
                <a:gd name="connsiteX468" fmla="*/ 172570 w 1761521"/>
                <a:gd name="connsiteY468" fmla="*/ 350612 h 498110"/>
                <a:gd name="connsiteX469" fmla="*/ 164270 w 1761521"/>
                <a:gd name="connsiteY469" fmla="*/ 344739 h 498110"/>
                <a:gd name="connsiteX470" fmla="*/ 171187 w 1761521"/>
                <a:gd name="connsiteY470" fmla="*/ 328159 h 498110"/>
                <a:gd name="connsiteX471" fmla="*/ 207844 w 1761521"/>
                <a:gd name="connsiteY471" fmla="*/ 312614 h 498110"/>
                <a:gd name="connsiteX472" fmla="*/ 235510 w 1761521"/>
                <a:gd name="connsiteY472" fmla="*/ 327813 h 498110"/>
                <a:gd name="connsiteX473" fmla="*/ 242427 w 1761521"/>
                <a:gd name="connsiteY473" fmla="*/ 355448 h 498110"/>
                <a:gd name="connsiteX474" fmla="*/ 241044 w 1761521"/>
                <a:gd name="connsiteY474" fmla="*/ 403117 h 498110"/>
                <a:gd name="connsiteX475" fmla="*/ 251418 w 1761521"/>
                <a:gd name="connsiteY475" fmla="*/ 414171 h 498110"/>
                <a:gd name="connsiteX476" fmla="*/ 261793 w 1761521"/>
                <a:gd name="connsiteY476" fmla="*/ 412789 h 498110"/>
                <a:gd name="connsiteX477" fmla="*/ 260410 w 1761521"/>
                <a:gd name="connsiteY477" fmla="*/ 421425 h 498110"/>
                <a:gd name="connsiteX478" fmla="*/ 237239 w 1761521"/>
                <a:gd name="connsiteY478" fmla="*/ 431097 h 498110"/>
                <a:gd name="connsiteX479" fmla="*/ 223061 w 1761521"/>
                <a:gd name="connsiteY479" fmla="*/ 424188 h 498110"/>
                <a:gd name="connsiteX480" fmla="*/ 220640 w 1761521"/>
                <a:gd name="connsiteY480" fmla="*/ 416934 h 498110"/>
                <a:gd name="connsiteX481" fmla="*/ 219602 w 1761521"/>
                <a:gd name="connsiteY481" fmla="*/ 416589 h 498110"/>
                <a:gd name="connsiteX482" fmla="*/ 186057 w 1761521"/>
                <a:gd name="connsiteY482" fmla="*/ 431097 h 498110"/>
                <a:gd name="connsiteX483" fmla="*/ 170495 w 1761521"/>
                <a:gd name="connsiteY483" fmla="*/ 424188 h 498110"/>
                <a:gd name="connsiteX484" fmla="*/ 161158 w 1761521"/>
                <a:gd name="connsiteY484" fmla="*/ 399317 h 498110"/>
                <a:gd name="connsiteX485" fmla="*/ 165999 w 1761521"/>
                <a:gd name="connsiteY485" fmla="*/ 383428 h 498110"/>
                <a:gd name="connsiteX486" fmla="*/ 219256 w 1761521"/>
                <a:gd name="connsiteY486" fmla="*/ 365120 h 498110"/>
                <a:gd name="connsiteX487" fmla="*/ 220986 w 1761521"/>
                <a:gd name="connsiteY487" fmla="*/ 362356 h 498110"/>
                <a:gd name="connsiteX488" fmla="*/ 220986 w 1761521"/>
                <a:gd name="connsiteY488" fmla="*/ 354757 h 498110"/>
                <a:gd name="connsiteX489" fmla="*/ 217181 w 1761521"/>
                <a:gd name="connsiteY489" fmla="*/ 338176 h 498110"/>
                <a:gd name="connsiteX490" fmla="*/ 279776 w 1761521"/>
                <a:gd name="connsiteY490" fmla="*/ 418661 h 498110"/>
                <a:gd name="connsiteX491" fmla="*/ 286001 w 1761521"/>
                <a:gd name="connsiteY491" fmla="*/ 411753 h 498110"/>
                <a:gd name="connsiteX492" fmla="*/ 286693 w 1761521"/>
                <a:gd name="connsiteY492" fmla="*/ 369265 h 498110"/>
                <a:gd name="connsiteX493" fmla="*/ 286001 w 1761521"/>
                <a:gd name="connsiteY493" fmla="*/ 333686 h 498110"/>
                <a:gd name="connsiteX494" fmla="*/ 279430 w 1761521"/>
                <a:gd name="connsiteY494" fmla="*/ 325395 h 498110"/>
                <a:gd name="connsiteX495" fmla="*/ 270439 w 1761521"/>
                <a:gd name="connsiteY495" fmla="*/ 323668 h 498110"/>
                <a:gd name="connsiteX496" fmla="*/ 271130 w 1761521"/>
                <a:gd name="connsiteY496" fmla="*/ 315723 h 498110"/>
                <a:gd name="connsiteX497" fmla="*/ 296030 w 1761521"/>
                <a:gd name="connsiteY497" fmla="*/ 316414 h 498110"/>
                <a:gd name="connsiteX498" fmla="*/ 323004 w 1761521"/>
                <a:gd name="connsiteY498" fmla="*/ 315723 h 498110"/>
                <a:gd name="connsiteX499" fmla="*/ 323350 w 1761521"/>
                <a:gd name="connsiteY499" fmla="*/ 323668 h 498110"/>
                <a:gd name="connsiteX500" fmla="*/ 313667 w 1761521"/>
                <a:gd name="connsiteY500" fmla="*/ 325395 h 498110"/>
                <a:gd name="connsiteX501" fmla="*/ 307442 w 1761521"/>
                <a:gd name="connsiteY501" fmla="*/ 332995 h 498110"/>
                <a:gd name="connsiteX502" fmla="*/ 307442 w 1761521"/>
                <a:gd name="connsiteY502" fmla="*/ 367538 h 498110"/>
                <a:gd name="connsiteX503" fmla="*/ 327154 w 1761521"/>
                <a:gd name="connsiteY503" fmla="*/ 361665 h 498110"/>
                <a:gd name="connsiteX504" fmla="*/ 338913 w 1761521"/>
                <a:gd name="connsiteY504" fmla="*/ 342667 h 498110"/>
                <a:gd name="connsiteX505" fmla="*/ 367616 w 1761521"/>
                <a:gd name="connsiteY505" fmla="*/ 312614 h 498110"/>
                <a:gd name="connsiteX506" fmla="*/ 377991 w 1761521"/>
                <a:gd name="connsiteY506" fmla="*/ 317105 h 498110"/>
                <a:gd name="connsiteX507" fmla="*/ 374533 w 1761521"/>
                <a:gd name="connsiteY507" fmla="*/ 336104 h 498110"/>
                <a:gd name="connsiteX508" fmla="*/ 372804 w 1761521"/>
                <a:gd name="connsiteY508" fmla="*/ 336794 h 498110"/>
                <a:gd name="connsiteX509" fmla="*/ 360700 w 1761521"/>
                <a:gd name="connsiteY509" fmla="*/ 333686 h 498110"/>
                <a:gd name="connsiteX510" fmla="*/ 346175 w 1761521"/>
                <a:gd name="connsiteY510" fmla="*/ 347848 h 498110"/>
                <a:gd name="connsiteX511" fmla="*/ 332688 w 1761521"/>
                <a:gd name="connsiteY511" fmla="*/ 368574 h 498110"/>
                <a:gd name="connsiteX512" fmla="*/ 343062 w 1761521"/>
                <a:gd name="connsiteY512" fmla="*/ 377555 h 498110"/>
                <a:gd name="connsiteX513" fmla="*/ 365887 w 1761521"/>
                <a:gd name="connsiteY513" fmla="*/ 409680 h 498110"/>
                <a:gd name="connsiteX514" fmla="*/ 390441 w 1761521"/>
                <a:gd name="connsiteY514" fmla="*/ 420043 h 498110"/>
                <a:gd name="connsiteX515" fmla="*/ 390095 w 1761521"/>
                <a:gd name="connsiteY515" fmla="*/ 427988 h 498110"/>
                <a:gd name="connsiteX516" fmla="*/ 365887 w 1761521"/>
                <a:gd name="connsiteY516" fmla="*/ 429370 h 498110"/>
                <a:gd name="connsiteX517" fmla="*/ 347558 w 1761521"/>
                <a:gd name="connsiteY517" fmla="*/ 421079 h 498110"/>
                <a:gd name="connsiteX518" fmla="*/ 325079 w 1761521"/>
                <a:gd name="connsiteY518" fmla="*/ 387573 h 498110"/>
                <a:gd name="connsiteX519" fmla="*/ 307788 w 1761521"/>
                <a:gd name="connsiteY519" fmla="*/ 374792 h 498110"/>
                <a:gd name="connsiteX520" fmla="*/ 307788 w 1761521"/>
                <a:gd name="connsiteY520" fmla="*/ 410717 h 498110"/>
                <a:gd name="connsiteX521" fmla="*/ 314705 w 1761521"/>
                <a:gd name="connsiteY521" fmla="*/ 418661 h 498110"/>
                <a:gd name="connsiteX522" fmla="*/ 325079 w 1761521"/>
                <a:gd name="connsiteY522" fmla="*/ 420389 h 498110"/>
                <a:gd name="connsiteX523" fmla="*/ 323696 w 1761521"/>
                <a:gd name="connsiteY523" fmla="*/ 428679 h 498110"/>
                <a:gd name="connsiteX524" fmla="*/ 299142 w 1761521"/>
                <a:gd name="connsiteY524" fmla="*/ 427643 h 498110"/>
                <a:gd name="connsiteX525" fmla="*/ 270093 w 1761521"/>
                <a:gd name="connsiteY525" fmla="*/ 428679 h 498110"/>
                <a:gd name="connsiteX526" fmla="*/ 269401 w 1761521"/>
                <a:gd name="connsiteY526" fmla="*/ 420389 h 498110"/>
                <a:gd name="connsiteX527" fmla="*/ 279776 w 1761521"/>
                <a:gd name="connsiteY527" fmla="*/ 418661 h 498110"/>
                <a:gd name="connsiteX528" fmla="*/ 388366 w 1761521"/>
                <a:gd name="connsiteY528" fmla="*/ 315723 h 498110"/>
                <a:gd name="connsiteX529" fmla="*/ 415686 w 1761521"/>
                <a:gd name="connsiteY529" fmla="*/ 316760 h 498110"/>
                <a:gd name="connsiteX530" fmla="*/ 444390 w 1761521"/>
                <a:gd name="connsiteY530" fmla="*/ 315723 h 498110"/>
                <a:gd name="connsiteX531" fmla="*/ 445081 w 1761521"/>
                <a:gd name="connsiteY531" fmla="*/ 324014 h 498110"/>
                <a:gd name="connsiteX532" fmla="*/ 434707 w 1761521"/>
                <a:gd name="connsiteY532" fmla="*/ 326086 h 498110"/>
                <a:gd name="connsiteX533" fmla="*/ 432286 w 1761521"/>
                <a:gd name="connsiteY533" fmla="*/ 330922 h 498110"/>
                <a:gd name="connsiteX534" fmla="*/ 457531 w 1761521"/>
                <a:gd name="connsiteY534" fmla="*/ 398627 h 498110"/>
                <a:gd name="connsiteX535" fmla="*/ 458569 w 1761521"/>
                <a:gd name="connsiteY535" fmla="*/ 398627 h 498110"/>
                <a:gd name="connsiteX536" fmla="*/ 481739 w 1761521"/>
                <a:gd name="connsiteY536" fmla="*/ 334376 h 498110"/>
                <a:gd name="connsiteX537" fmla="*/ 476897 w 1761521"/>
                <a:gd name="connsiteY537" fmla="*/ 326086 h 498110"/>
                <a:gd name="connsiteX538" fmla="*/ 464793 w 1761521"/>
                <a:gd name="connsiteY538" fmla="*/ 324014 h 498110"/>
                <a:gd name="connsiteX539" fmla="*/ 465831 w 1761521"/>
                <a:gd name="connsiteY539" fmla="*/ 315723 h 498110"/>
                <a:gd name="connsiteX540" fmla="*/ 490039 w 1761521"/>
                <a:gd name="connsiteY540" fmla="*/ 316760 h 498110"/>
                <a:gd name="connsiteX541" fmla="*/ 516322 w 1761521"/>
                <a:gd name="connsiteY541" fmla="*/ 315723 h 498110"/>
                <a:gd name="connsiteX542" fmla="*/ 516322 w 1761521"/>
                <a:gd name="connsiteY542" fmla="*/ 324014 h 498110"/>
                <a:gd name="connsiteX543" fmla="*/ 506293 w 1761521"/>
                <a:gd name="connsiteY543" fmla="*/ 326086 h 498110"/>
                <a:gd name="connsiteX544" fmla="*/ 495226 w 1761521"/>
                <a:gd name="connsiteY544" fmla="*/ 338867 h 498110"/>
                <a:gd name="connsiteX545" fmla="*/ 420182 w 1761521"/>
                <a:gd name="connsiteY545" fmla="*/ 497074 h 498110"/>
                <a:gd name="connsiteX546" fmla="*/ 418107 w 1761521"/>
                <a:gd name="connsiteY546" fmla="*/ 498110 h 498110"/>
                <a:gd name="connsiteX547" fmla="*/ 403582 w 1761521"/>
                <a:gd name="connsiteY547" fmla="*/ 490511 h 498110"/>
                <a:gd name="connsiteX548" fmla="*/ 403236 w 1761521"/>
                <a:gd name="connsiteY548" fmla="*/ 486020 h 498110"/>
                <a:gd name="connsiteX549" fmla="*/ 444735 w 1761521"/>
                <a:gd name="connsiteY549" fmla="*/ 424534 h 498110"/>
                <a:gd name="connsiteX550" fmla="*/ 442315 w 1761521"/>
                <a:gd name="connsiteY550" fmla="*/ 419352 h 498110"/>
                <a:gd name="connsiteX551" fmla="*/ 415340 w 1761521"/>
                <a:gd name="connsiteY551" fmla="*/ 351303 h 498110"/>
                <a:gd name="connsiteX552" fmla="*/ 397011 w 1761521"/>
                <a:gd name="connsiteY552" fmla="*/ 325741 h 498110"/>
                <a:gd name="connsiteX553" fmla="*/ 387328 w 1761521"/>
                <a:gd name="connsiteY553" fmla="*/ 324014 h 498110"/>
                <a:gd name="connsiteX554" fmla="*/ 388366 w 1761521"/>
                <a:gd name="connsiteY554" fmla="*/ 315723 h 498110"/>
                <a:gd name="connsiteX555" fmla="*/ 518051 w 1761521"/>
                <a:gd name="connsiteY555" fmla="*/ 407262 h 498110"/>
                <a:gd name="connsiteX556" fmla="*/ 546409 w 1761521"/>
                <a:gd name="connsiteY556" fmla="*/ 335758 h 498110"/>
                <a:gd name="connsiteX557" fmla="*/ 545717 w 1761521"/>
                <a:gd name="connsiteY557" fmla="*/ 324704 h 498110"/>
                <a:gd name="connsiteX558" fmla="*/ 546409 w 1761521"/>
                <a:gd name="connsiteY558" fmla="*/ 322632 h 498110"/>
                <a:gd name="connsiteX559" fmla="*/ 563008 w 1761521"/>
                <a:gd name="connsiteY559" fmla="*/ 312614 h 498110"/>
                <a:gd name="connsiteX560" fmla="*/ 565083 w 1761521"/>
                <a:gd name="connsiteY560" fmla="*/ 313996 h 498110"/>
                <a:gd name="connsiteX561" fmla="*/ 601741 w 1761521"/>
                <a:gd name="connsiteY561" fmla="*/ 405881 h 498110"/>
                <a:gd name="connsiteX562" fmla="*/ 623874 w 1761521"/>
                <a:gd name="connsiteY562" fmla="*/ 420389 h 498110"/>
                <a:gd name="connsiteX563" fmla="*/ 622836 w 1761521"/>
                <a:gd name="connsiteY563" fmla="*/ 428679 h 498110"/>
                <a:gd name="connsiteX564" fmla="*/ 594824 w 1761521"/>
                <a:gd name="connsiteY564" fmla="*/ 427643 h 498110"/>
                <a:gd name="connsiteX565" fmla="*/ 570962 w 1761521"/>
                <a:gd name="connsiteY565" fmla="*/ 428679 h 498110"/>
                <a:gd name="connsiteX566" fmla="*/ 570271 w 1761521"/>
                <a:gd name="connsiteY566" fmla="*/ 420734 h 498110"/>
                <a:gd name="connsiteX567" fmla="*/ 578570 w 1761521"/>
                <a:gd name="connsiteY567" fmla="*/ 417971 h 498110"/>
                <a:gd name="connsiteX568" fmla="*/ 579954 w 1761521"/>
                <a:gd name="connsiteY568" fmla="*/ 412789 h 498110"/>
                <a:gd name="connsiteX569" fmla="*/ 553671 w 1761521"/>
                <a:gd name="connsiteY569" fmla="*/ 347157 h 498110"/>
                <a:gd name="connsiteX570" fmla="*/ 552288 w 1761521"/>
                <a:gd name="connsiteY570" fmla="*/ 347157 h 498110"/>
                <a:gd name="connsiteX571" fmla="*/ 532576 w 1761521"/>
                <a:gd name="connsiteY571" fmla="*/ 403463 h 498110"/>
                <a:gd name="connsiteX572" fmla="*/ 536034 w 1761521"/>
                <a:gd name="connsiteY572" fmla="*/ 418316 h 498110"/>
                <a:gd name="connsiteX573" fmla="*/ 545717 w 1761521"/>
                <a:gd name="connsiteY573" fmla="*/ 420389 h 498110"/>
                <a:gd name="connsiteX574" fmla="*/ 545025 w 1761521"/>
                <a:gd name="connsiteY574" fmla="*/ 428679 h 498110"/>
                <a:gd name="connsiteX575" fmla="*/ 519088 w 1761521"/>
                <a:gd name="connsiteY575" fmla="*/ 427643 h 498110"/>
                <a:gd name="connsiteX576" fmla="*/ 497647 w 1761521"/>
                <a:gd name="connsiteY576" fmla="*/ 428679 h 498110"/>
                <a:gd name="connsiteX577" fmla="*/ 497301 w 1761521"/>
                <a:gd name="connsiteY577" fmla="*/ 420389 h 498110"/>
                <a:gd name="connsiteX578" fmla="*/ 518051 w 1761521"/>
                <a:gd name="connsiteY578" fmla="*/ 407608 h 498110"/>
                <a:gd name="connsiteX579" fmla="*/ 665027 w 1761521"/>
                <a:gd name="connsiteY579" fmla="*/ 410717 h 498110"/>
                <a:gd name="connsiteX580" fmla="*/ 679898 w 1761521"/>
                <a:gd name="connsiteY580" fmla="*/ 421079 h 498110"/>
                <a:gd name="connsiteX581" fmla="*/ 704106 w 1761521"/>
                <a:gd name="connsiteY581" fmla="*/ 393445 h 498110"/>
                <a:gd name="connsiteX582" fmla="*/ 664681 w 1761521"/>
                <a:gd name="connsiteY582" fmla="*/ 364774 h 498110"/>
                <a:gd name="connsiteX583" fmla="*/ 664681 w 1761521"/>
                <a:gd name="connsiteY583" fmla="*/ 411062 h 498110"/>
                <a:gd name="connsiteX584" fmla="*/ 636324 w 1761521"/>
                <a:gd name="connsiteY584" fmla="*/ 419007 h 498110"/>
                <a:gd name="connsiteX585" fmla="*/ 643240 w 1761521"/>
                <a:gd name="connsiteY585" fmla="*/ 407953 h 498110"/>
                <a:gd name="connsiteX586" fmla="*/ 643932 w 1761521"/>
                <a:gd name="connsiteY586" fmla="*/ 365811 h 498110"/>
                <a:gd name="connsiteX587" fmla="*/ 643586 w 1761521"/>
                <a:gd name="connsiteY587" fmla="*/ 333340 h 498110"/>
                <a:gd name="connsiteX588" fmla="*/ 637015 w 1761521"/>
                <a:gd name="connsiteY588" fmla="*/ 325395 h 498110"/>
                <a:gd name="connsiteX589" fmla="*/ 627332 w 1761521"/>
                <a:gd name="connsiteY589" fmla="*/ 323668 h 498110"/>
                <a:gd name="connsiteX590" fmla="*/ 628369 w 1761521"/>
                <a:gd name="connsiteY590" fmla="*/ 315723 h 498110"/>
                <a:gd name="connsiteX591" fmla="*/ 652923 w 1761521"/>
                <a:gd name="connsiteY591" fmla="*/ 316414 h 498110"/>
                <a:gd name="connsiteX592" fmla="*/ 679898 w 1761521"/>
                <a:gd name="connsiteY592" fmla="*/ 315723 h 498110"/>
                <a:gd name="connsiteX593" fmla="*/ 679898 w 1761521"/>
                <a:gd name="connsiteY593" fmla="*/ 323668 h 498110"/>
                <a:gd name="connsiteX594" fmla="*/ 670906 w 1761521"/>
                <a:gd name="connsiteY594" fmla="*/ 325395 h 498110"/>
                <a:gd name="connsiteX595" fmla="*/ 664681 w 1761521"/>
                <a:gd name="connsiteY595" fmla="*/ 334376 h 498110"/>
                <a:gd name="connsiteX596" fmla="*/ 664681 w 1761521"/>
                <a:gd name="connsiteY596" fmla="*/ 356484 h 498110"/>
                <a:gd name="connsiteX597" fmla="*/ 687160 w 1761521"/>
                <a:gd name="connsiteY597" fmla="*/ 355448 h 498110"/>
                <a:gd name="connsiteX598" fmla="*/ 726239 w 1761521"/>
                <a:gd name="connsiteY598" fmla="*/ 389991 h 498110"/>
                <a:gd name="connsiteX599" fmla="*/ 706526 w 1761521"/>
                <a:gd name="connsiteY599" fmla="*/ 422461 h 498110"/>
                <a:gd name="connsiteX600" fmla="*/ 670906 w 1761521"/>
                <a:gd name="connsiteY600" fmla="*/ 429370 h 498110"/>
                <a:gd name="connsiteX601" fmla="*/ 626640 w 1761521"/>
                <a:gd name="connsiteY601" fmla="*/ 428679 h 498110"/>
                <a:gd name="connsiteX602" fmla="*/ 626640 w 1761521"/>
                <a:gd name="connsiteY602" fmla="*/ 420734 h 498110"/>
                <a:gd name="connsiteX603" fmla="*/ 636324 w 1761521"/>
                <a:gd name="connsiteY603" fmla="*/ 419007 h 498110"/>
                <a:gd name="connsiteX604" fmla="*/ 762896 w 1761521"/>
                <a:gd name="connsiteY604" fmla="*/ 418661 h 498110"/>
                <a:gd name="connsiteX605" fmla="*/ 771196 w 1761521"/>
                <a:gd name="connsiteY605" fmla="*/ 403808 h 498110"/>
                <a:gd name="connsiteX606" fmla="*/ 771542 w 1761521"/>
                <a:gd name="connsiteY606" fmla="*/ 328850 h 498110"/>
                <a:gd name="connsiteX607" fmla="*/ 769813 w 1761521"/>
                <a:gd name="connsiteY607" fmla="*/ 326432 h 498110"/>
                <a:gd name="connsiteX608" fmla="*/ 754596 w 1761521"/>
                <a:gd name="connsiteY608" fmla="*/ 326432 h 498110"/>
                <a:gd name="connsiteX609" fmla="*/ 746988 w 1761521"/>
                <a:gd name="connsiteY609" fmla="*/ 331613 h 498110"/>
                <a:gd name="connsiteX610" fmla="*/ 737305 w 1761521"/>
                <a:gd name="connsiteY610" fmla="*/ 352684 h 498110"/>
                <a:gd name="connsiteX611" fmla="*/ 729005 w 1761521"/>
                <a:gd name="connsiteY611" fmla="*/ 350612 h 498110"/>
                <a:gd name="connsiteX612" fmla="*/ 733501 w 1761521"/>
                <a:gd name="connsiteY612" fmla="*/ 314687 h 498110"/>
                <a:gd name="connsiteX613" fmla="*/ 736613 w 1761521"/>
                <a:gd name="connsiteY613" fmla="*/ 313996 h 498110"/>
                <a:gd name="connsiteX614" fmla="*/ 753213 w 1761521"/>
                <a:gd name="connsiteY614" fmla="*/ 316414 h 498110"/>
                <a:gd name="connsiteX615" fmla="*/ 815116 w 1761521"/>
                <a:gd name="connsiteY615" fmla="*/ 316414 h 498110"/>
                <a:gd name="connsiteX616" fmla="*/ 835174 w 1761521"/>
                <a:gd name="connsiteY616" fmla="*/ 313996 h 498110"/>
                <a:gd name="connsiteX617" fmla="*/ 837941 w 1761521"/>
                <a:gd name="connsiteY617" fmla="*/ 315032 h 498110"/>
                <a:gd name="connsiteX618" fmla="*/ 833099 w 1761521"/>
                <a:gd name="connsiteY618" fmla="*/ 351648 h 498110"/>
                <a:gd name="connsiteX619" fmla="*/ 824799 w 1761521"/>
                <a:gd name="connsiteY619" fmla="*/ 351648 h 498110"/>
                <a:gd name="connsiteX620" fmla="*/ 820303 w 1761521"/>
                <a:gd name="connsiteY620" fmla="*/ 332649 h 498110"/>
                <a:gd name="connsiteX621" fmla="*/ 813387 w 1761521"/>
                <a:gd name="connsiteY621" fmla="*/ 327122 h 498110"/>
                <a:gd name="connsiteX622" fmla="*/ 794021 w 1761521"/>
                <a:gd name="connsiteY622" fmla="*/ 327122 h 498110"/>
                <a:gd name="connsiteX623" fmla="*/ 792637 w 1761521"/>
                <a:gd name="connsiteY623" fmla="*/ 328850 h 498110"/>
                <a:gd name="connsiteX624" fmla="*/ 793675 w 1761521"/>
                <a:gd name="connsiteY624" fmla="*/ 409680 h 498110"/>
                <a:gd name="connsiteX625" fmla="*/ 800245 w 1761521"/>
                <a:gd name="connsiteY625" fmla="*/ 418316 h 498110"/>
                <a:gd name="connsiteX626" fmla="*/ 814424 w 1761521"/>
                <a:gd name="connsiteY626" fmla="*/ 420389 h 498110"/>
                <a:gd name="connsiteX627" fmla="*/ 813387 w 1761521"/>
                <a:gd name="connsiteY627" fmla="*/ 428679 h 498110"/>
                <a:gd name="connsiteX628" fmla="*/ 779496 w 1761521"/>
                <a:gd name="connsiteY628" fmla="*/ 427643 h 498110"/>
                <a:gd name="connsiteX629" fmla="*/ 749409 w 1761521"/>
                <a:gd name="connsiteY629" fmla="*/ 428679 h 498110"/>
                <a:gd name="connsiteX630" fmla="*/ 749409 w 1761521"/>
                <a:gd name="connsiteY630" fmla="*/ 420389 h 498110"/>
                <a:gd name="connsiteX631" fmla="*/ 763242 w 1761521"/>
                <a:gd name="connsiteY631" fmla="*/ 418661 h 498110"/>
                <a:gd name="connsiteX632" fmla="*/ 871140 w 1761521"/>
                <a:gd name="connsiteY632" fmla="*/ 355793 h 498110"/>
                <a:gd name="connsiteX633" fmla="*/ 872523 w 1761521"/>
                <a:gd name="connsiteY633" fmla="*/ 357866 h 498110"/>
                <a:gd name="connsiteX634" fmla="*/ 920247 w 1761521"/>
                <a:gd name="connsiteY634" fmla="*/ 356139 h 498110"/>
                <a:gd name="connsiteX635" fmla="*/ 921631 w 1761521"/>
                <a:gd name="connsiteY635" fmla="*/ 353375 h 498110"/>
                <a:gd name="connsiteX636" fmla="*/ 896039 w 1761521"/>
                <a:gd name="connsiteY636" fmla="*/ 323323 h 498110"/>
                <a:gd name="connsiteX637" fmla="*/ 871140 w 1761521"/>
                <a:gd name="connsiteY637" fmla="*/ 355793 h 498110"/>
                <a:gd name="connsiteX638" fmla="*/ 946184 w 1761521"/>
                <a:gd name="connsiteY638" fmla="*/ 402426 h 498110"/>
                <a:gd name="connsiteX639" fmla="*/ 944455 w 1761521"/>
                <a:gd name="connsiteY639" fmla="*/ 410026 h 498110"/>
                <a:gd name="connsiteX640" fmla="*/ 899498 w 1761521"/>
                <a:gd name="connsiteY640" fmla="*/ 431097 h 498110"/>
                <a:gd name="connsiteX641" fmla="*/ 865607 w 1761521"/>
                <a:gd name="connsiteY641" fmla="*/ 417625 h 498110"/>
                <a:gd name="connsiteX642" fmla="*/ 849353 w 1761521"/>
                <a:gd name="connsiteY642" fmla="*/ 372719 h 498110"/>
                <a:gd name="connsiteX643" fmla="*/ 874252 w 1761521"/>
                <a:gd name="connsiteY643" fmla="*/ 321941 h 498110"/>
                <a:gd name="connsiteX644" fmla="*/ 904685 w 1761521"/>
                <a:gd name="connsiteY644" fmla="*/ 312614 h 498110"/>
                <a:gd name="connsiteX645" fmla="*/ 944109 w 1761521"/>
                <a:gd name="connsiteY645" fmla="*/ 352684 h 498110"/>
                <a:gd name="connsiteX646" fmla="*/ 948259 w 1761521"/>
                <a:gd name="connsiteY646" fmla="*/ 355793 h 498110"/>
                <a:gd name="connsiteX647" fmla="*/ 946184 w 1761521"/>
                <a:gd name="connsiteY647" fmla="*/ 362356 h 498110"/>
                <a:gd name="connsiteX648" fmla="*/ 872177 w 1761521"/>
                <a:gd name="connsiteY648" fmla="*/ 368574 h 498110"/>
                <a:gd name="connsiteX649" fmla="*/ 870448 w 1761521"/>
                <a:gd name="connsiteY649" fmla="*/ 371683 h 498110"/>
                <a:gd name="connsiteX650" fmla="*/ 882206 w 1761521"/>
                <a:gd name="connsiteY650" fmla="*/ 400354 h 498110"/>
                <a:gd name="connsiteX651" fmla="*/ 912639 w 1761521"/>
                <a:gd name="connsiteY651" fmla="*/ 412444 h 498110"/>
                <a:gd name="connsiteX652" fmla="*/ 944801 w 1761521"/>
                <a:gd name="connsiteY652" fmla="*/ 400699 h 498110"/>
                <a:gd name="connsiteX653" fmla="*/ 946184 w 1761521"/>
                <a:gd name="connsiteY653" fmla="*/ 402426 h 498110"/>
                <a:gd name="connsiteX654" fmla="*/ 993908 w 1761521"/>
                <a:gd name="connsiteY654" fmla="*/ 418661 h 498110"/>
                <a:gd name="connsiteX655" fmla="*/ 1002208 w 1761521"/>
                <a:gd name="connsiteY655" fmla="*/ 403808 h 498110"/>
                <a:gd name="connsiteX656" fmla="*/ 1002554 w 1761521"/>
                <a:gd name="connsiteY656" fmla="*/ 328850 h 498110"/>
                <a:gd name="connsiteX657" fmla="*/ 1000825 w 1761521"/>
                <a:gd name="connsiteY657" fmla="*/ 326432 h 498110"/>
                <a:gd name="connsiteX658" fmla="*/ 985609 w 1761521"/>
                <a:gd name="connsiteY658" fmla="*/ 326432 h 498110"/>
                <a:gd name="connsiteX659" fmla="*/ 978000 w 1761521"/>
                <a:gd name="connsiteY659" fmla="*/ 331613 h 498110"/>
                <a:gd name="connsiteX660" fmla="*/ 968317 w 1761521"/>
                <a:gd name="connsiteY660" fmla="*/ 352684 h 498110"/>
                <a:gd name="connsiteX661" fmla="*/ 959672 w 1761521"/>
                <a:gd name="connsiteY661" fmla="*/ 350612 h 498110"/>
                <a:gd name="connsiteX662" fmla="*/ 964167 w 1761521"/>
                <a:gd name="connsiteY662" fmla="*/ 314687 h 498110"/>
                <a:gd name="connsiteX663" fmla="*/ 967626 w 1761521"/>
                <a:gd name="connsiteY663" fmla="*/ 313996 h 498110"/>
                <a:gd name="connsiteX664" fmla="*/ 983879 w 1761521"/>
                <a:gd name="connsiteY664" fmla="*/ 316414 h 498110"/>
                <a:gd name="connsiteX665" fmla="*/ 1046128 w 1761521"/>
                <a:gd name="connsiteY665" fmla="*/ 316414 h 498110"/>
                <a:gd name="connsiteX666" fmla="*/ 1066186 w 1761521"/>
                <a:gd name="connsiteY666" fmla="*/ 313996 h 498110"/>
                <a:gd name="connsiteX667" fmla="*/ 1068953 w 1761521"/>
                <a:gd name="connsiteY667" fmla="*/ 315032 h 498110"/>
                <a:gd name="connsiteX668" fmla="*/ 1064111 w 1761521"/>
                <a:gd name="connsiteY668" fmla="*/ 351648 h 498110"/>
                <a:gd name="connsiteX669" fmla="*/ 1055466 w 1761521"/>
                <a:gd name="connsiteY669" fmla="*/ 351648 h 498110"/>
                <a:gd name="connsiteX670" fmla="*/ 1051316 w 1761521"/>
                <a:gd name="connsiteY670" fmla="*/ 332649 h 498110"/>
                <a:gd name="connsiteX671" fmla="*/ 1044053 w 1761521"/>
                <a:gd name="connsiteY671" fmla="*/ 327122 h 498110"/>
                <a:gd name="connsiteX672" fmla="*/ 1025033 w 1761521"/>
                <a:gd name="connsiteY672" fmla="*/ 327122 h 498110"/>
                <a:gd name="connsiteX673" fmla="*/ 1023650 w 1761521"/>
                <a:gd name="connsiteY673" fmla="*/ 328850 h 498110"/>
                <a:gd name="connsiteX674" fmla="*/ 1024687 w 1761521"/>
                <a:gd name="connsiteY674" fmla="*/ 409680 h 498110"/>
                <a:gd name="connsiteX675" fmla="*/ 1031258 w 1761521"/>
                <a:gd name="connsiteY675" fmla="*/ 418316 h 498110"/>
                <a:gd name="connsiteX676" fmla="*/ 1045437 w 1761521"/>
                <a:gd name="connsiteY676" fmla="*/ 420389 h 498110"/>
                <a:gd name="connsiteX677" fmla="*/ 1044399 w 1761521"/>
                <a:gd name="connsiteY677" fmla="*/ 428679 h 498110"/>
                <a:gd name="connsiteX678" fmla="*/ 1010508 w 1761521"/>
                <a:gd name="connsiteY678" fmla="*/ 427643 h 498110"/>
                <a:gd name="connsiteX679" fmla="*/ 980421 w 1761521"/>
                <a:gd name="connsiteY679" fmla="*/ 428679 h 498110"/>
                <a:gd name="connsiteX680" fmla="*/ 980421 w 1761521"/>
                <a:gd name="connsiteY680" fmla="*/ 420389 h 498110"/>
                <a:gd name="connsiteX681" fmla="*/ 993908 w 1761521"/>
                <a:gd name="connsiteY681" fmla="*/ 418661 h 498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</a:cxnLst>
              <a:rect l="l" t="t" r="r" b="b"/>
              <a:pathLst>
                <a:path w="1761521" h="498110">
                  <a:moveTo>
                    <a:pt x="63289" y="172370"/>
                  </a:moveTo>
                  <a:cubicBezTo>
                    <a:pt x="105825" y="172370"/>
                    <a:pt x="124846" y="143354"/>
                    <a:pt x="126921" y="96720"/>
                  </a:cubicBezTo>
                  <a:cubicBezTo>
                    <a:pt x="126921" y="96030"/>
                    <a:pt x="126229" y="94993"/>
                    <a:pt x="125537" y="94993"/>
                  </a:cubicBezTo>
                  <a:cubicBezTo>
                    <a:pt x="117238" y="95684"/>
                    <a:pt x="81272" y="97411"/>
                    <a:pt x="57755" y="97411"/>
                  </a:cubicBezTo>
                  <a:cubicBezTo>
                    <a:pt x="52914" y="97411"/>
                    <a:pt x="45651" y="97411"/>
                    <a:pt x="43231" y="96720"/>
                  </a:cubicBezTo>
                  <a:cubicBezTo>
                    <a:pt x="42539" y="96030"/>
                    <a:pt x="42193" y="95339"/>
                    <a:pt x="42539" y="94302"/>
                  </a:cubicBezTo>
                  <a:lnTo>
                    <a:pt x="51876" y="80485"/>
                  </a:lnTo>
                  <a:cubicBezTo>
                    <a:pt x="60176" y="83594"/>
                    <a:pt x="80234" y="84285"/>
                    <a:pt x="92684" y="84630"/>
                  </a:cubicBezTo>
                  <a:cubicBezTo>
                    <a:pt x="106863" y="84630"/>
                    <a:pt x="113433" y="85321"/>
                    <a:pt x="125192" y="84630"/>
                  </a:cubicBezTo>
                  <a:cubicBezTo>
                    <a:pt x="125883" y="84630"/>
                    <a:pt x="126575" y="83940"/>
                    <a:pt x="126575" y="83249"/>
                  </a:cubicBezTo>
                  <a:cubicBezTo>
                    <a:pt x="125192" y="39724"/>
                    <a:pt x="103059" y="9327"/>
                    <a:pt x="63634" y="9327"/>
                  </a:cubicBezTo>
                  <a:cubicBezTo>
                    <a:pt x="42885" y="9327"/>
                    <a:pt x="29398" y="13126"/>
                    <a:pt x="20406" y="28671"/>
                  </a:cubicBezTo>
                  <a:cubicBezTo>
                    <a:pt x="17105" y="34517"/>
                    <a:pt x="14328" y="40644"/>
                    <a:pt x="12106" y="46979"/>
                  </a:cubicBezTo>
                  <a:cubicBezTo>
                    <a:pt x="11069" y="47669"/>
                    <a:pt x="5190" y="45942"/>
                    <a:pt x="4498" y="44215"/>
                  </a:cubicBezTo>
                  <a:cubicBezTo>
                    <a:pt x="7265" y="33161"/>
                    <a:pt x="9685" y="17617"/>
                    <a:pt x="10723" y="4836"/>
                  </a:cubicBezTo>
                  <a:lnTo>
                    <a:pt x="25939" y="3454"/>
                  </a:lnTo>
                  <a:cubicBezTo>
                    <a:pt x="37697" y="2073"/>
                    <a:pt x="53605" y="0"/>
                    <a:pt x="64672" y="0"/>
                  </a:cubicBezTo>
                  <a:cubicBezTo>
                    <a:pt x="136604" y="0"/>
                    <a:pt x="154587" y="46288"/>
                    <a:pt x="154587" y="87048"/>
                  </a:cubicBezTo>
                  <a:cubicBezTo>
                    <a:pt x="154587" y="144735"/>
                    <a:pt x="117238" y="182733"/>
                    <a:pt x="57755" y="182733"/>
                  </a:cubicBezTo>
                  <a:cubicBezTo>
                    <a:pt x="39081" y="182733"/>
                    <a:pt x="25939" y="179278"/>
                    <a:pt x="16948" y="177206"/>
                  </a:cubicBezTo>
                  <a:cubicBezTo>
                    <a:pt x="9423" y="165375"/>
                    <a:pt x="4148" y="152260"/>
                    <a:pt x="1386" y="138518"/>
                  </a:cubicBezTo>
                  <a:cubicBezTo>
                    <a:pt x="1731" y="137136"/>
                    <a:pt x="7610" y="134372"/>
                    <a:pt x="8994" y="134718"/>
                  </a:cubicBezTo>
                  <a:cubicBezTo>
                    <a:pt x="24556" y="165461"/>
                    <a:pt x="42193" y="172024"/>
                    <a:pt x="63289" y="172024"/>
                  </a:cubicBezTo>
                  <a:close/>
                  <a:moveTo>
                    <a:pt x="186403" y="168915"/>
                  </a:moveTo>
                  <a:cubicBezTo>
                    <a:pt x="190553" y="167879"/>
                    <a:pt x="192628" y="165807"/>
                    <a:pt x="192974" y="161316"/>
                  </a:cubicBezTo>
                  <a:lnTo>
                    <a:pt x="193319" y="119173"/>
                  </a:lnTo>
                  <a:lnTo>
                    <a:pt x="192974" y="83594"/>
                  </a:lnTo>
                  <a:cubicBezTo>
                    <a:pt x="192628" y="79104"/>
                    <a:pt x="190553" y="76686"/>
                    <a:pt x="186057" y="75304"/>
                  </a:cubicBezTo>
                  <a:lnTo>
                    <a:pt x="177066" y="73577"/>
                  </a:lnTo>
                  <a:cubicBezTo>
                    <a:pt x="176374" y="71849"/>
                    <a:pt x="177066" y="66668"/>
                    <a:pt x="177757" y="65632"/>
                  </a:cubicBezTo>
                  <a:cubicBezTo>
                    <a:pt x="180870" y="65632"/>
                    <a:pt x="188132" y="66323"/>
                    <a:pt x="202657" y="66323"/>
                  </a:cubicBezTo>
                  <a:cubicBezTo>
                    <a:pt x="217873" y="66323"/>
                    <a:pt x="227556" y="65632"/>
                    <a:pt x="229631" y="65632"/>
                  </a:cubicBezTo>
                  <a:cubicBezTo>
                    <a:pt x="231015" y="66668"/>
                    <a:pt x="231015" y="72540"/>
                    <a:pt x="230323" y="73577"/>
                  </a:cubicBezTo>
                  <a:lnTo>
                    <a:pt x="220294" y="75304"/>
                  </a:lnTo>
                  <a:cubicBezTo>
                    <a:pt x="216490" y="76340"/>
                    <a:pt x="214415" y="78758"/>
                    <a:pt x="214415" y="82903"/>
                  </a:cubicBezTo>
                  <a:lnTo>
                    <a:pt x="214415" y="117446"/>
                  </a:lnTo>
                  <a:cubicBezTo>
                    <a:pt x="225135" y="117101"/>
                    <a:pt x="230669" y="115374"/>
                    <a:pt x="233781" y="111574"/>
                  </a:cubicBezTo>
                  <a:cubicBezTo>
                    <a:pt x="237931" y="107774"/>
                    <a:pt x="242427" y="99138"/>
                    <a:pt x="245539" y="92575"/>
                  </a:cubicBezTo>
                  <a:cubicBezTo>
                    <a:pt x="258335" y="64941"/>
                    <a:pt x="267326" y="62868"/>
                    <a:pt x="274589" y="62868"/>
                  </a:cubicBezTo>
                  <a:cubicBezTo>
                    <a:pt x="279084" y="62868"/>
                    <a:pt x="282543" y="64250"/>
                    <a:pt x="284964" y="67359"/>
                  </a:cubicBezTo>
                  <a:cubicBezTo>
                    <a:pt x="284964" y="69777"/>
                    <a:pt x="282543" y="82212"/>
                    <a:pt x="281505" y="86012"/>
                  </a:cubicBezTo>
                  <a:cubicBezTo>
                    <a:pt x="281505" y="87048"/>
                    <a:pt x="280468" y="87394"/>
                    <a:pt x="279430" y="87048"/>
                  </a:cubicBezTo>
                  <a:cubicBezTo>
                    <a:pt x="275280" y="85321"/>
                    <a:pt x="270093" y="83594"/>
                    <a:pt x="267326" y="83594"/>
                  </a:cubicBezTo>
                  <a:cubicBezTo>
                    <a:pt x="262831" y="83594"/>
                    <a:pt x="259027" y="85667"/>
                    <a:pt x="252802" y="97757"/>
                  </a:cubicBezTo>
                  <a:cubicBezTo>
                    <a:pt x="249502" y="105293"/>
                    <a:pt x="245071" y="112282"/>
                    <a:pt x="239660" y="118483"/>
                  </a:cubicBezTo>
                  <a:cubicBezTo>
                    <a:pt x="243464" y="120210"/>
                    <a:pt x="247614" y="124355"/>
                    <a:pt x="250035" y="127464"/>
                  </a:cubicBezTo>
                  <a:lnTo>
                    <a:pt x="272860" y="159589"/>
                  </a:lnTo>
                  <a:cubicBezTo>
                    <a:pt x="279776" y="168225"/>
                    <a:pt x="283234" y="169261"/>
                    <a:pt x="297067" y="169952"/>
                  </a:cubicBezTo>
                  <a:cubicBezTo>
                    <a:pt x="298105" y="171679"/>
                    <a:pt x="297759" y="176860"/>
                    <a:pt x="297067" y="177897"/>
                  </a:cubicBezTo>
                  <a:cubicBezTo>
                    <a:pt x="292918" y="178587"/>
                    <a:pt x="283234" y="179278"/>
                    <a:pt x="272860" y="179278"/>
                  </a:cubicBezTo>
                  <a:cubicBezTo>
                    <a:pt x="264560" y="179278"/>
                    <a:pt x="259718" y="177897"/>
                    <a:pt x="254185" y="170988"/>
                  </a:cubicBezTo>
                  <a:cubicBezTo>
                    <a:pt x="246231" y="160625"/>
                    <a:pt x="241044" y="151989"/>
                    <a:pt x="231706" y="137481"/>
                  </a:cubicBezTo>
                  <a:cubicBezTo>
                    <a:pt x="226865" y="129536"/>
                    <a:pt x="222023" y="124700"/>
                    <a:pt x="214415" y="124700"/>
                  </a:cubicBezTo>
                  <a:lnTo>
                    <a:pt x="214761" y="160625"/>
                  </a:lnTo>
                  <a:cubicBezTo>
                    <a:pt x="214761" y="165116"/>
                    <a:pt x="217181" y="167534"/>
                    <a:pt x="221677" y="168915"/>
                  </a:cubicBezTo>
                  <a:lnTo>
                    <a:pt x="231706" y="170297"/>
                  </a:lnTo>
                  <a:cubicBezTo>
                    <a:pt x="232398" y="172370"/>
                    <a:pt x="231706" y="177206"/>
                    <a:pt x="230669" y="178587"/>
                  </a:cubicBezTo>
                  <a:lnTo>
                    <a:pt x="205769" y="177897"/>
                  </a:lnTo>
                  <a:lnTo>
                    <a:pt x="176720" y="178587"/>
                  </a:lnTo>
                  <a:cubicBezTo>
                    <a:pt x="175682" y="177551"/>
                    <a:pt x="175682" y="171679"/>
                    <a:pt x="176374" y="170297"/>
                  </a:cubicBezTo>
                  <a:cubicBezTo>
                    <a:pt x="179832" y="170297"/>
                    <a:pt x="183290" y="169606"/>
                    <a:pt x="186749" y="168915"/>
                  </a:cubicBezTo>
                  <a:close/>
                  <a:moveTo>
                    <a:pt x="338221" y="77722"/>
                  </a:moveTo>
                  <a:cubicBezTo>
                    <a:pt x="330958" y="82212"/>
                    <a:pt x="323696" y="92575"/>
                    <a:pt x="323696" y="113992"/>
                  </a:cubicBezTo>
                  <a:cubicBezTo>
                    <a:pt x="323696" y="147153"/>
                    <a:pt x="340296" y="169261"/>
                    <a:pt x="362775" y="169261"/>
                  </a:cubicBezTo>
                  <a:cubicBezTo>
                    <a:pt x="368999" y="169261"/>
                    <a:pt x="375224" y="168225"/>
                    <a:pt x="380066" y="163734"/>
                  </a:cubicBezTo>
                  <a:cubicBezTo>
                    <a:pt x="387674" y="156825"/>
                    <a:pt x="390787" y="145426"/>
                    <a:pt x="390787" y="128155"/>
                  </a:cubicBezTo>
                  <a:cubicBezTo>
                    <a:pt x="390787" y="95684"/>
                    <a:pt x="375570" y="73577"/>
                    <a:pt x="351708" y="73577"/>
                  </a:cubicBezTo>
                  <a:cubicBezTo>
                    <a:pt x="347212" y="73577"/>
                    <a:pt x="341679" y="74958"/>
                    <a:pt x="337875" y="77722"/>
                  </a:cubicBezTo>
                  <a:close/>
                  <a:moveTo>
                    <a:pt x="414649" y="119173"/>
                  </a:moveTo>
                  <a:cubicBezTo>
                    <a:pt x="414649" y="140936"/>
                    <a:pt x="406003" y="159589"/>
                    <a:pt x="388712" y="170988"/>
                  </a:cubicBezTo>
                  <a:cubicBezTo>
                    <a:pt x="381103" y="175824"/>
                    <a:pt x="367962" y="181351"/>
                    <a:pt x="355858" y="181351"/>
                  </a:cubicBezTo>
                  <a:cubicBezTo>
                    <a:pt x="314705" y="181351"/>
                    <a:pt x="299834" y="149917"/>
                    <a:pt x="299834" y="120901"/>
                  </a:cubicBezTo>
                  <a:cubicBezTo>
                    <a:pt x="299834" y="98793"/>
                    <a:pt x="310209" y="83940"/>
                    <a:pt x="324042" y="73922"/>
                  </a:cubicBezTo>
                  <a:cubicBezTo>
                    <a:pt x="334417" y="67359"/>
                    <a:pt x="348250" y="62868"/>
                    <a:pt x="361391" y="62868"/>
                  </a:cubicBezTo>
                  <a:cubicBezTo>
                    <a:pt x="394936" y="62868"/>
                    <a:pt x="414649" y="87739"/>
                    <a:pt x="414649" y="119173"/>
                  </a:cubicBezTo>
                  <a:close/>
                  <a:moveTo>
                    <a:pt x="442315" y="168915"/>
                  </a:moveTo>
                  <a:cubicBezTo>
                    <a:pt x="447848" y="167188"/>
                    <a:pt x="449231" y="165116"/>
                    <a:pt x="449577" y="158207"/>
                  </a:cubicBezTo>
                  <a:lnTo>
                    <a:pt x="449923" y="118828"/>
                  </a:lnTo>
                  <a:lnTo>
                    <a:pt x="449577" y="83940"/>
                  </a:lnTo>
                  <a:cubicBezTo>
                    <a:pt x="449231" y="79104"/>
                    <a:pt x="447502" y="76340"/>
                    <a:pt x="443352" y="75304"/>
                  </a:cubicBezTo>
                  <a:lnTo>
                    <a:pt x="433669" y="73577"/>
                  </a:lnTo>
                  <a:cubicBezTo>
                    <a:pt x="432977" y="72195"/>
                    <a:pt x="432977" y="66668"/>
                    <a:pt x="434361" y="65632"/>
                  </a:cubicBezTo>
                  <a:cubicBezTo>
                    <a:pt x="437473" y="65632"/>
                    <a:pt x="444735" y="66323"/>
                    <a:pt x="459260" y="66323"/>
                  </a:cubicBezTo>
                  <a:cubicBezTo>
                    <a:pt x="474477" y="66323"/>
                    <a:pt x="483468" y="65632"/>
                    <a:pt x="485889" y="65632"/>
                  </a:cubicBezTo>
                  <a:cubicBezTo>
                    <a:pt x="486926" y="66668"/>
                    <a:pt x="487272" y="72540"/>
                    <a:pt x="485889" y="73577"/>
                  </a:cubicBezTo>
                  <a:lnTo>
                    <a:pt x="476897" y="75304"/>
                  </a:lnTo>
                  <a:cubicBezTo>
                    <a:pt x="473439" y="76340"/>
                    <a:pt x="471364" y="78758"/>
                    <a:pt x="471018" y="82903"/>
                  </a:cubicBezTo>
                  <a:lnTo>
                    <a:pt x="471018" y="112956"/>
                  </a:lnTo>
                  <a:cubicBezTo>
                    <a:pt x="471018" y="113647"/>
                    <a:pt x="472056" y="114337"/>
                    <a:pt x="472402" y="114337"/>
                  </a:cubicBezTo>
                  <a:lnTo>
                    <a:pt x="520817" y="114337"/>
                  </a:lnTo>
                  <a:cubicBezTo>
                    <a:pt x="521163" y="114337"/>
                    <a:pt x="522201" y="113992"/>
                    <a:pt x="522201" y="112956"/>
                  </a:cubicBezTo>
                  <a:lnTo>
                    <a:pt x="521509" y="83594"/>
                  </a:lnTo>
                  <a:cubicBezTo>
                    <a:pt x="521509" y="79449"/>
                    <a:pt x="520126" y="76686"/>
                    <a:pt x="515630" y="75649"/>
                  </a:cubicBezTo>
                  <a:lnTo>
                    <a:pt x="505601" y="73577"/>
                  </a:lnTo>
                  <a:cubicBezTo>
                    <a:pt x="505255" y="71849"/>
                    <a:pt x="505601" y="66668"/>
                    <a:pt x="506639" y="65632"/>
                  </a:cubicBezTo>
                  <a:lnTo>
                    <a:pt x="533267" y="66323"/>
                  </a:lnTo>
                  <a:lnTo>
                    <a:pt x="559896" y="65632"/>
                  </a:lnTo>
                  <a:cubicBezTo>
                    <a:pt x="560587" y="67013"/>
                    <a:pt x="560587" y="72540"/>
                    <a:pt x="559896" y="73231"/>
                  </a:cubicBezTo>
                  <a:lnTo>
                    <a:pt x="551596" y="74958"/>
                  </a:lnTo>
                  <a:cubicBezTo>
                    <a:pt x="546063" y="76340"/>
                    <a:pt x="543988" y="78413"/>
                    <a:pt x="543642" y="83940"/>
                  </a:cubicBezTo>
                  <a:lnTo>
                    <a:pt x="543642" y="119173"/>
                  </a:lnTo>
                  <a:lnTo>
                    <a:pt x="543988" y="158207"/>
                  </a:lnTo>
                  <a:cubicBezTo>
                    <a:pt x="544334" y="165116"/>
                    <a:pt x="547446" y="167188"/>
                    <a:pt x="552633" y="168570"/>
                  </a:cubicBezTo>
                  <a:lnTo>
                    <a:pt x="563008" y="170297"/>
                  </a:lnTo>
                  <a:cubicBezTo>
                    <a:pt x="563700" y="170988"/>
                    <a:pt x="563008" y="177897"/>
                    <a:pt x="561971" y="178587"/>
                  </a:cubicBezTo>
                  <a:lnTo>
                    <a:pt x="534305" y="177897"/>
                  </a:lnTo>
                  <a:lnTo>
                    <a:pt x="506639" y="178587"/>
                  </a:lnTo>
                  <a:cubicBezTo>
                    <a:pt x="505601" y="177897"/>
                    <a:pt x="505601" y="171679"/>
                    <a:pt x="506639" y="170643"/>
                  </a:cubicBezTo>
                  <a:lnTo>
                    <a:pt x="515976" y="168915"/>
                  </a:lnTo>
                  <a:cubicBezTo>
                    <a:pt x="520817" y="167534"/>
                    <a:pt x="522201" y="164770"/>
                    <a:pt x="522201" y="159934"/>
                  </a:cubicBezTo>
                  <a:cubicBezTo>
                    <a:pt x="522147" y="148413"/>
                    <a:pt x="521801" y="136895"/>
                    <a:pt x="521163" y="125391"/>
                  </a:cubicBezTo>
                  <a:lnTo>
                    <a:pt x="472747" y="125391"/>
                  </a:lnTo>
                  <a:cubicBezTo>
                    <a:pt x="472056" y="125391"/>
                    <a:pt x="471364" y="126427"/>
                    <a:pt x="471364" y="126773"/>
                  </a:cubicBezTo>
                  <a:lnTo>
                    <a:pt x="471364" y="158552"/>
                  </a:lnTo>
                  <a:cubicBezTo>
                    <a:pt x="471364" y="165116"/>
                    <a:pt x="473785" y="167188"/>
                    <a:pt x="478627" y="168915"/>
                  </a:cubicBezTo>
                  <a:lnTo>
                    <a:pt x="488310" y="170643"/>
                  </a:lnTo>
                  <a:cubicBezTo>
                    <a:pt x="489001" y="171679"/>
                    <a:pt x="488310" y="177551"/>
                    <a:pt x="487272" y="178587"/>
                  </a:cubicBezTo>
                  <a:lnTo>
                    <a:pt x="459606" y="177897"/>
                  </a:lnTo>
                  <a:lnTo>
                    <a:pt x="433323" y="178587"/>
                  </a:lnTo>
                  <a:cubicBezTo>
                    <a:pt x="432286" y="177897"/>
                    <a:pt x="432286" y="171333"/>
                    <a:pt x="433323" y="170297"/>
                  </a:cubicBezTo>
                  <a:close/>
                  <a:moveTo>
                    <a:pt x="616611" y="77722"/>
                  </a:moveTo>
                  <a:cubicBezTo>
                    <a:pt x="609003" y="82212"/>
                    <a:pt x="602087" y="92575"/>
                    <a:pt x="602087" y="113992"/>
                  </a:cubicBezTo>
                  <a:cubicBezTo>
                    <a:pt x="602087" y="147153"/>
                    <a:pt x="618686" y="169261"/>
                    <a:pt x="641165" y="169261"/>
                  </a:cubicBezTo>
                  <a:cubicBezTo>
                    <a:pt x="647044" y="169261"/>
                    <a:pt x="653615" y="168225"/>
                    <a:pt x="658456" y="163734"/>
                  </a:cubicBezTo>
                  <a:cubicBezTo>
                    <a:pt x="666065" y="156825"/>
                    <a:pt x="668831" y="145426"/>
                    <a:pt x="668831" y="128155"/>
                  </a:cubicBezTo>
                  <a:cubicBezTo>
                    <a:pt x="668831" y="95684"/>
                    <a:pt x="653961" y="73577"/>
                    <a:pt x="630099" y="73577"/>
                  </a:cubicBezTo>
                  <a:cubicBezTo>
                    <a:pt x="625603" y="73577"/>
                    <a:pt x="620070" y="74958"/>
                    <a:pt x="616266" y="77722"/>
                  </a:cubicBezTo>
                  <a:close/>
                  <a:moveTo>
                    <a:pt x="693039" y="119173"/>
                  </a:moveTo>
                  <a:cubicBezTo>
                    <a:pt x="693039" y="140936"/>
                    <a:pt x="684393" y="159589"/>
                    <a:pt x="666756" y="170988"/>
                  </a:cubicBezTo>
                  <a:cubicBezTo>
                    <a:pt x="659148" y="175824"/>
                    <a:pt x="646007" y="181351"/>
                    <a:pt x="634249" y="181351"/>
                  </a:cubicBezTo>
                  <a:cubicBezTo>
                    <a:pt x="593095" y="181351"/>
                    <a:pt x="578225" y="149917"/>
                    <a:pt x="578225" y="120901"/>
                  </a:cubicBezTo>
                  <a:cubicBezTo>
                    <a:pt x="578225" y="98793"/>
                    <a:pt x="588599" y="83940"/>
                    <a:pt x="602433" y="73922"/>
                  </a:cubicBezTo>
                  <a:cubicBezTo>
                    <a:pt x="612807" y="67359"/>
                    <a:pt x="626640" y="62868"/>
                    <a:pt x="639436" y="62868"/>
                  </a:cubicBezTo>
                  <a:cubicBezTo>
                    <a:pt x="673327" y="62868"/>
                    <a:pt x="693039" y="87739"/>
                    <a:pt x="693039" y="119173"/>
                  </a:cubicBezTo>
                  <a:close/>
                  <a:moveTo>
                    <a:pt x="725893" y="156480"/>
                  </a:moveTo>
                  <a:cubicBezTo>
                    <a:pt x="726930" y="143354"/>
                    <a:pt x="728659" y="101902"/>
                    <a:pt x="728659" y="83940"/>
                  </a:cubicBezTo>
                  <a:cubicBezTo>
                    <a:pt x="728314" y="79449"/>
                    <a:pt x="725893" y="76340"/>
                    <a:pt x="721743" y="75304"/>
                  </a:cubicBezTo>
                  <a:lnTo>
                    <a:pt x="712060" y="73577"/>
                  </a:lnTo>
                  <a:cubicBezTo>
                    <a:pt x="711368" y="71849"/>
                    <a:pt x="711714" y="66668"/>
                    <a:pt x="712751" y="65632"/>
                  </a:cubicBezTo>
                  <a:lnTo>
                    <a:pt x="736959" y="66323"/>
                  </a:lnTo>
                  <a:cubicBezTo>
                    <a:pt x="741109" y="66323"/>
                    <a:pt x="747334" y="66323"/>
                    <a:pt x="749409" y="65632"/>
                  </a:cubicBezTo>
                  <a:cubicBezTo>
                    <a:pt x="750101" y="70122"/>
                    <a:pt x="751830" y="72540"/>
                    <a:pt x="753559" y="75995"/>
                  </a:cubicBezTo>
                  <a:cubicBezTo>
                    <a:pt x="761167" y="92575"/>
                    <a:pt x="781225" y="133682"/>
                    <a:pt x="786412" y="142317"/>
                  </a:cubicBezTo>
                  <a:lnTo>
                    <a:pt x="787450" y="142317"/>
                  </a:lnTo>
                  <a:cubicBezTo>
                    <a:pt x="795750" y="126773"/>
                    <a:pt x="820649" y="74268"/>
                    <a:pt x="822032" y="66323"/>
                  </a:cubicBezTo>
                  <a:lnTo>
                    <a:pt x="833791" y="66323"/>
                  </a:lnTo>
                  <a:lnTo>
                    <a:pt x="857653" y="65632"/>
                  </a:lnTo>
                  <a:cubicBezTo>
                    <a:pt x="858344" y="66323"/>
                    <a:pt x="858344" y="72540"/>
                    <a:pt x="857653" y="73231"/>
                  </a:cubicBezTo>
                  <a:lnTo>
                    <a:pt x="846586" y="75995"/>
                  </a:lnTo>
                  <a:cubicBezTo>
                    <a:pt x="844165" y="76686"/>
                    <a:pt x="841399" y="77722"/>
                    <a:pt x="841399" y="82903"/>
                  </a:cubicBezTo>
                  <a:cubicBezTo>
                    <a:pt x="841399" y="98793"/>
                    <a:pt x="841399" y="135409"/>
                    <a:pt x="842436" y="158898"/>
                  </a:cubicBezTo>
                  <a:cubicBezTo>
                    <a:pt x="842436" y="163389"/>
                    <a:pt x="844511" y="167188"/>
                    <a:pt x="850390" y="168570"/>
                  </a:cubicBezTo>
                  <a:lnTo>
                    <a:pt x="860419" y="170297"/>
                  </a:lnTo>
                  <a:cubicBezTo>
                    <a:pt x="861111" y="171333"/>
                    <a:pt x="860419" y="177897"/>
                    <a:pt x="859036" y="178587"/>
                  </a:cubicBezTo>
                  <a:lnTo>
                    <a:pt x="832062" y="177897"/>
                  </a:lnTo>
                  <a:cubicBezTo>
                    <a:pt x="823525" y="177795"/>
                    <a:pt x="814989" y="178025"/>
                    <a:pt x="806470" y="178587"/>
                  </a:cubicBezTo>
                  <a:cubicBezTo>
                    <a:pt x="805087" y="177897"/>
                    <a:pt x="805433" y="171333"/>
                    <a:pt x="806125" y="170643"/>
                  </a:cubicBezTo>
                  <a:cubicBezTo>
                    <a:pt x="818228" y="168225"/>
                    <a:pt x="819958" y="166843"/>
                    <a:pt x="820303" y="162698"/>
                  </a:cubicBezTo>
                  <a:cubicBezTo>
                    <a:pt x="821341" y="150953"/>
                    <a:pt x="820995" y="117101"/>
                    <a:pt x="821341" y="94302"/>
                  </a:cubicBezTo>
                  <a:lnTo>
                    <a:pt x="820303" y="94302"/>
                  </a:lnTo>
                  <a:cubicBezTo>
                    <a:pt x="814078" y="109501"/>
                    <a:pt x="794366" y="150608"/>
                    <a:pt x="783646" y="175479"/>
                  </a:cubicBezTo>
                  <a:cubicBezTo>
                    <a:pt x="782954" y="176515"/>
                    <a:pt x="778113" y="177551"/>
                    <a:pt x="776729" y="177551"/>
                  </a:cubicBezTo>
                  <a:cubicBezTo>
                    <a:pt x="767738" y="154407"/>
                    <a:pt x="751484" y="118828"/>
                    <a:pt x="739380" y="92230"/>
                  </a:cubicBezTo>
                  <a:cubicBezTo>
                    <a:pt x="739380" y="91539"/>
                    <a:pt x="737997" y="91539"/>
                    <a:pt x="737997" y="92230"/>
                  </a:cubicBezTo>
                  <a:cubicBezTo>
                    <a:pt x="737997" y="112265"/>
                    <a:pt x="737651" y="143008"/>
                    <a:pt x="738342" y="157516"/>
                  </a:cubicBezTo>
                  <a:cubicBezTo>
                    <a:pt x="738688" y="162698"/>
                    <a:pt x="740417" y="166843"/>
                    <a:pt x="746642" y="167879"/>
                  </a:cubicBezTo>
                  <a:cubicBezTo>
                    <a:pt x="749755" y="168915"/>
                    <a:pt x="752521" y="169606"/>
                    <a:pt x="757709" y="170297"/>
                  </a:cubicBezTo>
                  <a:cubicBezTo>
                    <a:pt x="758055" y="171333"/>
                    <a:pt x="758055" y="177206"/>
                    <a:pt x="757017" y="178587"/>
                  </a:cubicBezTo>
                  <a:lnTo>
                    <a:pt x="732118" y="177897"/>
                  </a:lnTo>
                  <a:lnTo>
                    <a:pt x="709293" y="178587"/>
                  </a:lnTo>
                  <a:cubicBezTo>
                    <a:pt x="707910" y="177206"/>
                    <a:pt x="707910" y="171333"/>
                    <a:pt x="708947" y="170297"/>
                  </a:cubicBezTo>
                  <a:cubicBezTo>
                    <a:pt x="724164" y="167879"/>
                    <a:pt x="725547" y="165807"/>
                    <a:pt x="726239" y="156480"/>
                  </a:cubicBezTo>
                  <a:close/>
                  <a:moveTo>
                    <a:pt x="881515" y="168570"/>
                  </a:moveTo>
                  <a:cubicBezTo>
                    <a:pt x="887048" y="166497"/>
                    <a:pt x="887740" y="164079"/>
                    <a:pt x="887740" y="155098"/>
                  </a:cubicBezTo>
                  <a:lnTo>
                    <a:pt x="887740" y="116410"/>
                  </a:lnTo>
                  <a:lnTo>
                    <a:pt x="887740" y="83594"/>
                  </a:lnTo>
                  <a:cubicBezTo>
                    <a:pt x="887048" y="78758"/>
                    <a:pt x="885319" y="76686"/>
                    <a:pt x="880823" y="75304"/>
                  </a:cubicBezTo>
                  <a:lnTo>
                    <a:pt x="871486" y="73577"/>
                  </a:lnTo>
                  <a:cubicBezTo>
                    <a:pt x="871140" y="71849"/>
                    <a:pt x="871486" y="66668"/>
                    <a:pt x="872523" y="65632"/>
                  </a:cubicBezTo>
                  <a:cubicBezTo>
                    <a:pt x="875290" y="65632"/>
                    <a:pt x="882898" y="66323"/>
                    <a:pt x="897423" y="66323"/>
                  </a:cubicBezTo>
                  <a:cubicBezTo>
                    <a:pt x="912639" y="66323"/>
                    <a:pt x="921976" y="65632"/>
                    <a:pt x="924397" y="65632"/>
                  </a:cubicBezTo>
                  <a:cubicBezTo>
                    <a:pt x="925435" y="66668"/>
                    <a:pt x="925435" y="72540"/>
                    <a:pt x="924743" y="73577"/>
                  </a:cubicBezTo>
                  <a:lnTo>
                    <a:pt x="915060" y="75304"/>
                  </a:lnTo>
                  <a:cubicBezTo>
                    <a:pt x="911256" y="76340"/>
                    <a:pt x="909181" y="78758"/>
                    <a:pt x="908835" y="83940"/>
                  </a:cubicBezTo>
                  <a:lnTo>
                    <a:pt x="908835" y="137827"/>
                  </a:lnTo>
                  <a:cubicBezTo>
                    <a:pt x="908835" y="138518"/>
                    <a:pt x="909527" y="139554"/>
                    <a:pt x="909873" y="138863"/>
                  </a:cubicBezTo>
                  <a:cubicBezTo>
                    <a:pt x="917827" y="131954"/>
                    <a:pt x="950680" y="97411"/>
                    <a:pt x="958288" y="87394"/>
                  </a:cubicBezTo>
                  <a:cubicBezTo>
                    <a:pt x="959326" y="86358"/>
                    <a:pt x="959672" y="85321"/>
                    <a:pt x="959672" y="83594"/>
                  </a:cubicBezTo>
                  <a:cubicBezTo>
                    <a:pt x="959672" y="78758"/>
                    <a:pt x="958980" y="76686"/>
                    <a:pt x="954484" y="75304"/>
                  </a:cubicBezTo>
                  <a:lnTo>
                    <a:pt x="946184" y="73577"/>
                  </a:lnTo>
                  <a:cubicBezTo>
                    <a:pt x="945493" y="72195"/>
                    <a:pt x="946184" y="66668"/>
                    <a:pt x="947222" y="65632"/>
                  </a:cubicBezTo>
                  <a:lnTo>
                    <a:pt x="971084" y="66323"/>
                  </a:lnTo>
                  <a:lnTo>
                    <a:pt x="997367" y="65632"/>
                  </a:lnTo>
                  <a:cubicBezTo>
                    <a:pt x="997713" y="67013"/>
                    <a:pt x="998058" y="71849"/>
                    <a:pt x="997367" y="73231"/>
                  </a:cubicBezTo>
                  <a:lnTo>
                    <a:pt x="986300" y="75995"/>
                  </a:lnTo>
                  <a:cubicBezTo>
                    <a:pt x="982842" y="77376"/>
                    <a:pt x="981459" y="80831"/>
                    <a:pt x="981459" y="83594"/>
                  </a:cubicBezTo>
                  <a:cubicBezTo>
                    <a:pt x="981113" y="100866"/>
                    <a:pt x="981459" y="146462"/>
                    <a:pt x="982150" y="159243"/>
                  </a:cubicBezTo>
                  <a:cubicBezTo>
                    <a:pt x="982150" y="163734"/>
                    <a:pt x="983879" y="166152"/>
                    <a:pt x="987684" y="167534"/>
                  </a:cubicBezTo>
                  <a:cubicBezTo>
                    <a:pt x="991833" y="168915"/>
                    <a:pt x="996675" y="169952"/>
                    <a:pt x="1000825" y="170297"/>
                  </a:cubicBezTo>
                  <a:cubicBezTo>
                    <a:pt x="1001862" y="170988"/>
                    <a:pt x="1000825" y="177897"/>
                    <a:pt x="999788" y="178587"/>
                  </a:cubicBezTo>
                  <a:lnTo>
                    <a:pt x="970738" y="177897"/>
                  </a:lnTo>
                  <a:cubicBezTo>
                    <a:pt x="963354" y="177849"/>
                    <a:pt x="955971" y="178080"/>
                    <a:pt x="948605" y="178587"/>
                  </a:cubicBezTo>
                  <a:cubicBezTo>
                    <a:pt x="947568" y="177897"/>
                    <a:pt x="947568" y="172370"/>
                    <a:pt x="947914" y="171679"/>
                  </a:cubicBezTo>
                  <a:cubicBezTo>
                    <a:pt x="958980" y="168225"/>
                    <a:pt x="960709" y="166152"/>
                    <a:pt x="960709" y="161661"/>
                  </a:cubicBezTo>
                  <a:lnTo>
                    <a:pt x="960709" y="101902"/>
                  </a:lnTo>
                  <a:cubicBezTo>
                    <a:pt x="960709" y="100866"/>
                    <a:pt x="959672" y="100520"/>
                    <a:pt x="959326" y="100866"/>
                  </a:cubicBezTo>
                  <a:cubicBezTo>
                    <a:pt x="951718" y="109847"/>
                    <a:pt x="918864" y="143699"/>
                    <a:pt x="910564" y="152680"/>
                  </a:cubicBezTo>
                  <a:cubicBezTo>
                    <a:pt x="909527" y="153716"/>
                    <a:pt x="909181" y="155098"/>
                    <a:pt x="909181" y="157516"/>
                  </a:cubicBezTo>
                  <a:cubicBezTo>
                    <a:pt x="909181" y="165807"/>
                    <a:pt x="910910" y="167188"/>
                    <a:pt x="916097" y="168570"/>
                  </a:cubicBezTo>
                  <a:lnTo>
                    <a:pt x="926472" y="170643"/>
                  </a:lnTo>
                  <a:cubicBezTo>
                    <a:pt x="926818" y="171333"/>
                    <a:pt x="926126" y="177551"/>
                    <a:pt x="925089" y="178587"/>
                  </a:cubicBezTo>
                  <a:lnTo>
                    <a:pt x="897423" y="177897"/>
                  </a:lnTo>
                  <a:lnTo>
                    <a:pt x="871140" y="178587"/>
                  </a:lnTo>
                  <a:cubicBezTo>
                    <a:pt x="870102" y="177897"/>
                    <a:pt x="870102" y="171333"/>
                    <a:pt x="871140" y="170297"/>
                  </a:cubicBezTo>
                  <a:cubicBezTo>
                    <a:pt x="874598" y="170297"/>
                    <a:pt x="879094" y="169261"/>
                    <a:pt x="881515" y="168570"/>
                  </a:cubicBezTo>
                  <a:close/>
                  <a:moveTo>
                    <a:pt x="1077944" y="168570"/>
                  </a:moveTo>
                  <a:cubicBezTo>
                    <a:pt x="1082786" y="167188"/>
                    <a:pt x="1083823" y="165116"/>
                    <a:pt x="1084169" y="159934"/>
                  </a:cubicBezTo>
                  <a:lnTo>
                    <a:pt x="1084515" y="126082"/>
                  </a:lnTo>
                  <a:cubicBezTo>
                    <a:pt x="1074701" y="131240"/>
                    <a:pt x="1063789" y="133965"/>
                    <a:pt x="1052699" y="134027"/>
                  </a:cubicBezTo>
                  <a:cubicBezTo>
                    <a:pt x="1043707" y="134027"/>
                    <a:pt x="1035408" y="131609"/>
                    <a:pt x="1030912" y="127118"/>
                  </a:cubicBezTo>
                  <a:cubicBezTo>
                    <a:pt x="1024687" y="122282"/>
                    <a:pt x="1022266" y="115719"/>
                    <a:pt x="1021920" y="105011"/>
                  </a:cubicBezTo>
                  <a:lnTo>
                    <a:pt x="1021920" y="83940"/>
                  </a:lnTo>
                  <a:cubicBezTo>
                    <a:pt x="1021575" y="79104"/>
                    <a:pt x="1019845" y="76340"/>
                    <a:pt x="1015695" y="75304"/>
                  </a:cubicBezTo>
                  <a:lnTo>
                    <a:pt x="1006012" y="73577"/>
                  </a:lnTo>
                  <a:cubicBezTo>
                    <a:pt x="1005321" y="71849"/>
                    <a:pt x="1006012" y="66668"/>
                    <a:pt x="1006704" y="65632"/>
                  </a:cubicBezTo>
                  <a:cubicBezTo>
                    <a:pt x="1009816" y="65632"/>
                    <a:pt x="1017079" y="66323"/>
                    <a:pt x="1031604" y="66323"/>
                  </a:cubicBezTo>
                  <a:cubicBezTo>
                    <a:pt x="1044399" y="66323"/>
                    <a:pt x="1052353" y="65632"/>
                    <a:pt x="1054428" y="65632"/>
                  </a:cubicBezTo>
                  <a:cubicBezTo>
                    <a:pt x="1055466" y="66668"/>
                    <a:pt x="1055466" y="72540"/>
                    <a:pt x="1055120" y="73577"/>
                  </a:cubicBezTo>
                  <a:cubicBezTo>
                    <a:pt x="1045091" y="74958"/>
                    <a:pt x="1043362" y="76340"/>
                    <a:pt x="1043362" y="80485"/>
                  </a:cubicBezTo>
                  <a:cubicBezTo>
                    <a:pt x="1042936" y="87846"/>
                    <a:pt x="1042820" y="95222"/>
                    <a:pt x="1043016" y="102593"/>
                  </a:cubicBezTo>
                  <a:cubicBezTo>
                    <a:pt x="1044399" y="117792"/>
                    <a:pt x="1055466" y="121591"/>
                    <a:pt x="1067570" y="121591"/>
                  </a:cubicBezTo>
                  <a:cubicBezTo>
                    <a:pt x="1074486" y="121591"/>
                    <a:pt x="1080711" y="120210"/>
                    <a:pt x="1084861" y="118137"/>
                  </a:cubicBezTo>
                  <a:cubicBezTo>
                    <a:pt x="1084169" y="108465"/>
                    <a:pt x="1084861" y="91884"/>
                    <a:pt x="1084169" y="82558"/>
                  </a:cubicBezTo>
                  <a:cubicBezTo>
                    <a:pt x="1084169" y="78758"/>
                    <a:pt x="1082440" y="76686"/>
                    <a:pt x="1077944" y="75649"/>
                  </a:cubicBezTo>
                  <a:lnTo>
                    <a:pt x="1067915" y="73231"/>
                  </a:lnTo>
                  <a:cubicBezTo>
                    <a:pt x="1067915" y="71849"/>
                    <a:pt x="1067915" y="66323"/>
                    <a:pt x="1068953" y="65632"/>
                  </a:cubicBezTo>
                  <a:lnTo>
                    <a:pt x="1095582" y="66323"/>
                  </a:lnTo>
                  <a:lnTo>
                    <a:pt x="1121519" y="65632"/>
                  </a:lnTo>
                  <a:cubicBezTo>
                    <a:pt x="1122210" y="67013"/>
                    <a:pt x="1122210" y="71849"/>
                    <a:pt x="1121519" y="73231"/>
                  </a:cubicBezTo>
                  <a:lnTo>
                    <a:pt x="1114256" y="74958"/>
                  </a:lnTo>
                  <a:cubicBezTo>
                    <a:pt x="1108723" y="75995"/>
                    <a:pt x="1106302" y="77376"/>
                    <a:pt x="1105956" y="83940"/>
                  </a:cubicBezTo>
                  <a:lnTo>
                    <a:pt x="1105956" y="158207"/>
                  </a:lnTo>
                  <a:cubicBezTo>
                    <a:pt x="1106302" y="165116"/>
                    <a:pt x="1108377" y="167188"/>
                    <a:pt x="1113219" y="168570"/>
                  </a:cubicBezTo>
                  <a:cubicBezTo>
                    <a:pt x="1116677" y="169261"/>
                    <a:pt x="1120481" y="170297"/>
                    <a:pt x="1124285" y="170297"/>
                  </a:cubicBezTo>
                  <a:cubicBezTo>
                    <a:pt x="1125323" y="171333"/>
                    <a:pt x="1124285" y="177897"/>
                    <a:pt x="1123593" y="178587"/>
                  </a:cubicBezTo>
                  <a:lnTo>
                    <a:pt x="1094544" y="177897"/>
                  </a:lnTo>
                  <a:lnTo>
                    <a:pt x="1066878" y="178587"/>
                  </a:lnTo>
                  <a:cubicBezTo>
                    <a:pt x="1065495" y="177551"/>
                    <a:pt x="1065495" y="171679"/>
                    <a:pt x="1066186" y="170643"/>
                  </a:cubicBezTo>
                  <a:cubicBezTo>
                    <a:pt x="1070336" y="170297"/>
                    <a:pt x="1074486" y="169606"/>
                    <a:pt x="1077944" y="168570"/>
                  </a:cubicBezTo>
                  <a:close/>
                  <a:moveTo>
                    <a:pt x="1160943" y="105702"/>
                  </a:moveTo>
                  <a:cubicBezTo>
                    <a:pt x="1160943" y="106393"/>
                    <a:pt x="1161634" y="107774"/>
                    <a:pt x="1162326" y="107774"/>
                  </a:cubicBezTo>
                  <a:cubicBezTo>
                    <a:pt x="1171318" y="108120"/>
                    <a:pt x="1204517" y="107083"/>
                    <a:pt x="1210050" y="106047"/>
                  </a:cubicBezTo>
                  <a:cubicBezTo>
                    <a:pt x="1210742" y="105356"/>
                    <a:pt x="1211779" y="104665"/>
                    <a:pt x="1211779" y="103629"/>
                  </a:cubicBezTo>
                  <a:cubicBezTo>
                    <a:pt x="1210050" y="89466"/>
                    <a:pt x="1201059" y="73231"/>
                    <a:pt x="1185842" y="73231"/>
                  </a:cubicBezTo>
                  <a:cubicBezTo>
                    <a:pt x="1172009" y="73231"/>
                    <a:pt x="1162326" y="85667"/>
                    <a:pt x="1160943" y="105702"/>
                  </a:cubicBezTo>
                  <a:close/>
                  <a:moveTo>
                    <a:pt x="1235987" y="152335"/>
                  </a:moveTo>
                  <a:cubicBezTo>
                    <a:pt x="1235987" y="154407"/>
                    <a:pt x="1234950" y="159243"/>
                    <a:pt x="1234604" y="159934"/>
                  </a:cubicBezTo>
                  <a:cubicBezTo>
                    <a:pt x="1222154" y="174097"/>
                    <a:pt x="1202442" y="181005"/>
                    <a:pt x="1189646" y="181005"/>
                  </a:cubicBezTo>
                  <a:cubicBezTo>
                    <a:pt x="1175122" y="181005"/>
                    <a:pt x="1163709" y="176169"/>
                    <a:pt x="1155064" y="167534"/>
                  </a:cubicBezTo>
                  <a:cubicBezTo>
                    <a:pt x="1144102" y="155210"/>
                    <a:pt x="1138393" y="139096"/>
                    <a:pt x="1139156" y="122628"/>
                  </a:cubicBezTo>
                  <a:cubicBezTo>
                    <a:pt x="1139156" y="98448"/>
                    <a:pt x="1149530" y="81522"/>
                    <a:pt x="1164055" y="71849"/>
                  </a:cubicBezTo>
                  <a:cubicBezTo>
                    <a:pt x="1172701" y="66323"/>
                    <a:pt x="1185496" y="62523"/>
                    <a:pt x="1194488" y="62523"/>
                  </a:cubicBezTo>
                  <a:cubicBezTo>
                    <a:pt x="1221808" y="62523"/>
                    <a:pt x="1231491" y="86703"/>
                    <a:pt x="1233912" y="102593"/>
                  </a:cubicBezTo>
                  <a:cubicBezTo>
                    <a:pt x="1233912" y="103629"/>
                    <a:pt x="1235295" y="105011"/>
                    <a:pt x="1238062" y="106047"/>
                  </a:cubicBezTo>
                  <a:cubicBezTo>
                    <a:pt x="1238062" y="106738"/>
                    <a:pt x="1236679" y="111574"/>
                    <a:pt x="1235987" y="112265"/>
                  </a:cubicBezTo>
                  <a:cubicBezTo>
                    <a:pt x="1223883" y="115719"/>
                    <a:pt x="1185842" y="117792"/>
                    <a:pt x="1161980" y="118483"/>
                  </a:cubicBezTo>
                  <a:cubicBezTo>
                    <a:pt x="1160943" y="118483"/>
                    <a:pt x="1160251" y="120210"/>
                    <a:pt x="1160251" y="121591"/>
                  </a:cubicBezTo>
                  <a:cubicBezTo>
                    <a:pt x="1160943" y="130918"/>
                    <a:pt x="1165093" y="143008"/>
                    <a:pt x="1172009" y="150262"/>
                  </a:cubicBezTo>
                  <a:cubicBezTo>
                    <a:pt x="1180309" y="158898"/>
                    <a:pt x="1189992" y="162698"/>
                    <a:pt x="1202442" y="162698"/>
                  </a:cubicBezTo>
                  <a:cubicBezTo>
                    <a:pt x="1213854" y="162698"/>
                    <a:pt x="1224229" y="159243"/>
                    <a:pt x="1234604" y="150608"/>
                  </a:cubicBezTo>
                  <a:lnTo>
                    <a:pt x="1235987" y="152335"/>
                  </a:lnTo>
                  <a:close/>
                  <a:moveTo>
                    <a:pt x="1306882" y="181005"/>
                  </a:moveTo>
                  <a:cubicBezTo>
                    <a:pt x="1289244" y="181005"/>
                    <a:pt x="1276103" y="174097"/>
                    <a:pt x="1266766" y="161661"/>
                  </a:cubicBezTo>
                  <a:cubicBezTo>
                    <a:pt x="1259849" y="151298"/>
                    <a:pt x="1255699" y="138172"/>
                    <a:pt x="1255699" y="124009"/>
                  </a:cubicBezTo>
                  <a:cubicBezTo>
                    <a:pt x="1255699" y="103284"/>
                    <a:pt x="1265382" y="85321"/>
                    <a:pt x="1284403" y="74268"/>
                  </a:cubicBezTo>
                  <a:cubicBezTo>
                    <a:pt x="1296161" y="67013"/>
                    <a:pt x="1311377" y="62523"/>
                    <a:pt x="1320023" y="62523"/>
                  </a:cubicBezTo>
                  <a:cubicBezTo>
                    <a:pt x="1331435" y="62523"/>
                    <a:pt x="1337660" y="64595"/>
                    <a:pt x="1343193" y="67013"/>
                  </a:cubicBezTo>
                  <a:cubicBezTo>
                    <a:pt x="1346652" y="68741"/>
                    <a:pt x="1350456" y="71504"/>
                    <a:pt x="1351493" y="73922"/>
                  </a:cubicBezTo>
                  <a:lnTo>
                    <a:pt x="1351147" y="78758"/>
                  </a:lnTo>
                  <a:cubicBezTo>
                    <a:pt x="1349418" y="82903"/>
                    <a:pt x="1344231" y="89121"/>
                    <a:pt x="1341464" y="90157"/>
                  </a:cubicBezTo>
                  <a:cubicBezTo>
                    <a:pt x="1340773" y="90503"/>
                    <a:pt x="1339389" y="90503"/>
                    <a:pt x="1338698" y="90157"/>
                  </a:cubicBezTo>
                  <a:cubicBezTo>
                    <a:pt x="1330713" y="81269"/>
                    <a:pt x="1319513" y="75924"/>
                    <a:pt x="1307573" y="75304"/>
                  </a:cubicBezTo>
                  <a:cubicBezTo>
                    <a:pt x="1286824" y="75304"/>
                    <a:pt x="1277486" y="94302"/>
                    <a:pt x="1277486" y="113301"/>
                  </a:cubicBezTo>
                  <a:cubicBezTo>
                    <a:pt x="1277486" y="126427"/>
                    <a:pt x="1280945" y="139554"/>
                    <a:pt x="1287861" y="147844"/>
                  </a:cubicBezTo>
                  <a:cubicBezTo>
                    <a:pt x="1295407" y="157682"/>
                    <a:pt x="1307281" y="163225"/>
                    <a:pt x="1319677" y="162698"/>
                  </a:cubicBezTo>
                  <a:cubicBezTo>
                    <a:pt x="1329706" y="162698"/>
                    <a:pt x="1341119" y="158898"/>
                    <a:pt x="1351839" y="148880"/>
                  </a:cubicBezTo>
                  <a:cubicBezTo>
                    <a:pt x="1352185" y="148880"/>
                    <a:pt x="1353222" y="149917"/>
                    <a:pt x="1353222" y="150608"/>
                  </a:cubicBezTo>
                  <a:cubicBezTo>
                    <a:pt x="1353222" y="153026"/>
                    <a:pt x="1352531" y="158207"/>
                    <a:pt x="1351839" y="158898"/>
                  </a:cubicBezTo>
                  <a:cubicBezTo>
                    <a:pt x="1338006" y="175824"/>
                    <a:pt x="1318986" y="181005"/>
                    <a:pt x="1306882" y="181005"/>
                  </a:cubicBezTo>
                  <a:close/>
                  <a:moveTo>
                    <a:pt x="1374664" y="168915"/>
                  </a:moveTo>
                  <a:cubicBezTo>
                    <a:pt x="1378814" y="167879"/>
                    <a:pt x="1380543" y="165807"/>
                    <a:pt x="1380889" y="161316"/>
                  </a:cubicBezTo>
                  <a:cubicBezTo>
                    <a:pt x="1381580" y="157516"/>
                    <a:pt x="1381580" y="135409"/>
                    <a:pt x="1381580" y="119173"/>
                  </a:cubicBezTo>
                  <a:lnTo>
                    <a:pt x="1380889" y="83594"/>
                  </a:lnTo>
                  <a:cubicBezTo>
                    <a:pt x="1380889" y="79104"/>
                    <a:pt x="1378814" y="76686"/>
                    <a:pt x="1374318" y="75304"/>
                  </a:cubicBezTo>
                  <a:lnTo>
                    <a:pt x="1365326" y="73577"/>
                  </a:lnTo>
                  <a:cubicBezTo>
                    <a:pt x="1364635" y="71849"/>
                    <a:pt x="1364981" y="66668"/>
                    <a:pt x="1366018" y="65632"/>
                  </a:cubicBezTo>
                  <a:cubicBezTo>
                    <a:pt x="1368785" y="65632"/>
                    <a:pt x="1376393" y="66323"/>
                    <a:pt x="1390918" y="66323"/>
                  </a:cubicBezTo>
                  <a:cubicBezTo>
                    <a:pt x="1406134" y="66323"/>
                    <a:pt x="1415471" y="65632"/>
                    <a:pt x="1417892" y="65632"/>
                  </a:cubicBezTo>
                  <a:cubicBezTo>
                    <a:pt x="1418930" y="66668"/>
                    <a:pt x="1418930" y="72540"/>
                    <a:pt x="1418238" y="73577"/>
                  </a:cubicBezTo>
                  <a:lnTo>
                    <a:pt x="1408555" y="75304"/>
                  </a:lnTo>
                  <a:cubicBezTo>
                    <a:pt x="1404405" y="76340"/>
                    <a:pt x="1402676" y="78758"/>
                    <a:pt x="1402330" y="82903"/>
                  </a:cubicBezTo>
                  <a:lnTo>
                    <a:pt x="1402330" y="117446"/>
                  </a:lnTo>
                  <a:cubicBezTo>
                    <a:pt x="1413396" y="117101"/>
                    <a:pt x="1418584" y="115374"/>
                    <a:pt x="1422042" y="111574"/>
                  </a:cubicBezTo>
                  <a:cubicBezTo>
                    <a:pt x="1425846" y="107774"/>
                    <a:pt x="1430342" y="99138"/>
                    <a:pt x="1433454" y="92575"/>
                  </a:cubicBezTo>
                  <a:cubicBezTo>
                    <a:pt x="1446250" y="64941"/>
                    <a:pt x="1455241" y="62868"/>
                    <a:pt x="1462504" y="62868"/>
                  </a:cubicBezTo>
                  <a:cubicBezTo>
                    <a:pt x="1466999" y="62868"/>
                    <a:pt x="1470458" y="64250"/>
                    <a:pt x="1472879" y="67359"/>
                  </a:cubicBezTo>
                  <a:cubicBezTo>
                    <a:pt x="1473224" y="69777"/>
                    <a:pt x="1470804" y="82212"/>
                    <a:pt x="1469420" y="86012"/>
                  </a:cubicBezTo>
                  <a:cubicBezTo>
                    <a:pt x="1469420" y="87048"/>
                    <a:pt x="1468383" y="87394"/>
                    <a:pt x="1467691" y="87048"/>
                  </a:cubicBezTo>
                  <a:cubicBezTo>
                    <a:pt x="1463541" y="85321"/>
                    <a:pt x="1458008" y="83594"/>
                    <a:pt x="1455587" y="83594"/>
                  </a:cubicBezTo>
                  <a:cubicBezTo>
                    <a:pt x="1451091" y="83594"/>
                    <a:pt x="1446942" y="85667"/>
                    <a:pt x="1441062" y="97757"/>
                  </a:cubicBezTo>
                  <a:cubicBezTo>
                    <a:pt x="1437657" y="105315"/>
                    <a:pt x="1433108" y="112306"/>
                    <a:pt x="1427575" y="118483"/>
                  </a:cubicBezTo>
                  <a:cubicBezTo>
                    <a:pt x="1431725" y="120210"/>
                    <a:pt x="1435875" y="124355"/>
                    <a:pt x="1437950" y="127464"/>
                  </a:cubicBezTo>
                  <a:lnTo>
                    <a:pt x="1460775" y="159589"/>
                  </a:lnTo>
                  <a:cubicBezTo>
                    <a:pt x="1467691" y="168225"/>
                    <a:pt x="1471495" y="169261"/>
                    <a:pt x="1485328" y="169952"/>
                  </a:cubicBezTo>
                  <a:cubicBezTo>
                    <a:pt x="1486366" y="171679"/>
                    <a:pt x="1485674" y="176860"/>
                    <a:pt x="1484982" y="177897"/>
                  </a:cubicBezTo>
                  <a:cubicBezTo>
                    <a:pt x="1481524" y="178587"/>
                    <a:pt x="1471149" y="179278"/>
                    <a:pt x="1460775" y="179278"/>
                  </a:cubicBezTo>
                  <a:cubicBezTo>
                    <a:pt x="1452821" y="179278"/>
                    <a:pt x="1447633" y="177897"/>
                    <a:pt x="1442446" y="170988"/>
                  </a:cubicBezTo>
                  <a:cubicBezTo>
                    <a:pt x="1434492" y="160625"/>
                    <a:pt x="1428958" y="151989"/>
                    <a:pt x="1419621" y="137481"/>
                  </a:cubicBezTo>
                  <a:cubicBezTo>
                    <a:pt x="1415125" y="129536"/>
                    <a:pt x="1410284" y="124700"/>
                    <a:pt x="1402330" y="124700"/>
                  </a:cubicBezTo>
                  <a:cubicBezTo>
                    <a:pt x="1402330" y="135409"/>
                    <a:pt x="1402330" y="152335"/>
                    <a:pt x="1403021" y="160625"/>
                  </a:cubicBezTo>
                  <a:cubicBezTo>
                    <a:pt x="1403021" y="165116"/>
                    <a:pt x="1405096" y="167534"/>
                    <a:pt x="1409938" y="168915"/>
                  </a:cubicBezTo>
                  <a:lnTo>
                    <a:pt x="1419621" y="170297"/>
                  </a:lnTo>
                  <a:cubicBezTo>
                    <a:pt x="1420313" y="172370"/>
                    <a:pt x="1419621" y="177206"/>
                    <a:pt x="1418584" y="178587"/>
                  </a:cubicBezTo>
                  <a:lnTo>
                    <a:pt x="1394030" y="177897"/>
                  </a:lnTo>
                  <a:lnTo>
                    <a:pt x="1364981" y="178587"/>
                  </a:lnTo>
                  <a:cubicBezTo>
                    <a:pt x="1363597" y="177551"/>
                    <a:pt x="1363597" y="171679"/>
                    <a:pt x="1364289" y="170297"/>
                  </a:cubicBezTo>
                  <a:cubicBezTo>
                    <a:pt x="1367747" y="170297"/>
                    <a:pt x="1371205" y="169606"/>
                    <a:pt x="1374664" y="168915"/>
                  </a:cubicBezTo>
                  <a:close/>
                  <a:moveTo>
                    <a:pt x="1500890" y="168570"/>
                  </a:moveTo>
                  <a:cubicBezTo>
                    <a:pt x="1506770" y="166497"/>
                    <a:pt x="1507461" y="164079"/>
                    <a:pt x="1507461" y="155098"/>
                  </a:cubicBezTo>
                  <a:lnTo>
                    <a:pt x="1507461" y="116410"/>
                  </a:lnTo>
                  <a:lnTo>
                    <a:pt x="1507115" y="83594"/>
                  </a:lnTo>
                  <a:cubicBezTo>
                    <a:pt x="1507115" y="78758"/>
                    <a:pt x="1504695" y="76686"/>
                    <a:pt x="1500545" y="75304"/>
                  </a:cubicBezTo>
                  <a:lnTo>
                    <a:pt x="1491207" y="73577"/>
                  </a:lnTo>
                  <a:cubicBezTo>
                    <a:pt x="1490862" y="71849"/>
                    <a:pt x="1491207" y="66668"/>
                    <a:pt x="1492245" y="65632"/>
                  </a:cubicBezTo>
                  <a:cubicBezTo>
                    <a:pt x="1495012" y="65632"/>
                    <a:pt x="1502620" y="66323"/>
                    <a:pt x="1516799" y="66323"/>
                  </a:cubicBezTo>
                  <a:cubicBezTo>
                    <a:pt x="1532015" y="66323"/>
                    <a:pt x="1541698" y="65632"/>
                    <a:pt x="1544119" y="65632"/>
                  </a:cubicBezTo>
                  <a:cubicBezTo>
                    <a:pt x="1545156" y="66668"/>
                    <a:pt x="1545156" y="72540"/>
                    <a:pt x="1544465" y="73577"/>
                  </a:cubicBezTo>
                  <a:lnTo>
                    <a:pt x="1534782" y="75304"/>
                  </a:lnTo>
                  <a:cubicBezTo>
                    <a:pt x="1530632" y="76340"/>
                    <a:pt x="1528903" y="78758"/>
                    <a:pt x="1528557" y="83940"/>
                  </a:cubicBezTo>
                  <a:lnTo>
                    <a:pt x="1528557" y="137827"/>
                  </a:lnTo>
                  <a:cubicBezTo>
                    <a:pt x="1528557" y="138518"/>
                    <a:pt x="1528903" y="139554"/>
                    <a:pt x="1529594" y="138863"/>
                  </a:cubicBezTo>
                  <a:cubicBezTo>
                    <a:pt x="1537548" y="131954"/>
                    <a:pt x="1570402" y="97411"/>
                    <a:pt x="1578010" y="87394"/>
                  </a:cubicBezTo>
                  <a:cubicBezTo>
                    <a:pt x="1579047" y="86358"/>
                    <a:pt x="1579393" y="85321"/>
                    <a:pt x="1579393" y="83594"/>
                  </a:cubicBezTo>
                  <a:cubicBezTo>
                    <a:pt x="1579393" y="78758"/>
                    <a:pt x="1578701" y="76686"/>
                    <a:pt x="1574206" y="75304"/>
                  </a:cubicBezTo>
                  <a:lnTo>
                    <a:pt x="1565560" y="73577"/>
                  </a:lnTo>
                  <a:cubicBezTo>
                    <a:pt x="1565214" y="72195"/>
                    <a:pt x="1565560" y="66668"/>
                    <a:pt x="1566943" y="65632"/>
                  </a:cubicBezTo>
                  <a:lnTo>
                    <a:pt x="1590805" y="66323"/>
                  </a:lnTo>
                  <a:lnTo>
                    <a:pt x="1617088" y="65632"/>
                  </a:lnTo>
                  <a:cubicBezTo>
                    <a:pt x="1617434" y="67013"/>
                    <a:pt x="1617780" y="71849"/>
                    <a:pt x="1617088" y="73231"/>
                  </a:cubicBezTo>
                  <a:lnTo>
                    <a:pt x="1606022" y="75995"/>
                  </a:lnTo>
                  <a:cubicBezTo>
                    <a:pt x="1602564" y="77376"/>
                    <a:pt x="1601180" y="80831"/>
                    <a:pt x="1601180" y="83594"/>
                  </a:cubicBezTo>
                  <a:cubicBezTo>
                    <a:pt x="1600489" y="100866"/>
                    <a:pt x="1601180" y="146462"/>
                    <a:pt x="1601872" y="159243"/>
                  </a:cubicBezTo>
                  <a:cubicBezTo>
                    <a:pt x="1601872" y="163734"/>
                    <a:pt x="1603601" y="166152"/>
                    <a:pt x="1607405" y="167534"/>
                  </a:cubicBezTo>
                  <a:cubicBezTo>
                    <a:pt x="1611555" y="168915"/>
                    <a:pt x="1616397" y="169952"/>
                    <a:pt x="1620547" y="170297"/>
                  </a:cubicBezTo>
                  <a:cubicBezTo>
                    <a:pt x="1621584" y="170988"/>
                    <a:pt x="1620547" y="177897"/>
                    <a:pt x="1619509" y="178587"/>
                  </a:cubicBezTo>
                  <a:lnTo>
                    <a:pt x="1590460" y="177897"/>
                  </a:lnTo>
                  <a:lnTo>
                    <a:pt x="1568327" y="178587"/>
                  </a:lnTo>
                  <a:cubicBezTo>
                    <a:pt x="1567289" y="177897"/>
                    <a:pt x="1567289" y="172370"/>
                    <a:pt x="1567635" y="171679"/>
                  </a:cubicBezTo>
                  <a:cubicBezTo>
                    <a:pt x="1578701" y="168225"/>
                    <a:pt x="1580431" y="166152"/>
                    <a:pt x="1580431" y="161661"/>
                  </a:cubicBezTo>
                  <a:lnTo>
                    <a:pt x="1580431" y="101902"/>
                  </a:lnTo>
                  <a:cubicBezTo>
                    <a:pt x="1580431" y="100866"/>
                    <a:pt x="1579393" y="100520"/>
                    <a:pt x="1579047" y="100866"/>
                  </a:cubicBezTo>
                  <a:cubicBezTo>
                    <a:pt x="1571439" y="109847"/>
                    <a:pt x="1538586" y="143699"/>
                    <a:pt x="1530286" y="152680"/>
                  </a:cubicBezTo>
                  <a:cubicBezTo>
                    <a:pt x="1528903" y="153716"/>
                    <a:pt x="1528903" y="155098"/>
                    <a:pt x="1528903" y="157516"/>
                  </a:cubicBezTo>
                  <a:cubicBezTo>
                    <a:pt x="1528903" y="165807"/>
                    <a:pt x="1530632" y="167188"/>
                    <a:pt x="1535819" y="168570"/>
                  </a:cubicBezTo>
                  <a:lnTo>
                    <a:pt x="1546194" y="170643"/>
                  </a:lnTo>
                  <a:cubicBezTo>
                    <a:pt x="1546540" y="171333"/>
                    <a:pt x="1545848" y="177551"/>
                    <a:pt x="1544810" y="178587"/>
                  </a:cubicBezTo>
                  <a:lnTo>
                    <a:pt x="1517144" y="177897"/>
                  </a:lnTo>
                  <a:lnTo>
                    <a:pt x="1490862" y="178587"/>
                  </a:lnTo>
                  <a:cubicBezTo>
                    <a:pt x="1489824" y="177897"/>
                    <a:pt x="1489824" y="171333"/>
                    <a:pt x="1490862" y="170297"/>
                  </a:cubicBezTo>
                  <a:cubicBezTo>
                    <a:pt x="1494320" y="170297"/>
                    <a:pt x="1498816" y="169261"/>
                    <a:pt x="1501236" y="168570"/>
                  </a:cubicBezTo>
                  <a:close/>
                  <a:moveTo>
                    <a:pt x="1673804" y="13472"/>
                  </a:moveTo>
                  <a:cubicBezTo>
                    <a:pt x="1677262" y="25907"/>
                    <a:pt x="1684870" y="31780"/>
                    <a:pt x="1698358" y="31780"/>
                  </a:cubicBezTo>
                  <a:cubicBezTo>
                    <a:pt x="1707003" y="31780"/>
                    <a:pt x="1716341" y="29016"/>
                    <a:pt x="1723603" y="17962"/>
                  </a:cubicBezTo>
                  <a:cubicBezTo>
                    <a:pt x="1725607" y="15958"/>
                    <a:pt x="1727948" y="14321"/>
                    <a:pt x="1730519" y="13126"/>
                  </a:cubicBezTo>
                  <a:cubicBezTo>
                    <a:pt x="1731557" y="13126"/>
                    <a:pt x="1732594" y="14163"/>
                    <a:pt x="1732594" y="14854"/>
                  </a:cubicBezTo>
                  <a:cubicBezTo>
                    <a:pt x="1727942" y="33520"/>
                    <a:pt x="1711044" y="46537"/>
                    <a:pt x="1691787" y="46288"/>
                  </a:cubicBezTo>
                  <a:cubicBezTo>
                    <a:pt x="1676916" y="46288"/>
                    <a:pt x="1662046" y="37997"/>
                    <a:pt x="1662046" y="24871"/>
                  </a:cubicBezTo>
                  <a:cubicBezTo>
                    <a:pt x="1662046" y="21417"/>
                    <a:pt x="1666196" y="15890"/>
                    <a:pt x="1670346" y="12781"/>
                  </a:cubicBezTo>
                  <a:cubicBezTo>
                    <a:pt x="1671037" y="12781"/>
                    <a:pt x="1673804" y="12781"/>
                    <a:pt x="1673804" y="13472"/>
                  </a:cubicBezTo>
                  <a:close/>
                  <a:moveTo>
                    <a:pt x="1641642" y="168570"/>
                  </a:moveTo>
                  <a:cubicBezTo>
                    <a:pt x="1647521" y="166497"/>
                    <a:pt x="1647867" y="164079"/>
                    <a:pt x="1647867" y="155098"/>
                  </a:cubicBezTo>
                  <a:lnTo>
                    <a:pt x="1648213" y="116410"/>
                  </a:lnTo>
                  <a:cubicBezTo>
                    <a:pt x="1648213" y="105011"/>
                    <a:pt x="1648213" y="93957"/>
                    <a:pt x="1647521" y="83594"/>
                  </a:cubicBezTo>
                  <a:cubicBezTo>
                    <a:pt x="1647521" y="78758"/>
                    <a:pt x="1645446" y="76686"/>
                    <a:pt x="1641296" y="75304"/>
                  </a:cubicBezTo>
                  <a:lnTo>
                    <a:pt x="1631959" y="73577"/>
                  </a:lnTo>
                  <a:cubicBezTo>
                    <a:pt x="1631267" y="71849"/>
                    <a:pt x="1631613" y="66668"/>
                    <a:pt x="1632651" y="65632"/>
                  </a:cubicBezTo>
                  <a:cubicBezTo>
                    <a:pt x="1635417" y="65632"/>
                    <a:pt x="1643025" y="66323"/>
                    <a:pt x="1657550" y="66323"/>
                  </a:cubicBezTo>
                  <a:cubicBezTo>
                    <a:pt x="1672766" y="66323"/>
                    <a:pt x="1682449" y="65632"/>
                    <a:pt x="1684525" y="65632"/>
                  </a:cubicBezTo>
                  <a:cubicBezTo>
                    <a:pt x="1685562" y="66668"/>
                    <a:pt x="1685562" y="72540"/>
                    <a:pt x="1685216" y="73577"/>
                  </a:cubicBezTo>
                  <a:lnTo>
                    <a:pt x="1675187" y="75304"/>
                  </a:lnTo>
                  <a:cubicBezTo>
                    <a:pt x="1671383" y="76340"/>
                    <a:pt x="1669308" y="78758"/>
                    <a:pt x="1668962" y="83940"/>
                  </a:cubicBezTo>
                  <a:lnTo>
                    <a:pt x="1668962" y="137827"/>
                  </a:lnTo>
                  <a:cubicBezTo>
                    <a:pt x="1668962" y="138518"/>
                    <a:pt x="1669654" y="139554"/>
                    <a:pt x="1670346" y="138863"/>
                  </a:cubicBezTo>
                  <a:cubicBezTo>
                    <a:pt x="1677954" y="131954"/>
                    <a:pt x="1711153" y="97411"/>
                    <a:pt x="1718761" y="87394"/>
                  </a:cubicBezTo>
                  <a:cubicBezTo>
                    <a:pt x="1719453" y="86358"/>
                    <a:pt x="1720145" y="85321"/>
                    <a:pt x="1720145" y="83594"/>
                  </a:cubicBezTo>
                  <a:cubicBezTo>
                    <a:pt x="1720145" y="78758"/>
                    <a:pt x="1719107" y="76686"/>
                    <a:pt x="1714612" y="75304"/>
                  </a:cubicBezTo>
                  <a:lnTo>
                    <a:pt x="1706312" y="73577"/>
                  </a:lnTo>
                  <a:cubicBezTo>
                    <a:pt x="1705620" y="72195"/>
                    <a:pt x="1706312" y="66668"/>
                    <a:pt x="1707349" y="65632"/>
                  </a:cubicBezTo>
                  <a:lnTo>
                    <a:pt x="1731557" y="66323"/>
                  </a:lnTo>
                  <a:lnTo>
                    <a:pt x="1757494" y="65632"/>
                  </a:lnTo>
                  <a:cubicBezTo>
                    <a:pt x="1758186" y="67013"/>
                    <a:pt x="1758186" y="71849"/>
                    <a:pt x="1757494" y="73231"/>
                  </a:cubicBezTo>
                  <a:lnTo>
                    <a:pt x="1746427" y="75995"/>
                  </a:lnTo>
                  <a:cubicBezTo>
                    <a:pt x="1742969" y="77376"/>
                    <a:pt x="1741586" y="80831"/>
                    <a:pt x="1741586" y="83594"/>
                  </a:cubicBezTo>
                  <a:cubicBezTo>
                    <a:pt x="1741240" y="100866"/>
                    <a:pt x="1741586" y="146462"/>
                    <a:pt x="1742278" y="159243"/>
                  </a:cubicBezTo>
                  <a:cubicBezTo>
                    <a:pt x="1742278" y="163734"/>
                    <a:pt x="1744353" y="166152"/>
                    <a:pt x="1747811" y="167534"/>
                  </a:cubicBezTo>
                  <a:cubicBezTo>
                    <a:pt x="1752307" y="168915"/>
                    <a:pt x="1756802" y="169952"/>
                    <a:pt x="1761298" y="170297"/>
                  </a:cubicBezTo>
                  <a:cubicBezTo>
                    <a:pt x="1761990" y="170988"/>
                    <a:pt x="1760952" y="177897"/>
                    <a:pt x="1759915" y="178587"/>
                  </a:cubicBezTo>
                  <a:lnTo>
                    <a:pt x="1730865" y="177897"/>
                  </a:lnTo>
                  <a:lnTo>
                    <a:pt x="1708732" y="178587"/>
                  </a:lnTo>
                  <a:cubicBezTo>
                    <a:pt x="1708041" y="177897"/>
                    <a:pt x="1708041" y="172370"/>
                    <a:pt x="1708386" y="171679"/>
                  </a:cubicBezTo>
                  <a:cubicBezTo>
                    <a:pt x="1719107" y="168225"/>
                    <a:pt x="1720836" y="166152"/>
                    <a:pt x="1720836" y="161661"/>
                  </a:cubicBezTo>
                  <a:lnTo>
                    <a:pt x="1720836" y="101902"/>
                  </a:lnTo>
                  <a:cubicBezTo>
                    <a:pt x="1720836" y="100866"/>
                    <a:pt x="1720145" y="100520"/>
                    <a:pt x="1719453" y="100866"/>
                  </a:cubicBezTo>
                  <a:cubicBezTo>
                    <a:pt x="1711845" y="109847"/>
                    <a:pt x="1679337" y="143699"/>
                    <a:pt x="1671037" y="152680"/>
                  </a:cubicBezTo>
                  <a:cubicBezTo>
                    <a:pt x="1669654" y="153716"/>
                    <a:pt x="1669308" y="155098"/>
                    <a:pt x="1669308" y="157516"/>
                  </a:cubicBezTo>
                  <a:cubicBezTo>
                    <a:pt x="1669308" y="165807"/>
                    <a:pt x="1671037" y="167188"/>
                    <a:pt x="1676225" y="168570"/>
                  </a:cubicBezTo>
                  <a:lnTo>
                    <a:pt x="1686599" y="170643"/>
                  </a:lnTo>
                  <a:cubicBezTo>
                    <a:pt x="1686945" y="171333"/>
                    <a:pt x="1686254" y="177551"/>
                    <a:pt x="1685562" y="178587"/>
                  </a:cubicBezTo>
                  <a:lnTo>
                    <a:pt x="1657550" y="177897"/>
                  </a:lnTo>
                  <a:lnTo>
                    <a:pt x="1631267" y="178587"/>
                  </a:lnTo>
                  <a:cubicBezTo>
                    <a:pt x="1630575" y="177897"/>
                    <a:pt x="1630575" y="171333"/>
                    <a:pt x="1631267" y="170297"/>
                  </a:cubicBezTo>
                  <a:cubicBezTo>
                    <a:pt x="1634725" y="170297"/>
                    <a:pt x="1639567" y="169261"/>
                    <a:pt x="1641642" y="168570"/>
                  </a:cubicBezTo>
                  <a:close/>
                  <a:moveTo>
                    <a:pt x="80580" y="420043"/>
                  </a:moveTo>
                  <a:cubicBezTo>
                    <a:pt x="80580" y="420734"/>
                    <a:pt x="81272" y="421770"/>
                    <a:pt x="81963" y="421770"/>
                  </a:cubicBezTo>
                  <a:cubicBezTo>
                    <a:pt x="91992" y="421425"/>
                    <a:pt x="116892" y="415553"/>
                    <a:pt x="116892" y="375828"/>
                  </a:cubicBezTo>
                  <a:cubicBezTo>
                    <a:pt x="116892" y="350957"/>
                    <a:pt x="105134" y="329195"/>
                    <a:pt x="81963" y="324704"/>
                  </a:cubicBezTo>
                  <a:cubicBezTo>
                    <a:pt x="81272" y="324704"/>
                    <a:pt x="80580" y="324704"/>
                    <a:pt x="80580" y="326086"/>
                  </a:cubicBezTo>
                  <a:close/>
                  <a:moveTo>
                    <a:pt x="59830" y="326086"/>
                  </a:moveTo>
                  <a:cubicBezTo>
                    <a:pt x="59830" y="325395"/>
                    <a:pt x="58793" y="324014"/>
                    <a:pt x="58447" y="324014"/>
                  </a:cubicBezTo>
                  <a:cubicBezTo>
                    <a:pt x="42539" y="324014"/>
                    <a:pt x="23864" y="334376"/>
                    <a:pt x="23864" y="365465"/>
                  </a:cubicBezTo>
                  <a:cubicBezTo>
                    <a:pt x="23864" y="398972"/>
                    <a:pt x="43231" y="415553"/>
                    <a:pt x="59484" y="420043"/>
                  </a:cubicBezTo>
                  <a:lnTo>
                    <a:pt x="59830" y="326086"/>
                  </a:lnTo>
                  <a:close/>
                  <a:moveTo>
                    <a:pt x="50147" y="486711"/>
                  </a:moveTo>
                  <a:cubicBezTo>
                    <a:pt x="56026" y="484639"/>
                    <a:pt x="57755" y="482221"/>
                    <a:pt x="58793" y="474967"/>
                  </a:cubicBezTo>
                  <a:lnTo>
                    <a:pt x="59484" y="432133"/>
                  </a:lnTo>
                  <a:cubicBezTo>
                    <a:pt x="29743" y="430406"/>
                    <a:pt x="2" y="413135"/>
                    <a:pt x="2" y="369956"/>
                  </a:cubicBezTo>
                  <a:cubicBezTo>
                    <a:pt x="-344" y="329540"/>
                    <a:pt x="39426" y="317105"/>
                    <a:pt x="58447" y="313996"/>
                  </a:cubicBezTo>
                  <a:lnTo>
                    <a:pt x="59484" y="311924"/>
                  </a:lnTo>
                  <a:cubicBezTo>
                    <a:pt x="59484" y="295688"/>
                    <a:pt x="59484" y="281526"/>
                    <a:pt x="58793" y="277380"/>
                  </a:cubicBezTo>
                  <a:cubicBezTo>
                    <a:pt x="58447" y="273926"/>
                    <a:pt x="57409" y="271163"/>
                    <a:pt x="42885" y="268745"/>
                  </a:cubicBezTo>
                  <a:cubicBezTo>
                    <a:pt x="42193" y="267363"/>
                    <a:pt x="42193" y="261836"/>
                    <a:pt x="42885" y="261836"/>
                  </a:cubicBezTo>
                  <a:cubicBezTo>
                    <a:pt x="55833" y="260685"/>
                    <a:pt x="68601" y="258018"/>
                    <a:pt x="80926" y="253891"/>
                  </a:cubicBezTo>
                  <a:cubicBezTo>
                    <a:pt x="81617" y="254237"/>
                    <a:pt x="81963" y="255273"/>
                    <a:pt x="81963" y="255964"/>
                  </a:cubicBezTo>
                  <a:cubicBezTo>
                    <a:pt x="80926" y="261145"/>
                    <a:pt x="80580" y="283253"/>
                    <a:pt x="80234" y="315723"/>
                  </a:cubicBezTo>
                  <a:cubicBezTo>
                    <a:pt x="83692" y="314687"/>
                    <a:pt x="88534" y="314342"/>
                    <a:pt x="92338" y="314342"/>
                  </a:cubicBezTo>
                  <a:cubicBezTo>
                    <a:pt x="116892" y="317796"/>
                    <a:pt x="140754" y="335067"/>
                    <a:pt x="140754" y="370301"/>
                  </a:cubicBezTo>
                  <a:cubicBezTo>
                    <a:pt x="140754" y="392754"/>
                    <a:pt x="129341" y="410026"/>
                    <a:pt x="116200" y="418661"/>
                  </a:cubicBezTo>
                  <a:cubicBezTo>
                    <a:pt x="105826" y="426219"/>
                    <a:pt x="93677" y="430978"/>
                    <a:pt x="80926" y="432479"/>
                  </a:cubicBezTo>
                  <a:cubicBezTo>
                    <a:pt x="80234" y="432479"/>
                    <a:pt x="79888" y="433170"/>
                    <a:pt x="79888" y="433860"/>
                  </a:cubicBezTo>
                  <a:lnTo>
                    <a:pt x="79888" y="471858"/>
                  </a:lnTo>
                  <a:cubicBezTo>
                    <a:pt x="80234" y="480839"/>
                    <a:pt x="82655" y="482911"/>
                    <a:pt x="90955" y="484639"/>
                  </a:cubicBezTo>
                  <a:lnTo>
                    <a:pt x="104096" y="486366"/>
                  </a:lnTo>
                  <a:cubicBezTo>
                    <a:pt x="104788" y="487057"/>
                    <a:pt x="104096" y="494656"/>
                    <a:pt x="103059" y="495002"/>
                  </a:cubicBezTo>
                  <a:lnTo>
                    <a:pt x="80580" y="495002"/>
                  </a:lnTo>
                  <a:cubicBezTo>
                    <a:pt x="64326" y="495002"/>
                    <a:pt x="43231" y="497420"/>
                    <a:pt x="39081" y="497765"/>
                  </a:cubicBezTo>
                  <a:cubicBezTo>
                    <a:pt x="38043" y="497074"/>
                    <a:pt x="37697" y="490166"/>
                    <a:pt x="38735" y="489475"/>
                  </a:cubicBezTo>
                  <a:lnTo>
                    <a:pt x="49801" y="486711"/>
                  </a:lnTo>
                  <a:close/>
                  <a:moveTo>
                    <a:pt x="219602" y="373410"/>
                  </a:moveTo>
                  <a:cubicBezTo>
                    <a:pt x="209227" y="376864"/>
                    <a:pt x="191244" y="382737"/>
                    <a:pt x="186057" y="386536"/>
                  </a:cubicBezTo>
                  <a:cubicBezTo>
                    <a:pt x="185020" y="386882"/>
                    <a:pt x="183290" y="392409"/>
                    <a:pt x="183290" y="395518"/>
                  </a:cubicBezTo>
                  <a:cubicBezTo>
                    <a:pt x="183290" y="406571"/>
                    <a:pt x="190899" y="414516"/>
                    <a:pt x="203003" y="414516"/>
                  </a:cubicBezTo>
                  <a:cubicBezTo>
                    <a:pt x="206461" y="414516"/>
                    <a:pt x="212686" y="413135"/>
                    <a:pt x="217181" y="410026"/>
                  </a:cubicBezTo>
                  <a:cubicBezTo>
                    <a:pt x="219256" y="408989"/>
                    <a:pt x="220294" y="406571"/>
                    <a:pt x="220640" y="403463"/>
                  </a:cubicBezTo>
                  <a:lnTo>
                    <a:pt x="220986" y="374792"/>
                  </a:lnTo>
                  <a:cubicBezTo>
                    <a:pt x="220986" y="374446"/>
                    <a:pt x="220294" y="373065"/>
                    <a:pt x="219602" y="373410"/>
                  </a:cubicBezTo>
                  <a:close/>
                  <a:moveTo>
                    <a:pt x="217181" y="338176"/>
                  </a:moveTo>
                  <a:cubicBezTo>
                    <a:pt x="212340" y="331268"/>
                    <a:pt x="204040" y="327468"/>
                    <a:pt x="195740" y="327468"/>
                  </a:cubicBezTo>
                  <a:cubicBezTo>
                    <a:pt x="189515" y="327468"/>
                    <a:pt x="185711" y="329195"/>
                    <a:pt x="184328" y="330231"/>
                  </a:cubicBezTo>
                  <a:cubicBezTo>
                    <a:pt x="181215" y="332304"/>
                    <a:pt x="176374" y="341285"/>
                    <a:pt x="172570" y="350612"/>
                  </a:cubicBezTo>
                  <a:cubicBezTo>
                    <a:pt x="171532" y="351648"/>
                    <a:pt x="163924" y="347157"/>
                    <a:pt x="164270" y="344739"/>
                  </a:cubicBezTo>
                  <a:cubicBezTo>
                    <a:pt x="164962" y="340940"/>
                    <a:pt x="169112" y="329886"/>
                    <a:pt x="171187" y="328159"/>
                  </a:cubicBezTo>
                  <a:cubicBezTo>
                    <a:pt x="182945" y="319868"/>
                    <a:pt x="200582" y="312614"/>
                    <a:pt x="207844" y="312614"/>
                  </a:cubicBezTo>
                  <a:cubicBezTo>
                    <a:pt x="220294" y="312614"/>
                    <a:pt x="229285" y="318487"/>
                    <a:pt x="235510" y="327813"/>
                  </a:cubicBezTo>
                  <a:cubicBezTo>
                    <a:pt x="240352" y="335413"/>
                    <a:pt x="242427" y="345085"/>
                    <a:pt x="242427" y="355448"/>
                  </a:cubicBezTo>
                  <a:cubicBezTo>
                    <a:pt x="242427" y="369956"/>
                    <a:pt x="241044" y="391718"/>
                    <a:pt x="241044" y="403117"/>
                  </a:cubicBezTo>
                  <a:cubicBezTo>
                    <a:pt x="241044" y="408989"/>
                    <a:pt x="243118" y="414171"/>
                    <a:pt x="251418" y="414171"/>
                  </a:cubicBezTo>
                  <a:cubicBezTo>
                    <a:pt x="256260" y="414171"/>
                    <a:pt x="258335" y="414171"/>
                    <a:pt x="261793" y="412789"/>
                  </a:cubicBezTo>
                  <a:cubicBezTo>
                    <a:pt x="261793" y="414171"/>
                    <a:pt x="261101" y="420389"/>
                    <a:pt x="260410" y="421425"/>
                  </a:cubicBezTo>
                  <a:cubicBezTo>
                    <a:pt x="254273" y="427586"/>
                    <a:pt x="245940" y="431065"/>
                    <a:pt x="237239" y="431097"/>
                  </a:cubicBezTo>
                  <a:cubicBezTo>
                    <a:pt x="229285" y="431097"/>
                    <a:pt x="224790" y="427988"/>
                    <a:pt x="223061" y="424188"/>
                  </a:cubicBezTo>
                  <a:cubicBezTo>
                    <a:pt x="221677" y="422116"/>
                    <a:pt x="221331" y="419007"/>
                    <a:pt x="220640" y="416934"/>
                  </a:cubicBezTo>
                  <a:cubicBezTo>
                    <a:pt x="220640" y="416589"/>
                    <a:pt x="219948" y="416243"/>
                    <a:pt x="219602" y="416589"/>
                  </a:cubicBezTo>
                  <a:cubicBezTo>
                    <a:pt x="209700" y="423961"/>
                    <a:pt x="198215" y="428928"/>
                    <a:pt x="186057" y="431097"/>
                  </a:cubicBezTo>
                  <a:cubicBezTo>
                    <a:pt x="180870" y="431097"/>
                    <a:pt x="174991" y="428333"/>
                    <a:pt x="170495" y="424188"/>
                  </a:cubicBezTo>
                  <a:cubicBezTo>
                    <a:pt x="164405" y="417340"/>
                    <a:pt x="161077" y="408477"/>
                    <a:pt x="161158" y="399317"/>
                  </a:cubicBezTo>
                  <a:cubicBezTo>
                    <a:pt x="161158" y="394136"/>
                    <a:pt x="164616" y="385500"/>
                    <a:pt x="165999" y="383428"/>
                  </a:cubicBezTo>
                  <a:cubicBezTo>
                    <a:pt x="175336" y="378246"/>
                    <a:pt x="208536" y="370301"/>
                    <a:pt x="219256" y="365120"/>
                  </a:cubicBezTo>
                  <a:cubicBezTo>
                    <a:pt x="219948" y="364774"/>
                    <a:pt x="220986" y="363047"/>
                    <a:pt x="220986" y="362356"/>
                  </a:cubicBezTo>
                  <a:cubicBezTo>
                    <a:pt x="221677" y="359593"/>
                    <a:pt x="220986" y="356484"/>
                    <a:pt x="220986" y="354757"/>
                  </a:cubicBezTo>
                  <a:cubicBezTo>
                    <a:pt x="220986" y="348885"/>
                    <a:pt x="220294" y="343012"/>
                    <a:pt x="217181" y="338176"/>
                  </a:cubicBezTo>
                  <a:close/>
                  <a:moveTo>
                    <a:pt x="279776" y="418661"/>
                  </a:moveTo>
                  <a:cubicBezTo>
                    <a:pt x="283926" y="417971"/>
                    <a:pt x="285655" y="415898"/>
                    <a:pt x="286001" y="411753"/>
                  </a:cubicBezTo>
                  <a:cubicBezTo>
                    <a:pt x="286693" y="407608"/>
                    <a:pt x="286693" y="385155"/>
                    <a:pt x="286693" y="369265"/>
                  </a:cubicBezTo>
                  <a:lnTo>
                    <a:pt x="286001" y="333686"/>
                  </a:lnTo>
                  <a:cubicBezTo>
                    <a:pt x="286001" y="329195"/>
                    <a:pt x="283926" y="326777"/>
                    <a:pt x="279430" y="325395"/>
                  </a:cubicBezTo>
                  <a:lnTo>
                    <a:pt x="270439" y="323668"/>
                  </a:lnTo>
                  <a:cubicBezTo>
                    <a:pt x="269747" y="321596"/>
                    <a:pt x="270093" y="316760"/>
                    <a:pt x="271130" y="315723"/>
                  </a:cubicBezTo>
                  <a:cubicBezTo>
                    <a:pt x="273897" y="315723"/>
                    <a:pt x="281505" y="316414"/>
                    <a:pt x="296030" y="316414"/>
                  </a:cubicBezTo>
                  <a:cubicBezTo>
                    <a:pt x="311246" y="316414"/>
                    <a:pt x="320584" y="315723"/>
                    <a:pt x="323004" y="315723"/>
                  </a:cubicBezTo>
                  <a:cubicBezTo>
                    <a:pt x="324042" y="316760"/>
                    <a:pt x="324042" y="322632"/>
                    <a:pt x="323350" y="323668"/>
                  </a:cubicBezTo>
                  <a:lnTo>
                    <a:pt x="313667" y="325395"/>
                  </a:lnTo>
                  <a:cubicBezTo>
                    <a:pt x="309863" y="326086"/>
                    <a:pt x="307788" y="328504"/>
                    <a:pt x="307442" y="332995"/>
                  </a:cubicBezTo>
                  <a:lnTo>
                    <a:pt x="307442" y="367538"/>
                  </a:lnTo>
                  <a:cubicBezTo>
                    <a:pt x="318509" y="367192"/>
                    <a:pt x="323696" y="365465"/>
                    <a:pt x="327154" y="361665"/>
                  </a:cubicBezTo>
                  <a:cubicBezTo>
                    <a:pt x="331304" y="357866"/>
                    <a:pt x="335800" y="348885"/>
                    <a:pt x="338913" y="342667"/>
                  </a:cubicBezTo>
                  <a:cubicBezTo>
                    <a:pt x="351362" y="315032"/>
                    <a:pt x="360354" y="312614"/>
                    <a:pt x="367616" y="312614"/>
                  </a:cubicBezTo>
                  <a:cubicBezTo>
                    <a:pt x="372112" y="312614"/>
                    <a:pt x="375570" y="314342"/>
                    <a:pt x="377991" y="317105"/>
                  </a:cubicBezTo>
                  <a:cubicBezTo>
                    <a:pt x="378337" y="319868"/>
                    <a:pt x="375916" y="332304"/>
                    <a:pt x="374533" y="336104"/>
                  </a:cubicBezTo>
                  <a:cubicBezTo>
                    <a:pt x="374533" y="336794"/>
                    <a:pt x="373495" y="337485"/>
                    <a:pt x="372804" y="336794"/>
                  </a:cubicBezTo>
                  <a:cubicBezTo>
                    <a:pt x="368654" y="335413"/>
                    <a:pt x="363120" y="333686"/>
                    <a:pt x="360700" y="333686"/>
                  </a:cubicBezTo>
                  <a:cubicBezTo>
                    <a:pt x="356204" y="333686"/>
                    <a:pt x="352400" y="335758"/>
                    <a:pt x="346175" y="347848"/>
                  </a:cubicBezTo>
                  <a:cubicBezTo>
                    <a:pt x="342765" y="355404"/>
                    <a:pt x="338216" y="362394"/>
                    <a:pt x="332688" y="368574"/>
                  </a:cubicBezTo>
                  <a:cubicBezTo>
                    <a:pt x="336838" y="369956"/>
                    <a:pt x="340987" y="374446"/>
                    <a:pt x="343062" y="377555"/>
                  </a:cubicBezTo>
                  <a:cubicBezTo>
                    <a:pt x="350671" y="387573"/>
                    <a:pt x="358625" y="400008"/>
                    <a:pt x="365887" y="409680"/>
                  </a:cubicBezTo>
                  <a:cubicBezTo>
                    <a:pt x="372804" y="418316"/>
                    <a:pt x="376608" y="419352"/>
                    <a:pt x="390441" y="420043"/>
                  </a:cubicBezTo>
                  <a:cubicBezTo>
                    <a:pt x="391478" y="421770"/>
                    <a:pt x="390787" y="426952"/>
                    <a:pt x="390095" y="427988"/>
                  </a:cubicBezTo>
                  <a:cubicBezTo>
                    <a:pt x="386637" y="428679"/>
                    <a:pt x="376262" y="429370"/>
                    <a:pt x="365887" y="429370"/>
                  </a:cubicBezTo>
                  <a:cubicBezTo>
                    <a:pt x="357933" y="429370"/>
                    <a:pt x="352746" y="427643"/>
                    <a:pt x="347558" y="421079"/>
                  </a:cubicBezTo>
                  <a:cubicBezTo>
                    <a:pt x="339604" y="410717"/>
                    <a:pt x="334071" y="402081"/>
                    <a:pt x="325079" y="387573"/>
                  </a:cubicBezTo>
                  <a:cubicBezTo>
                    <a:pt x="320238" y="379628"/>
                    <a:pt x="315396" y="374792"/>
                    <a:pt x="307788" y="374792"/>
                  </a:cubicBezTo>
                  <a:lnTo>
                    <a:pt x="307788" y="410717"/>
                  </a:lnTo>
                  <a:cubicBezTo>
                    <a:pt x="308480" y="415207"/>
                    <a:pt x="310209" y="417625"/>
                    <a:pt x="314705" y="418661"/>
                  </a:cubicBezTo>
                  <a:cubicBezTo>
                    <a:pt x="318163" y="419698"/>
                    <a:pt x="321275" y="420043"/>
                    <a:pt x="325079" y="420389"/>
                  </a:cubicBezTo>
                  <a:cubicBezTo>
                    <a:pt x="325425" y="422461"/>
                    <a:pt x="324734" y="427297"/>
                    <a:pt x="323696" y="428679"/>
                  </a:cubicBezTo>
                  <a:lnTo>
                    <a:pt x="299142" y="427643"/>
                  </a:lnTo>
                  <a:cubicBezTo>
                    <a:pt x="288768" y="427643"/>
                    <a:pt x="272168" y="428679"/>
                    <a:pt x="270093" y="428679"/>
                  </a:cubicBezTo>
                  <a:cubicBezTo>
                    <a:pt x="268710" y="427643"/>
                    <a:pt x="268710" y="421770"/>
                    <a:pt x="269401" y="420389"/>
                  </a:cubicBezTo>
                  <a:cubicBezTo>
                    <a:pt x="272860" y="420389"/>
                    <a:pt x="276318" y="419698"/>
                    <a:pt x="279776" y="418661"/>
                  </a:cubicBezTo>
                  <a:close/>
                  <a:moveTo>
                    <a:pt x="388366" y="315723"/>
                  </a:moveTo>
                  <a:cubicBezTo>
                    <a:pt x="393207" y="315723"/>
                    <a:pt x="403582" y="316760"/>
                    <a:pt x="415686" y="316760"/>
                  </a:cubicBezTo>
                  <a:cubicBezTo>
                    <a:pt x="427790" y="316760"/>
                    <a:pt x="439894" y="315723"/>
                    <a:pt x="444390" y="315723"/>
                  </a:cubicBezTo>
                  <a:cubicBezTo>
                    <a:pt x="445427" y="316760"/>
                    <a:pt x="445773" y="322632"/>
                    <a:pt x="445081" y="324014"/>
                  </a:cubicBezTo>
                  <a:lnTo>
                    <a:pt x="434707" y="326086"/>
                  </a:lnTo>
                  <a:cubicBezTo>
                    <a:pt x="432286" y="327122"/>
                    <a:pt x="431940" y="329886"/>
                    <a:pt x="432286" y="330922"/>
                  </a:cubicBezTo>
                  <a:cubicBezTo>
                    <a:pt x="437127" y="347157"/>
                    <a:pt x="455456" y="394827"/>
                    <a:pt x="457531" y="398627"/>
                  </a:cubicBezTo>
                  <a:lnTo>
                    <a:pt x="458569" y="398627"/>
                  </a:lnTo>
                  <a:cubicBezTo>
                    <a:pt x="468560" y="378095"/>
                    <a:pt x="476328" y="356556"/>
                    <a:pt x="481739" y="334376"/>
                  </a:cubicBezTo>
                  <a:cubicBezTo>
                    <a:pt x="482431" y="331268"/>
                    <a:pt x="482431" y="327813"/>
                    <a:pt x="476897" y="326086"/>
                  </a:cubicBezTo>
                  <a:cubicBezTo>
                    <a:pt x="472925" y="325071"/>
                    <a:pt x="468877" y="324378"/>
                    <a:pt x="464793" y="324014"/>
                  </a:cubicBezTo>
                  <a:cubicBezTo>
                    <a:pt x="463756" y="322286"/>
                    <a:pt x="464793" y="317105"/>
                    <a:pt x="465831" y="315723"/>
                  </a:cubicBezTo>
                  <a:cubicBezTo>
                    <a:pt x="469289" y="315723"/>
                    <a:pt x="480010" y="316760"/>
                    <a:pt x="490039" y="316760"/>
                  </a:cubicBezTo>
                  <a:cubicBezTo>
                    <a:pt x="500414" y="316760"/>
                    <a:pt x="508368" y="316069"/>
                    <a:pt x="516322" y="315723"/>
                  </a:cubicBezTo>
                  <a:cubicBezTo>
                    <a:pt x="517359" y="317105"/>
                    <a:pt x="517359" y="322632"/>
                    <a:pt x="516322" y="324014"/>
                  </a:cubicBezTo>
                  <a:cubicBezTo>
                    <a:pt x="512172" y="324704"/>
                    <a:pt x="509405" y="325050"/>
                    <a:pt x="506293" y="326086"/>
                  </a:cubicBezTo>
                  <a:cubicBezTo>
                    <a:pt x="501105" y="327813"/>
                    <a:pt x="497993" y="331613"/>
                    <a:pt x="495226" y="338867"/>
                  </a:cubicBezTo>
                  <a:cubicBezTo>
                    <a:pt x="474808" y="393658"/>
                    <a:pt x="449700" y="446590"/>
                    <a:pt x="420182" y="497074"/>
                  </a:cubicBezTo>
                  <a:lnTo>
                    <a:pt x="418107" y="498110"/>
                  </a:lnTo>
                  <a:cubicBezTo>
                    <a:pt x="414303" y="497420"/>
                    <a:pt x="406003" y="492929"/>
                    <a:pt x="403582" y="490511"/>
                  </a:cubicBezTo>
                  <a:cubicBezTo>
                    <a:pt x="403236" y="489820"/>
                    <a:pt x="402890" y="486711"/>
                    <a:pt x="403236" y="486020"/>
                  </a:cubicBezTo>
                  <a:cubicBezTo>
                    <a:pt x="412574" y="474621"/>
                    <a:pt x="434361" y="446641"/>
                    <a:pt x="444735" y="424534"/>
                  </a:cubicBezTo>
                  <a:lnTo>
                    <a:pt x="442315" y="419352"/>
                  </a:lnTo>
                  <a:cubicBezTo>
                    <a:pt x="433599" y="396561"/>
                    <a:pt x="424607" y="373876"/>
                    <a:pt x="415340" y="351303"/>
                  </a:cubicBezTo>
                  <a:cubicBezTo>
                    <a:pt x="408078" y="332995"/>
                    <a:pt x="404965" y="327813"/>
                    <a:pt x="397011" y="325741"/>
                  </a:cubicBezTo>
                  <a:lnTo>
                    <a:pt x="387328" y="324014"/>
                  </a:lnTo>
                  <a:cubicBezTo>
                    <a:pt x="386637" y="322286"/>
                    <a:pt x="387328" y="316414"/>
                    <a:pt x="388366" y="315723"/>
                  </a:cubicBezTo>
                  <a:close/>
                  <a:moveTo>
                    <a:pt x="518051" y="407262"/>
                  </a:moveTo>
                  <a:cubicBezTo>
                    <a:pt x="523930" y="395172"/>
                    <a:pt x="538800" y="357175"/>
                    <a:pt x="546409" y="335758"/>
                  </a:cubicBezTo>
                  <a:cubicBezTo>
                    <a:pt x="547792" y="331958"/>
                    <a:pt x="548138" y="329886"/>
                    <a:pt x="545717" y="324704"/>
                  </a:cubicBezTo>
                  <a:cubicBezTo>
                    <a:pt x="545717" y="324014"/>
                    <a:pt x="545717" y="323323"/>
                    <a:pt x="546409" y="322632"/>
                  </a:cubicBezTo>
                  <a:cubicBezTo>
                    <a:pt x="549521" y="320214"/>
                    <a:pt x="561279" y="312614"/>
                    <a:pt x="563008" y="312614"/>
                  </a:cubicBezTo>
                  <a:lnTo>
                    <a:pt x="565083" y="313996"/>
                  </a:lnTo>
                  <a:cubicBezTo>
                    <a:pt x="574421" y="339903"/>
                    <a:pt x="594824" y="391372"/>
                    <a:pt x="601741" y="405881"/>
                  </a:cubicBezTo>
                  <a:cubicBezTo>
                    <a:pt x="607620" y="417280"/>
                    <a:pt x="608657" y="418316"/>
                    <a:pt x="623874" y="420389"/>
                  </a:cubicBezTo>
                  <a:cubicBezTo>
                    <a:pt x="624220" y="421425"/>
                    <a:pt x="623874" y="427643"/>
                    <a:pt x="622836" y="428679"/>
                  </a:cubicBezTo>
                  <a:lnTo>
                    <a:pt x="594824" y="427643"/>
                  </a:lnTo>
                  <a:cubicBezTo>
                    <a:pt x="586179" y="427643"/>
                    <a:pt x="576496" y="428333"/>
                    <a:pt x="570962" y="428679"/>
                  </a:cubicBezTo>
                  <a:cubicBezTo>
                    <a:pt x="570271" y="427988"/>
                    <a:pt x="569579" y="421770"/>
                    <a:pt x="570271" y="420734"/>
                  </a:cubicBezTo>
                  <a:cubicBezTo>
                    <a:pt x="572346" y="420043"/>
                    <a:pt x="576496" y="419352"/>
                    <a:pt x="578570" y="417971"/>
                  </a:cubicBezTo>
                  <a:cubicBezTo>
                    <a:pt x="579954" y="417280"/>
                    <a:pt x="580991" y="415553"/>
                    <a:pt x="579954" y="412789"/>
                  </a:cubicBezTo>
                  <a:lnTo>
                    <a:pt x="553671" y="347157"/>
                  </a:lnTo>
                  <a:cubicBezTo>
                    <a:pt x="553671" y="346467"/>
                    <a:pt x="552633" y="346812"/>
                    <a:pt x="552288" y="347157"/>
                  </a:cubicBezTo>
                  <a:cubicBezTo>
                    <a:pt x="549867" y="353030"/>
                    <a:pt x="536034" y="392063"/>
                    <a:pt x="532576" y="403463"/>
                  </a:cubicBezTo>
                  <a:cubicBezTo>
                    <a:pt x="529117" y="414516"/>
                    <a:pt x="530501" y="416934"/>
                    <a:pt x="536034" y="418316"/>
                  </a:cubicBezTo>
                  <a:lnTo>
                    <a:pt x="545717" y="420389"/>
                  </a:lnTo>
                  <a:cubicBezTo>
                    <a:pt x="546409" y="421079"/>
                    <a:pt x="545717" y="427988"/>
                    <a:pt x="545025" y="428679"/>
                  </a:cubicBezTo>
                  <a:lnTo>
                    <a:pt x="519088" y="427643"/>
                  </a:lnTo>
                  <a:cubicBezTo>
                    <a:pt x="511480" y="427643"/>
                    <a:pt x="502834" y="428679"/>
                    <a:pt x="497647" y="428679"/>
                  </a:cubicBezTo>
                  <a:cubicBezTo>
                    <a:pt x="496609" y="427643"/>
                    <a:pt x="496609" y="421425"/>
                    <a:pt x="497301" y="420389"/>
                  </a:cubicBezTo>
                  <a:cubicBezTo>
                    <a:pt x="511826" y="418316"/>
                    <a:pt x="513901" y="415898"/>
                    <a:pt x="518051" y="407608"/>
                  </a:cubicBezTo>
                  <a:close/>
                  <a:moveTo>
                    <a:pt x="665027" y="410717"/>
                  </a:moveTo>
                  <a:cubicBezTo>
                    <a:pt x="665373" y="416243"/>
                    <a:pt x="674365" y="421079"/>
                    <a:pt x="679898" y="421079"/>
                  </a:cubicBezTo>
                  <a:cubicBezTo>
                    <a:pt x="694077" y="421079"/>
                    <a:pt x="704106" y="410371"/>
                    <a:pt x="704106" y="393445"/>
                  </a:cubicBezTo>
                  <a:cubicBezTo>
                    <a:pt x="704106" y="373065"/>
                    <a:pt x="689581" y="364083"/>
                    <a:pt x="664681" y="364774"/>
                  </a:cubicBezTo>
                  <a:lnTo>
                    <a:pt x="664681" y="411062"/>
                  </a:lnTo>
                  <a:close/>
                  <a:moveTo>
                    <a:pt x="636324" y="419007"/>
                  </a:moveTo>
                  <a:cubicBezTo>
                    <a:pt x="642548" y="417625"/>
                    <a:pt x="643240" y="414171"/>
                    <a:pt x="643240" y="407953"/>
                  </a:cubicBezTo>
                  <a:cubicBezTo>
                    <a:pt x="643932" y="397590"/>
                    <a:pt x="643932" y="381355"/>
                    <a:pt x="643932" y="365811"/>
                  </a:cubicBezTo>
                  <a:lnTo>
                    <a:pt x="643586" y="333340"/>
                  </a:lnTo>
                  <a:cubicBezTo>
                    <a:pt x="643240" y="328504"/>
                    <a:pt x="641165" y="326432"/>
                    <a:pt x="637015" y="325395"/>
                  </a:cubicBezTo>
                  <a:lnTo>
                    <a:pt x="627332" y="323668"/>
                  </a:lnTo>
                  <a:cubicBezTo>
                    <a:pt x="626986" y="321596"/>
                    <a:pt x="627332" y="316760"/>
                    <a:pt x="628369" y="315723"/>
                  </a:cubicBezTo>
                  <a:cubicBezTo>
                    <a:pt x="631136" y="315723"/>
                    <a:pt x="638744" y="316414"/>
                    <a:pt x="652923" y="316414"/>
                  </a:cubicBezTo>
                  <a:cubicBezTo>
                    <a:pt x="668140" y="316414"/>
                    <a:pt x="677477" y="315723"/>
                    <a:pt x="679898" y="315723"/>
                  </a:cubicBezTo>
                  <a:cubicBezTo>
                    <a:pt x="680589" y="316760"/>
                    <a:pt x="680935" y="322632"/>
                    <a:pt x="679898" y="323668"/>
                  </a:cubicBezTo>
                  <a:lnTo>
                    <a:pt x="670906" y="325395"/>
                  </a:lnTo>
                  <a:cubicBezTo>
                    <a:pt x="667448" y="326086"/>
                    <a:pt x="665027" y="327813"/>
                    <a:pt x="664681" y="334376"/>
                  </a:cubicBezTo>
                  <a:lnTo>
                    <a:pt x="664681" y="356484"/>
                  </a:lnTo>
                  <a:cubicBezTo>
                    <a:pt x="670560" y="355793"/>
                    <a:pt x="681973" y="355448"/>
                    <a:pt x="687160" y="355448"/>
                  </a:cubicBezTo>
                  <a:cubicBezTo>
                    <a:pt x="706526" y="355448"/>
                    <a:pt x="726239" y="365465"/>
                    <a:pt x="726239" y="389991"/>
                  </a:cubicBezTo>
                  <a:cubicBezTo>
                    <a:pt x="726239" y="403808"/>
                    <a:pt x="718284" y="415898"/>
                    <a:pt x="706526" y="422461"/>
                  </a:cubicBezTo>
                  <a:cubicBezTo>
                    <a:pt x="698572" y="426952"/>
                    <a:pt x="685777" y="429370"/>
                    <a:pt x="670906" y="429370"/>
                  </a:cubicBezTo>
                  <a:lnTo>
                    <a:pt x="626640" y="428679"/>
                  </a:lnTo>
                  <a:cubicBezTo>
                    <a:pt x="625603" y="427643"/>
                    <a:pt x="625603" y="421770"/>
                    <a:pt x="626640" y="420734"/>
                  </a:cubicBezTo>
                  <a:cubicBezTo>
                    <a:pt x="630099" y="420043"/>
                    <a:pt x="633211" y="420043"/>
                    <a:pt x="636324" y="419007"/>
                  </a:cubicBezTo>
                  <a:close/>
                  <a:moveTo>
                    <a:pt x="762896" y="418661"/>
                  </a:moveTo>
                  <a:cubicBezTo>
                    <a:pt x="769467" y="416934"/>
                    <a:pt x="770850" y="413480"/>
                    <a:pt x="771196" y="403808"/>
                  </a:cubicBezTo>
                  <a:lnTo>
                    <a:pt x="771542" y="328850"/>
                  </a:lnTo>
                  <a:cubicBezTo>
                    <a:pt x="771542" y="327813"/>
                    <a:pt x="770850" y="326432"/>
                    <a:pt x="769813" y="326432"/>
                  </a:cubicBezTo>
                  <a:lnTo>
                    <a:pt x="754596" y="326432"/>
                  </a:lnTo>
                  <a:cubicBezTo>
                    <a:pt x="752521" y="326777"/>
                    <a:pt x="749063" y="328504"/>
                    <a:pt x="746988" y="331613"/>
                  </a:cubicBezTo>
                  <a:cubicBezTo>
                    <a:pt x="744221" y="336104"/>
                    <a:pt x="740417" y="344049"/>
                    <a:pt x="737305" y="352684"/>
                  </a:cubicBezTo>
                  <a:cubicBezTo>
                    <a:pt x="736613" y="353375"/>
                    <a:pt x="729351" y="351993"/>
                    <a:pt x="729005" y="350612"/>
                  </a:cubicBezTo>
                  <a:cubicBezTo>
                    <a:pt x="730734" y="342321"/>
                    <a:pt x="732463" y="323323"/>
                    <a:pt x="733501" y="314687"/>
                  </a:cubicBezTo>
                  <a:cubicBezTo>
                    <a:pt x="733501" y="313996"/>
                    <a:pt x="736267" y="313651"/>
                    <a:pt x="736613" y="313996"/>
                  </a:cubicBezTo>
                  <a:cubicBezTo>
                    <a:pt x="740072" y="315723"/>
                    <a:pt x="745259" y="316414"/>
                    <a:pt x="753213" y="316414"/>
                  </a:cubicBezTo>
                  <a:lnTo>
                    <a:pt x="815116" y="316414"/>
                  </a:lnTo>
                  <a:cubicBezTo>
                    <a:pt x="821889" y="316704"/>
                    <a:pt x="828664" y="315888"/>
                    <a:pt x="835174" y="313996"/>
                  </a:cubicBezTo>
                  <a:cubicBezTo>
                    <a:pt x="835866" y="313996"/>
                    <a:pt x="837249" y="314342"/>
                    <a:pt x="837941" y="315032"/>
                  </a:cubicBezTo>
                  <a:cubicBezTo>
                    <a:pt x="835520" y="322632"/>
                    <a:pt x="833791" y="340940"/>
                    <a:pt x="833099" y="351648"/>
                  </a:cubicBezTo>
                  <a:cubicBezTo>
                    <a:pt x="832062" y="353030"/>
                    <a:pt x="825491" y="353030"/>
                    <a:pt x="824799" y="351648"/>
                  </a:cubicBezTo>
                  <a:cubicBezTo>
                    <a:pt x="823970" y="345175"/>
                    <a:pt x="822463" y="338808"/>
                    <a:pt x="820303" y="332649"/>
                  </a:cubicBezTo>
                  <a:cubicBezTo>
                    <a:pt x="819266" y="329886"/>
                    <a:pt x="816845" y="327122"/>
                    <a:pt x="813387" y="327122"/>
                  </a:cubicBezTo>
                  <a:cubicBezTo>
                    <a:pt x="809929" y="327122"/>
                    <a:pt x="798862" y="326432"/>
                    <a:pt x="794021" y="327122"/>
                  </a:cubicBezTo>
                  <a:cubicBezTo>
                    <a:pt x="793329" y="327122"/>
                    <a:pt x="792637" y="328159"/>
                    <a:pt x="792637" y="328850"/>
                  </a:cubicBezTo>
                  <a:cubicBezTo>
                    <a:pt x="792637" y="357866"/>
                    <a:pt x="792637" y="398972"/>
                    <a:pt x="793675" y="409680"/>
                  </a:cubicBezTo>
                  <a:cubicBezTo>
                    <a:pt x="793675" y="413135"/>
                    <a:pt x="795404" y="416589"/>
                    <a:pt x="800245" y="418316"/>
                  </a:cubicBezTo>
                  <a:lnTo>
                    <a:pt x="814424" y="420389"/>
                  </a:lnTo>
                  <a:cubicBezTo>
                    <a:pt x="815462" y="421770"/>
                    <a:pt x="814770" y="427643"/>
                    <a:pt x="813387" y="428679"/>
                  </a:cubicBezTo>
                  <a:lnTo>
                    <a:pt x="779496" y="427643"/>
                  </a:lnTo>
                  <a:lnTo>
                    <a:pt x="749409" y="428679"/>
                  </a:lnTo>
                  <a:cubicBezTo>
                    <a:pt x="748717" y="427643"/>
                    <a:pt x="748371" y="421425"/>
                    <a:pt x="749409" y="420389"/>
                  </a:cubicBezTo>
                  <a:lnTo>
                    <a:pt x="763242" y="418661"/>
                  </a:lnTo>
                  <a:close/>
                  <a:moveTo>
                    <a:pt x="871140" y="355793"/>
                  </a:moveTo>
                  <a:cubicBezTo>
                    <a:pt x="871140" y="356484"/>
                    <a:pt x="871832" y="357866"/>
                    <a:pt x="872523" y="357866"/>
                  </a:cubicBezTo>
                  <a:cubicBezTo>
                    <a:pt x="881515" y="358211"/>
                    <a:pt x="914714" y="357175"/>
                    <a:pt x="920247" y="356139"/>
                  </a:cubicBezTo>
                  <a:cubicBezTo>
                    <a:pt x="920939" y="355448"/>
                    <a:pt x="921631" y="354757"/>
                    <a:pt x="921631" y="353375"/>
                  </a:cubicBezTo>
                  <a:cubicBezTo>
                    <a:pt x="920247" y="339558"/>
                    <a:pt x="911256" y="323323"/>
                    <a:pt x="896039" y="323323"/>
                  </a:cubicBezTo>
                  <a:cubicBezTo>
                    <a:pt x="882206" y="323323"/>
                    <a:pt x="872523" y="335758"/>
                    <a:pt x="871140" y="355793"/>
                  </a:cubicBezTo>
                  <a:close/>
                  <a:moveTo>
                    <a:pt x="946184" y="402426"/>
                  </a:moveTo>
                  <a:cubicBezTo>
                    <a:pt x="946184" y="404499"/>
                    <a:pt x="945147" y="409335"/>
                    <a:pt x="944455" y="410026"/>
                  </a:cubicBezTo>
                  <a:cubicBezTo>
                    <a:pt x="932351" y="423843"/>
                    <a:pt x="912639" y="431097"/>
                    <a:pt x="899498" y="431097"/>
                  </a:cubicBezTo>
                  <a:cubicBezTo>
                    <a:pt x="885319" y="431097"/>
                    <a:pt x="873906" y="426261"/>
                    <a:pt x="865607" y="417625"/>
                  </a:cubicBezTo>
                  <a:cubicBezTo>
                    <a:pt x="854519" y="405355"/>
                    <a:pt x="848685" y="389235"/>
                    <a:pt x="849353" y="372719"/>
                  </a:cubicBezTo>
                  <a:cubicBezTo>
                    <a:pt x="849353" y="348194"/>
                    <a:pt x="859728" y="331268"/>
                    <a:pt x="874252" y="321941"/>
                  </a:cubicBezTo>
                  <a:cubicBezTo>
                    <a:pt x="882898" y="316414"/>
                    <a:pt x="895694" y="312614"/>
                    <a:pt x="904685" y="312614"/>
                  </a:cubicBezTo>
                  <a:cubicBezTo>
                    <a:pt x="932005" y="312614"/>
                    <a:pt x="941689" y="336794"/>
                    <a:pt x="944109" y="352684"/>
                  </a:cubicBezTo>
                  <a:cubicBezTo>
                    <a:pt x="944109" y="353721"/>
                    <a:pt x="945493" y="355102"/>
                    <a:pt x="948259" y="355793"/>
                  </a:cubicBezTo>
                  <a:cubicBezTo>
                    <a:pt x="948259" y="356829"/>
                    <a:pt x="946876" y="361665"/>
                    <a:pt x="946184" y="362356"/>
                  </a:cubicBezTo>
                  <a:cubicBezTo>
                    <a:pt x="934080" y="365811"/>
                    <a:pt x="896039" y="367883"/>
                    <a:pt x="872177" y="368574"/>
                  </a:cubicBezTo>
                  <a:cubicBezTo>
                    <a:pt x="871140" y="368574"/>
                    <a:pt x="870448" y="370301"/>
                    <a:pt x="870448" y="371683"/>
                  </a:cubicBezTo>
                  <a:cubicBezTo>
                    <a:pt x="871140" y="381010"/>
                    <a:pt x="875290" y="392754"/>
                    <a:pt x="882206" y="400354"/>
                  </a:cubicBezTo>
                  <a:cubicBezTo>
                    <a:pt x="890506" y="408989"/>
                    <a:pt x="900189" y="412444"/>
                    <a:pt x="912639" y="412444"/>
                  </a:cubicBezTo>
                  <a:cubicBezTo>
                    <a:pt x="924051" y="412444"/>
                    <a:pt x="934426" y="408989"/>
                    <a:pt x="944801" y="400699"/>
                  </a:cubicBezTo>
                  <a:lnTo>
                    <a:pt x="946184" y="402426"/>
                  </a:lnTo>
                  <a:close/>
                  <a:moveTo>
                    <a:pt x="993908" y="418661"/>
                  </a:moveTo>
                  <a:cubicBezTo>
                    <a:pt x="1000479" y="416934"/>
                    <a:pt x="1001862" y="413480"/>
                    <a:pt x="1002208" y="403808"/>
                  </a:cubicBezTo>
                  <a:lnTo>
                    <a:pt x="1002554" y="328850"/>
                  </a:lnTo>
                  <a:cubicBezTo>
                    <a:pt x="1002554" y="327813"/>
                    <a:pt x="1001862" y="326432"/>
                    <a:pt x="1000825" y="326432"/>
                  </a:cubicBezTo>
                  <a:lnTo>
                    <a:pt x="985609" y="326432"/>
                  </a:lnTo>
                  <a:cubicBezTo>
                    <a:pt x="983534" y="326777"/>
                    <a:pt x="980075" y="328504"/>
                    <a:pt x="978000" y="331613"/>
                  </a:cubicBezTo>
                  <a:cubicBezTo>
                    <a:pt x="974888" y="336104"/>
                    <a:pt x="971084" y="344049"/>
                    <a:pt x="968317" y="352684"/>
                  </a:cubicBezTo>
                  <a:cubicBezTo>
                    <a:pt x="967280" y="353375"/>
                    <a:pt x="960363" y="351993"/>
                    <a:pt x="959672" y="350612"/>
                  </a:cubicBezTo>
                  <a:cubicBezTo>
                    <a:pt x="961747" y="342321"/>
                    <a:pt x="963476" y="323323"/>
                    <a:pt x="964167" y="314687"/>
                  </a:cubicBezTo>
                  <a:cubicBezTo>
                    <a:pt x="964167" y="313996"/>
                    <a:pt x="967280" y="313651"/>
                    <a:pt x="967626" y="313996"/>
                  </a:cubicBezTo>
                  <a:cubicBezTo>
                    <a:pt x="971084" y="315723"/>
                    <a:pt x="976271" y="316414"/>
                    <a:pt x="983879" y="316414"/>
                  </a:cubicBezTo>
                  <a:lnTo>
                    <a:pt x="1046128" y="316414"/>
                  </a:lnTo>
                  <a:cubicBezTo>
                    <a:pt x="1052902" y="316704"/>
                    <a:pt x="1059677" y="315888"/>
                    <a:pt x="1066186" y="313996"/>
                  </a:cubicBezTo>
                  <a:cubicBezTo>
                    <a:pt x="1066878" y="313996"/>
                    <a:pt x="1068261" y="314342"/>
                    <a:pt x="1068953" y="315032"/>
                  </a:cubicBezTo>
                  <a:cubicBezTo>
                    <a:pt x="1066319" y="327081"/>
                    <a:pt x="1064700" y="339329"/>
                    <a:pt x="1064111" y="351648"/>
                  </a:cubicBezTo>
                  <a:cubicBezTo>
                    <a:pt x="1063074" y="353030"/>
                    <a:pt x="1056503" y="353030"/>
                    <a:pt x="1055466" y="351648"/>
                  </a:cubicBezTo>
                  <a:cubicBezTo>
                    <a:pt x="1054749" y="345188"/>
                    <a:pt x="1053358" y="338820"/>
                    <a:pt x="1051316" y="332649"/>
                  </a:cubicBezTo>
                  <a:cubicBezTo>
                    <a:pt x="1050278" y="329886"/>
                    <a:pt x="1047857" y="327122"/>
                    <a:pt x="1044053" y="327122"/>
                  </a:cubicBezTo>
                  <a:cubicBezTo>
                    <a:pt x="1040595" y="327122"/>
                    <a:pt x="1029529" y="326432"/>
                    <a:pt x="1025033" y="327122"/>
                  </a:cubicBezTo>
                  <a:cubicBezTo>
                    <a:pt x="1024341" y="327122"/>
                    <a:pt x="1023650" y="328159"/>
                    <a:pt x="1023650" y="328850"/>
                  </a:cubicBezTo>
                  <a:cubicBezTo>
                    <a:pt x="1023650" y="357866"/>
                    <a:pt x="1023650" y="398972"/>
                    <a:pt x="1024687" y="409680"/>
                  </a:cubicBezTo>
                  <a:cubicBezTo>
                    <a:pt x="1024687" y="413135"/>
                    <a:pt x="1026416" y="416589"/>
                    <a:pt x="1031258" y="418316"/>
                  </a:cubicBezTo>
                  <a:lnTo>
                    <a:pt x="1045437" y="420389"/>
                  </a:lnTo>
                  <a:cubicBezTo>
                    <a:pt x="1046474" y="421770"/>
                    <a:pt x="1045437" y="427643"/>
                    <a:pt x="1044399" y="428679"/>
                  </a:cubicBezTo>
                  <a:lnTo>
                    <a:pt x="1010508" y="427643"/>
                  </a:lnTo>
                  <a:lnTo>
                    <a:pt x="980421" y="428679"/>
                  </a:lnTo>
                  <a:cubicBezTo>
                    <a:pt x="979384" y="427643"/>
                    <a:pt x="979384" y="421425"/>
                    <a:pt x="980421" y="420389"/>
                  </a:cubicBezTo>
                  <a:cubicBezTo>
                    <a:pt x="985954" y="420043"/>
                    <a:pt x="990796" y="419352"/>
                    <a:pt x="993908" y="418661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2" name="Полилиния 177">
              <a:extLst>
                <a:ext uri="{FF2B5EF4-FFF2-40B4-BE49-F238E27FC236}">
                  <a16:creationId xmlns:a16="http://schemas.microsoft.com/office/drawing/2014/main" id="{0EBA8D0E-DF6E-44E9-8F4E-B0FE57CC9C71}"/>
                </a:ext>
              </a:extLst>
            </p:cNvPr>
            <p:cNvSpPr/>
            <p:nvPr/>
          </p:nvSpPr>
          <p:spPr>
            <a:xfrm>
              <a:off x="1111651" y="8401326"/>
              <a:ext cx="493148" cy="194043"/>
            </a:xfrm>
            <a:custGeom>
              <a:avLst/>
              <a:gdLst>
                <a:gd name="connsiteX0" fmla="*/ 153893 w 493148"/>
                <a:gd name="connsiteY0" fmla="*/ 43870 h 194043"/>
                <a:gd name="connsiteX1" fmla="*/ 152510 w 493148"/>
                <a:gd name="connsiteY1" fmla="*/ 43870 h 194043"/>
                <a:gd name="connsiteX2" fmla="*/ 149743 w 493148"/>
                <a:gd name="connsiteY2" fmla="*/ 50087 h 194043"/>
                <a:gd name="connsiteX3" fmla="*/ 145247 w 493148"/>
                <a:gd name="connsiteY3" fmla="*/ 62177 h 194043"/>
                <a:gd name="connsiteX4" fmla="*/ 134872 w 493148"/>
                <a:gd name="connsiteY4" fmla="*/ 88776 h 194043"/>
                <a:gd name="connsiteX5" fmla="*/ 129339 w 493148"/>
                <a:gd name="connsiteY5" fmla="*/ 101902 h 194043"/>
                <a:gd name="connsiteX6" fmla="*/ 122423 w 493148"/>
                <a:gd name="connsiteY6" fmla="*/ 118483 h 194043"/>
                <a:gd name="connsiteX7" fmla="*/ 115852 w 493148"/>
                <a:gd name="connsiteY7" fmla="*/ 134718 h 194043"/>
                <a:gd name="connsiteX8" fmla="*/ 110319 w 493148"/>
                <a:gd name="connsiteY8" fmla="*/ 148190 h 194043"/>
                <a:gd name="connsiteX9" fmla="*/ 106860 w 493148"/>
                <a:gd name="connsiteY9" fmla="*/ 155789 h 194043"/>
                <a:gd name="connsiteX10" fmla="*/ 102019 w 493148"/>
                <a:gd name="connsiteY10" fmla="*/ 164079 h 194043"/>
                <a:gd name="connsiteX11" fmla="*/ 93373 w 493148"/>
                <a:gd name="connsiteY11" fmla="*/ 166497 h 194043"/>
                <a:gd name="connsiteX12" fmla="*/ 84382 w 493148"/>
                <a:gd name="connsiteY12" fmla="*/ 166497 h 194043"/>
                <a:gd name="connsiteX13" fmla="*/ 75390 w 493148"/>
                <a:gd name="connsiteY13" fmla="*/ 164079 h 194043"/>
                <a:gd name="connsiteX14" fmla="*/ 70203 w 493148"/>
                <a:gd name="connsiteY14" fmla="*/ 155789 h 194043"/>
                <a:gd name="connsiteX15" fmla="*/ 66745 w 493148"/>
                <a:gd name="connsiteY15" fmla="*/ 147844 h 194043"/>
                <a:gd name="connsiteX16" fmla="*/ 54641 w 493148"/>
                <a:gd name="connsiteY16" fmla="*/ 118483 h 194043"/>
                <a:gd name="connsiteX17" fmla="*/ 38733 w 493148"/>
                <a:gd name="connsiteY17" fmla="*/ 80831 h 194043"/>
                <a:gd name="connsiteX18" fmla="*/ 24900 w 493148"/>
                <a:gd name="connsiteY18" fmla="*/ 46288 h 194043"/>
                <a:gd name="connsiteX19" fmla="*/ 23516 w 493148"/>
                <a:gd name="connsiteY19" fmla="*/ 46288 h 194043"/>
                <a:gd name="connsiteX20" fmla="*/ 23516 w 493148"/>
                <a:gd name="connsiteY20" fmla="*/ 183769 h 194043"/>
                <a:gd name="connsiteX21" fmla="*/ 22133 w 493148"/>
                <a:gd name="connsiteY21" fmla="*/ 187569 h 194043"/>
                <a:gd name="connsiteX22" fmla="*/ 18329 w 493148"/>
                <a:gd name="connsiteY22" fmla="*/ 188605 h 194043"/>
                <a:gd name="connsiteX23" fmla="*/ 4842 w 493148"/>
                <a:gd name="connsiteY23" fmla="*/ 188605 h 194043"/>
                <a:gd name="connsiteX24" fmla="*/ 1383 w 493148"/>
                <a:gd name="connsiteY24" fmla="*/ 187569 h 194043"/>
                <a:gd name="connsiteX25" fmla="*/ 0 w 493148"/>
                <a:gd name="connsiteY25" fmla="*/ 184114 h 194043"/>
                <a:gd name="connsiteX26" fmla="*/ 0 w 493148"/>
                <a:gd name="connsiteY26" fmla="*/ 13472 h 194043"/>
                <a:gd name="connsiteX27" fmla="*/ 2767 w 493148"/>
                <a:gd name="connsiteY27" fmla="*/ 3800 h 194043"/>
                <a:gd name="connsiteX28" fmla="*/ 13141 w 493148"/>
                <a:gd name="connsiteY28" fmla="*/ 345 h 194043"/>
                <a:gd name="connsiteX29" fmla="*/ 20058 w 493148"/>
                <a:gd name="connsiteY29" fmla="*/ 345 h 194043"/>
                <a:gd name="connsiteX30" fmla="*/ 29395 w 493148"/>
                <a:gd name="connsiteY30" fmla="*/ 2073 h 194043"/>
                <a:gd name="connsiteX31" fmla="*/ 35274 w 493148"/>
                <a:gd name="connsiteY31" fmla="*/ 10708 h 194043"/>
                <a:gd name="connsiteX32" fmla="*/ 72278 w 493148"/>
                <a:gd name="connsiteY32" fmla="*/ 102593 h 194043"/>
                <a:gd name="connsiteX33" fmla="*/ 75044 w 493148"/>
                <a:gd name="connsiteY33" fmla="*/ 109847 h 194043"/>
                <a:gd name="connsiteX34" fmla="*/ 88186 w 493148"/>
                <a:gd name="connsiteY34" fmla="*/ 143354 h 194043"/>
                <a:gd name="connsiteX35" fmla="*/ 89223 w 493148"/>
                <a:gd name="connsiteY35" fmla="*/ 143354 h 194043"/>
                <a:gd name="connsiteX36" fmla="*/ 91990 w 493148"/>
                <a:gd name="connsiteY36" fmla="*/ 136445 h 194043"/>
                <a:gd name="connsiteX37" fmla="*/ 108935 w 493148"/>
                <a:gd name="connsiteY37" fmla="*/ 93612 h 194043"/>
                <a:gd name="connsiteX38" fmla="*/ 115852 w 493148"/>
                <a:gd name="connsiteY38" fmla="*/ 76340 h 194043"/>
                <a:gd name="connsiteX39" fmla="*/ 142135 w 493148"/>
                <a:gd name="connsiteY39" fmla="*/ 10708 h 194043"/>
                <a:gd name="connsiteX40" fmla="*/ 148014 w 493148"/>
                <a:gd name="connsiteY40" fmla="*/ 2073 h 194043"/>
                <a:gd name="connsiteX41" fmla="*/ 157005 w 493148"/>
                <a:gd name="connsiteY41" fmla="*/ 0 h 194043"/>
                <a:gd name="connsiteX42" fmla="*/ 163922 w 493148"/>
                <a:gd name="connsiteY42" fmla="*/ 0 h 194043"/>
                <a:gd name="connsiteX43" fmla="*/ 174643 w 493148"/>
                <a:gd name="connsiteY43" fmla="*/ 3454 h 194043"/>
                <a:gd name="connsiteX44" fmla="*/ 177409 w 493148"/>
                <a:gd name="connsiteY44" fmla="*/ 13817 h 194043"/>
                <a:gd name="connsiteX45" fmla="*/ 177409 w 493148"/>
                <a:gd name="connsiteY45" fmla="*/ 183769 h 194043"/>
                <a:gd name="connsiteX46" fmla="*/ 176372 w 493148"/>
                <a:gd name="connsiteY46" fmla="*/ 187569 h 194043"/>
                <a:gd name="connsiteX47" fmla="*/ 172222 w 493148"/>
                <a:gd name="connsiteY47" fmla="*/ 188605 h 194043"/>
                <a:gd name="connsiteX48" fmla="*/ 159080 w 493148"/>
                <a:gd name="connsiteY48" fmla="*/ 188605 h 194043"/>
                <a:gd name="connsiteX49" fmla="*/ 154930 w 493148"/>
                <a:gd name="connsiteY49" fmla="*/ 187569 h 194043"/>
                <a:gd name="connsiteX50" fmla="*/ 153893 w 493148"/>
                <a:gd name="connsiteY50" fmla="*/ 184114 h 194043"/>
                <a:gd name="connsiteX51" fmla="*/ 242425 w 493148"/>
                <a:gd name="connsiteY51" fmla="*/ 183423 h 194043"/>
                <a:gd name="connsiteX52" fmla="*/ 241387 w 493148"/>
                <a:gd name="connsiteY52" fmla="*/ 187569 h 194043"/>
                <a:gd name="connsiteX53" fmla="*/ 236891 w 493148"/>
                <a:gd name="connsiteY53" fmla="*/ 188605 h 194043"/>
                <a:gd name="connsiteX54" fmla="*/ 223750 w 493148"/>
                <a:gd name="connsiteY54" fmla="*/ 188605 h 194043"/>
                <a:gd name="connsiteX55" fmla="*/ 219254 w 493148"/>
                <a:gd name="connsiteY55" fmla="*/ 187569 h 194043"/>
                <a:gd name="connsiteX56" fmla="*/ 217871 w 493148"/>
                <a:gd name="connsiteY56" fmla="*/ 183423 h 194043"/>
                <a:gd name="connsiteX57" fmla="*/ 217871 w 493148"/>
                <a:gd name="connsiteY57" fmla="*/ 46288 h 194043"/>
                <a:gd name="connsiteX58" fmla="*/ 220292 w 493148"/>
                <a:gd name="connsiteY58" fmla="*/ 28671 h 194043"/>
                <a:gd name="connsiteX59" fmla="*/ 241733 w 493148"/>
                <a:gd name="connsiteY59" fmla="*/ 3800 h 194043"/>
                <a:gd name="connsiteX60" fmla="*/ 263520 w 493148"/>
                <a:gd name="connsiteY60" fmla="*/ 345 h 194043"/>
                <a:gd name="connsiteX61" fmla="*/ 335452 w 493148"/>
                <a:gd name="connsiteY61" fmla="*/ 345 h 194043"/>
                <a:gd name="connsiteX62" fmla="*/ 339602 w 493148"/>
                <a:gd name="connsiteY62" fmla="*/ 1382 h 194043"/>
                <a:gd name="connsiteX63" fmla="*/ 340639 w 493148"/>
                <a:gd name="connsiteY63" fmla="*/ 5527 h 194043"/>
                <a:gd name="connsiteX64" fmla="*/ 340639 w 493148"/>
                <a:gd name="connsiteY64" fmla="*/ 16581 h 194043"/>
                <a:gd name="connsiteX65" fmla="*/ 339602 w 493148"/>
                <a:gd name="connsiteY65" fmla="*/ 21071 h 194043"/>
                <a:gd name="connsiteX66" fmla="*/ 335452 w 493148"/>
                <a:gd name="connsiteY66" fmla="*/ 22453 h 194043"/>
                <a:gd name="connsiteX67" fmla="*/ 263866 w 493148"/>
                <a:gd name="connsiteY67" fmla="*/ 22453 h 194043"/>
                <a:gd name="connsiteX68" fmla="*/ 247266 w 493148"/>
                <a:gd name="connsiteY68" fmla="*/ 27289 h 194043"/>
                <a:gd name="connsiteX69" fmla="*/ 242425 w 493148"/>
                <a:gd name="connsiteY69" fmla="*/ 42488 h 194043"/>
                <a:gd name="connsiteX70" fmla="*/ 432629 w 493148"/>
                <a:gd name="connsiteY70" fmla="*/ 160971 h 194043"/>
                <a:gd name="connsiteX71" fmla="*/ 424675 w 493148"/>
                <a:gd name="connsiteY71" fmla="*/ 177206 h 194043"/>
                <a:gd name="connsiteX72" fmla="*/ 415338 w 493148"/>
                <a:gd name="connsiteY72" fmla="*/ 187569 h 194043"/>
                <a:gd name="connsiteX73" fmla="*/ 403234 w 493148"/>
                <a:gd name="connsiteY73" fmla="*/ 192405 h 194043"/>
                <a:gd name="connsiteX74" fmla="*/ 379026 w 493148"/>
                <a:gd name="connsiteY74" fmla="*/ 193441 h 194043"/>
                <a:gd name="connsiteX75" fmla="*/ 366922 w 493148"/>
                <a:gd name="connsiteY75" fmla="*/ 191023 h 194043"/>
                <a:gd name="connsiteX76" fmla="*/ 363464 w 493148"/>
                <a:gd name="connsiteY76" fmla="*/ 189296 h 194043"/>
                <a:gd name="connsiteX77" fmla="*/ 363464 w 493148"/>
                <a:gd name="connsiteY77" fmla="*/ 186532 h 194043"/>
                <a:gd name="connsiteX78" fmla="*/ 366231 w 493148"/>
                <a:gd name="connsiteY78" fmla="*/ 173061 h 194043"/>
                <a:gd name="connsiteX79" fmla="*/ 367614 w 493148"/>
                <a:gd name="connsiteY79" fmla="*/ 170643 h 194043"/>
                <a:gd name="connsiteX80" fmla="*/ 371072 w 493148"/>
                <a:gd name="connsiteY80" fmla="*/ 170643 h 194043"/>
                <a:gd name="connsiteX81" fmla="*/ 388363 w 493148"/>
                <a:gd name="connsiteY81" fmla="*/ 172024 h 194043"/>
                <a:gd name="connsiteX82" fmla="*/ 401505 w 493148"/>
                <a:gd name="connsiteY82" fmla="*/ 168570 h 194043"/>
                <a:gd name="connsiteX83" fmla="*/ 410496 w 493148"/>
                <a:gd name="connsiteY83" fmla="*/ 155789 h 194043"/>
                <a:gd name="connsiteX84" fmla="*/ 417413 w 493148"/>
                <a:gd name="connsiteY84" fmla="*/ 136790 h 194043"/>
                <a:gd name="connsiteX85" fmla="*/ 413263 w 493148"/>
                <a:gd name="connsiteY85" fmla="*/ 136790 h 194043"/>
                <a:gd name="connsiteX86" fmla="*/ 406346 w 493148"/>
                <a:gd name="connsiteY86" fmla="*/ 135754 h 194043"/>
                <a:gd name="connsiteX87" fmla="*/ 400467 w 493148"/>
                <a:gd name="connsiteY87" fmla="*/ 127464 h 194043"/>
                <a:gd name="connsiteX88" fmla="*/ 348593 w 493148"/>
                <a:gd name="connsiteY88" fmla="*/ 3109 h 194043"/>
                <a:gd name="connsiteX89" fmla="*/ 351014 w 493148"/>
                <a:gd name="connsiteY89" fmla="*/ 0 h 194043"/>
                <a:gd name="connsiteX90" fmla="*/ 370035 w 493148"/>
                <a:gd name="connsiteY90" fmla="*/ 0 h 194043"/>
                <a:gd name="connsiteX91" fmla="*/ 373493 w 493148"/>
                <a:gd name="connsiteY91" fmla="*/ 1036 h 194043"/>
                <a:gd name="connsiteX92" fmla="*/ 375222 w 493148"/>
                <a:gd name="connsiteY92" fmla="*/ 3800 h 194043"/>
                <a:gd name="connsiteX93" fmla="*/ 403234 w 493148"/>
                <a:gd name="connsiteY93" fmla="*/ 73922 h 194043"/>
                <a:gd name="connsiteX94" fmla="*/ 421909 w 493148"/>
                <a:gd name="connsiteY94" fmla="*/ 120901 h 194043"/>
                <a:gd name="connsiteX95" fmla="*/ 423984 w 493148"/>
                <a:gd name="connsiteY95" fmla="*/ 120901 h 194043"/>
                <a:gd name="connsiteX96" fmla="*/ 441967 w 493148"/>
                <a:gd name="connsiteY96" fmla="*/ 72195 h 194043"/>
                <a:gd name="connsiteX97" fmla="*/ 467904 w 493148"/>
                <a:gd name="connsiteY97" fmla="*/ 3109 h 194043"/>
                <a:gd name="connsiteX98" fmla="*/ 469979 w 493148"/>
                <a:gd name="connsiteY98" fmla="*/ 691 h 194043"/>
                <a:gd name="connsiteX99" fmla="*/ 473437 w 493148"/>
                <a:gd name="connsiteY99" fmla="*/ 0 h 194043"/>
                <a:gd name="connsiteX100" fmla="*/ 490382 w 493148"/>
                <a:gd name="connsiteY100" fmla="*/ 0 h 194043"/>
                <a:gd name="connsiteX101" fmla="*/ 493149 w 493148"/>
                <a:gd name="connsiteY101" fmla="*/ 1036 h 194043"/>
                <a:gd name="connsiteX102" fmla="*/ 493149 w 493148"/>
                <a:gd name="connsiteY102" fmla="*/ 3454 h 19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493148" h="194043">
                  <a:moveTo>
                    <a:pt x="153893" y="43870"/>
                  </a:moveTo>
                  <a:lnTo>
                    <a:pt x="152510" y="43870"/>
                  </a:lnTo>
                  <a:lnTo>
                    <a:pt x="149743" y="50087"/>
                  </a:lnTo>
                  <a:lnTo>
                    <a:pt x="145247" y="62177"/>
                  </a:lnTo>
                  <a:cubicBezTo>
                    <a:pt x="141685" y="71003"/>
                    <a:pt x="138226" y="79869"/>
                    <a:pt x="134872" y="88776"/>
                  </a:cubicBezTo>
                  <a:lnTo>
                    <a:pt x="129339" y="101902"/>
                  </a:lnTo>
                  <a:lnTo>
                    <a:pt x="122423" y="118483"/>
                  </a:lnTo>
                  <a:lnTo>
                    <a:pt x="115852" y="134718"/>
                  </a:lnTo>
                  <a:lnTo>
                    <a:pt x="110319" y="148190"/>
                  </a:lnTo>
                  <a:cubicBezTo>
                    <a:pt x="109180" y="150729"/>
                    <a:pt x="108027" y="153262"/>
                    <a:pt x="106860" y="155789"/>
                  </a:cubicBezTo>
                  <a:cubicBezTo>
                    <a:pt x="105477" y="159934"/>
                    <a:pt x="103748" y="162698"/>
                    <a:pt x="102019" y="164079"/>
                  </a:cubicBezTo>
                  <a:cubicBezTo>
                    <a:pt x="100290" y="165807"/>
                    <a:pt x="97177" y="166497"/>
                    <a:pt x="93373" y="166497"/>
                  </a:cubicBezTo>
                  <a:lnTo>
                    <a:pt x="84382" y="166497"/>
                  </a:lnTo>
                  <a:cubicBezTo>
                    <a:pt x="80232" y="166497"/>
                    <a:pt x="77465" y="165807"/>
                    <a:pt x="75390" y="164079"/>
                  </a:cubicBezTo>
                  <a:cubicBezTo>
                    <a:pt x="73315" y="162698"/>
                    <a:pt x="71932" y="159934"/>
                    <a:pt x="70203" y="155789"/>
                  </a:cubicBezTo>
                  <a:lnTo>
                    <a:pt x="66745" y="147844"/>
                  </a:lnTo>
                  <a:cubicBezTo>
                    <a:pt x="62421" y="138178"/>
                    <a:pt x="58384" y="128387"/>
                    <a:pt x="54641" y="118483"/>
                  </a:cubicBezTo>
                  <a:cubicBezTo>
                    <a:pt x="49181" y="105999"/>
                    <a:pt x="43878" y="93447"/>
                    <a:pt x="38733" y="80831"/>
                  </a:cubicBezTo>
                  <a:lnTo>
                    <a:pt x="24900" y="46288"/>
                  </a:lnTo>
                  <a:lnTo>
                    <a:pt x="23516" y="46288"/>
                  </a:lnTo>
                  <a:lnTo>
                    <a:pt x="23516" y="183769"/>
                  </a:lnTo>
                  <a:cubicBezTo>
                    <a:pt x="23516" y="185841"/>
                    <a:pt x="23170" y="187223"/>
                    <a:pt x="22133" y="187569"/>
                  </a:cubicBezTo>
                  <a:cubicBezTo>
                    <a:pt x="21441" y="188259"/>
                    <a:pt x="20404" y="188605"/>
                    <a:pt x="18329" y="188605"/>
                  </a:cubicBezTo>
                  <a:lnTo>
                    <a:pt x="4842" y="188605"/>
                  </a:lnTo>
                  <a:cubicBezTo>
                    <a:pt x="3617" y="188571"/>
                    <a:pt x="2424" y="188214"/>
                    <a:pt x="1383" y="187569"/>
                  </a:cubicBezTo>
                  <a:cubicBezTo>
                    <a:pt x="346" y="187223"/>
                    <a:pt x="0" y="185841"/>
                    <a:pt x="0" y="184114"/>
                  </a:cubicBezTo>
                  <a:lnTo>
                    <a:pt x="0" y="13472"/>
                  </a:lnTo>
                  <a:cubicBezTo>
                    <a:pt x="0" y="9327"/>
                    <a:pt x="692" y="6218"/>
                    <a:pt x="2767" y="3800"/>
                  </a:cubicBezTo>
                  <a:cubicBezTo>
                    <a:pt x="4496" y="1382"/>
                    <a:pt x="7954" y="345"/>
                    <a:pt x="13141" y="345"/>
                  </a:cubicBezTo>
                  <a:lnTo>
                    <a:pt x="20058" y="345"/>
                  </a:lnTo>
                  <a:cubicBezTo>
                    <a:pt x="24208" y="345"/>
                    <a:pt x="27320" y="691"/>
                    <a:pt x="29395" y="2073"/>
                  </a:cubicBezTo>
                  <a:cubicBezTo>
                    <a:pt x="31470" y="3454"/>
                    <a:pt x="33199" y="6218"/>
                    <a:pt x="35274" y="10708"/>
                  </a:cubicBezTo>
                  <a:lnTo>
                    <a:pt x="72278" y="102593"/>
                  </a:lnTo>
                  <a:cubicBezTo>
                    <a:pt x="72278" y="103629"/>
                    <a:pt x="73661" y="106047"/>
                    <a:pt x="75044" y="109847"/>
                  </a:cubicBezTo>
                  <a:cubicBezTo>
                    <a:pt x="79213" y="121098"/>
                    <a:pt x="83594" y="132269"/>
                    <a:pt x="88186" y="143354"/>
                  </a:cubicBezTo>
                  <a:lnTo>
                    <a:pt x="89223" y="143354"/>
                  </a:lnTo>
                  <a:lnTo>
                    <a:pt x="91990" y="136445"/>
                  </a:lnTo>
                  <a:cubicBezTo>
                    <a:pt x="97854" y="122253"/>
                    <a:pt x="103503" y="107974"/>
                    <a:pt x="108935" y="93612"/>
                  </a:cubicBezTo>
                  <a:lnTo>
                    <a:pt x="115852" y="76340"/>
                  </a:lnTo>
                  <a:cubicBezTo>
                    <a:pt x="124435" y="54392"/>
                    <a:pt x="133197" y="32514"/>
                    <a:pt x="142135" y="10708"/>
                  </a:cubicBezTo>
                  <a:cubicBezTo>
                    <a:pt x="143864" y="6218"/>
                    <a:pt x="145593" y="3454"/>
                    <a:pt x="148014" y="2073"/>
                  </a:cubicBezTo>
                  <a:cubicBezTo>
                    <a:pt x="150089" y="691"/>
                    <a:pt x="153201" y="0"/>
                    <a:pt x="157005" y="0"/>
                  </a:cubicBezTo>
                  <a:lnTo>
                    <a:pt x="163922" y="0"/>
                  </a:lnTo>
                  <a:cubicBezTo>
                    <a:pt x="169455" y="0"/>
                    <a:pt x="172913" y="1382"/>
                    <a:pt x="174643" y="3454"/>
                  </a:cubicBezTo>
                  <a:cubicBezTo>
                    <a:pt x="176372" y="6218"/>
                    <a:pt x="177409" y="9327"/>
                    <a:pt x="177409" y="13817"/>
                  </a:cubicBezTo>
                  <a:lnTo>
                    <a:pt x="177409" y="183769"/>
                  </a:lnTo>
                  <a:cubicBezTo>
                    <a:pt x="177409" y="185841"/>
                    <a:pt x="177063" y="187223"/>
                    <a:pt x="176372" y="187569"/>
                  </a:cubicBezTo>
                  <a:cubicBezTo>
                    <a:pt x="175680" y="188259"/>
                    <a:pt x="174297" y="188605"/>
                    <a:pt x="172222" y="188605"/>
                  </a:cubicBezTo>
                  <a:lnTo>
                    <a:pt x="159080" y="188605"/>
                  </a:lnTo>
                  <a:cubicBezTo>
                    <a:pt x="157622" y="188706"/>
                    <a:pt x="156169" y="188343"/>
                    <a:pt x="154930" y="187569"/>
                  </a:cubicBezTo>
                  <a:cubicBezTo>
                    <a:pt x="154239" y="187223"/>
                    <a:pt x="153893" y="185841"/>
                    <a:pt x="153893" y="184114"/>
                  </a:cubicBezTo>
                  <a:close/>
                  <a:moveTo>
                    <a:pt x="242425" y="183423"/>
                  </a:moveTo>
                  <a:cubicBezTo>
                    <a:pt x="242425" y="185496"/>
                    <a:pt x="242079" y="186878"/>
                    <a:pt x="241387" y="187569"/>
                  </a:cubicBezTo>
                  <a:cubicBezTo>
                    <a:pt x="240350" y="188259"/>
                    <a:pt x="238966" y="188605"/>
                    <a:pt x="236891" y="188605"/>
                  </a:cubicBezTo>
                  <a:lnTo>
                    <a:pt x="223750" y="188605"/>
                  </a:lnTo>
                  <a:cubicBezTo>
                    <a:pt x="221675" y="188605"/>
                    <a:pt x="220292" y="188259"/>
                    <a:pt x="219254" y="187569"/>
                  </a:cubicBezTo>
                  <a:cubicBezTo>
                    <a:pt x="218563" y="186878"/>
                    <a:pt x="217871" y="185496"/>
                    <a:pt x="217871" y="183423"/>
                  </a:cubicBezTo>
                  <a:lnTo>
                    <a:pt x="217871" y="46288"/>
                  </a:lnTo>
                  <a:cubicBezTo>
                    <a:pt x="217871" y="40070"/>
                    <a:pt x="218563" y="34198"/>
                    <a:pt x="220292" y="28671"/>
                  </a:cubicBezTo>
                  <a:cubicBezTo>
                    <a:pt x="223110" y="17466"/>
                    <a:pt x="231058" y="8247"/>
                    <a:pt x="241733" y="3800"/>
                  </a:cubicBezTo>
                  <a:cubicBezTo>
                    <a:pt x="248690" y="1199"/>
                    <a:pt x="256099" y="25"/>
                    <a:pt x="263520" y="345"/>
                  </a:cubicBezTo>
                  <a:lnTo>
                    <a:pt x="335452" y="345"/>
                  </a:lnTo>
                  <a:cubicBezTo>
                    <a:pt x="337873" y="345"/>
                    <a:pt x="338910" y="345"/>
                    <a:pt x="339602" y="1382"/>
                  </a:cubicBezTo>
                  <a:cubicBezTo>
                    <a:pt x="340294" y="2418"/>
                    <a:pt x="340639" y="3800"/>
                    <a:pt x="340639" y="5527"/>
                  </a:cubicBezTo>
                  <a:lnTo>
                    <a:pt x="340639" y="16581"/>
                  </a:lnTo>
                  <a:cubicBezTo>
                    <a:pt x="340639" y="18999"/>
                    <a:pt x="340639" y="20035"/>
                    <a:pt x="339602" y="21071"/>
                  </a:cubicBezTo>
                  <a:cubicBezTo>
                    <a:pt x="339256" y="22108"/>
                    <a:pt x="337873" y="22453"/>
                    <a:pt x="335452" y="22453"/>
                  </a:cubicBezTo>
                  <a:lnTo>
                    <a:pt x="263866" y="22453"/>
                  </a:lnTo>
                  <a:cubicBezTo>
                    <a:pt x="256258" y="22453"/>
                    <a:pt x="250724" y="23835"/>
                    <a:pt x="247266" y="27289"/>
                  </a:cubicBezTo>
                  <a:cubicBezTo>
                    <a:pt x="243808" y="30743"/>
                    <a:pt x="242425" y="35579"/>
                    <a:pt x="242425" y="42488"/>
                  </a:cubicBezTo>
                  <a:close/>
                  <a:moveTo>
                    <a:pt x="432629" y="160971"/>
                  </a:moveTo>
                  <a:cubicBezTo>
                    <a:pt x="430208" y="167534"/>
                    <a:pt x="427442" y="173061"/>
                    <a:pt x="424675" y="177206"/>
                  </a:cubicBezTo>
                  <a:cubicBezTo>
                    <a:pt x="421909" y="181351"/>
                    <a:pt x="418796" y="184805"/>
                    <a:pt x="415338" y="187569"/>
                  </a:cubicBezTo>
                  <a:cubicBezTo>
                    <a:pt x="411880" y="189641"/>
                    <a:pt x="407730" y="191368"/>
                    <a:pt x="403234" y="192405"/>
                  </a:cubicBezTo>
                  <a:cubicBezTo>
                    <a:pt x="395287" y="194156"/>
                    <a:pt x="387094" y="194507"/>
                    <a:pt x="379026" y="193441"/>
                  </a:cubicBezTo>
                  <a:cubicBezTo>
                    <a:pt x="374921" y="193038"/>
                    <a:pt x="370867" y="192228"/>
                    <a:pt x="366922" y="191023"/>
                  </a:cubicBezTo>
                  <a:lnTo>
                    <a:pt x="363464" y="189296"/>
                  </a:lnTo>
                  <a:lnTo>
                    <a:pt x="363464" y="186532"/>
                  </a:lnTo>
                  <a:lnTo>
                    <a:pt x="366231" y="173061"/>
                  </a:lnTo>
                  <a:cubicBezTo>
                    <a:pt x="366576" y="171679"/>
                    <a:pt x="367268" y="170988"/>
                    <a:pt x="367614" y="170643"/>
                  </a:cubicBezTo>
                  <a:lnTo>
                    <a:pt x="371072" y="170643"/>
                  </a:lnTo>
                  <a:cubicBezTo>
                    <a:pt x="376819" y="171298"/>
                    <a:pt x="382586" y="171759"/>
                    <a:pt x="388363" y="172024"/>
                  </a:cubicBezTo>
                  <a:cubicBezTo>
                    <a:pt x="393551" y="172024"/>
                    <a:pt x="397701" y="170643"/>
                    <a:pt x="401505" y="168570"/>
                  </a:cubicBezTo>
                  <a:cubicBezTo>
                    <a:pt x="404963" y="166152"/>
                    <a:pt x="407730" y="161661"/>
                    <a:pt x="410496" y="155789"/>
                  </a:cubicBezTo>
                  <a:lnTo>
                    <a:pt x="417413" y="136790"/>
                  </a:lnTo>
                  <a:lnTo>
                    <a:pt x="413263" y="136790"/>
                  </a:lnTo>
                  <a:cubicBezTo>
                    <a:pt x="410496" y="136790"/>
                    <a:pt x="408076" y="136790"/>
                    <a:pt x="406346" y="135754"/>
                  </a:cubicBezTo>
                  <a:cubicBezTo>
                    <a:pt x="404271" y="134718"/>
                    <a:pt x="402197" y="132300"/>
                    <a:pt x="400467" y="127464"/>
                  </a:cubicBezTo>
                  <a:lnTo>
                    <a:pt x="348593" y="3109"/>
                  </a:lnTo>
                  <a:cubicBezTo>
                    <a:pt x="347556" y="1036"/>
                    <a:pt x="348593" y="0"/>
                    <a:pt x="351014" y="0"/>
                  </a:cubicBezTo>
                  <a:lnTo>
                    <a:pt x="370035" y="0"/>
                  </a:lnTo>
                  <a:cubicBezTo>
                    <a:pt x="371764" y="0"/>
                    <a:pt x="373147" y="345"/>
                    <a:pt x="373493" y="1036"/>
                  </a:cubicBezTo>
                  <a:lnTo>
                    <a:pt x="375222" y="3800"/>
                  </a:lnTo>
                  <a:lnTo>
                    <a:pt x="403234" y="73922"/>
                  </a:lnTo>
                  <a:lnTo>
                    <a:pt x="421909" y="120901"/>
                  </a:lnTo>
                  <a:lnTo>
                    <a:pt x="423984" y="120901"/>
                  </a:lnTo>
                  <a:lnTo>
                    <a:pt x="441967" y="72195"/>
                  </a:lnTo>
                  <a:lnTo>
                    <a:pt x="467904" y="3109"/>
                  </a:lnTo>
                  <a:cubicBezTo>
                    <a:pt x="468595" y="1727"/>
                    <a:pt x="469287" y="1036"/>
                    <a:pt x="469979" y="691"/>
                  </a:cubicBezTo>
                  <a:lnTo>
                    <a:pt x="473437" y="0"/>
                  </a:lnTo>
                  <a:lnTo>
                    <a:pt x="490382" y="0"/>
                  </a:lnTo>
                  <a:cubicBezTo>
                    <a:pt x="491766" y="0"/>
                    <a:pt x="492803" y="345"/>
                    <a:pt x="493149" y="1036"/>
                  </a:cubicBezTo>
                  <a:lnTo>
                    <a:pt x="493149" y="3454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3" name="Полилиния 178">
              <a:extLst>
                <a:ext uri="{FF2B5EF4-FFF2-40B4-BE49-F238E27FC236}">
                  <a16:creationId xmlns:a16="http://schemas.microsoft.com/office/drawing/2014/main" id="{C317977A-9125-4452-B0B6-9EDCBC69BA4D}"/>
                </a:ext>
              </a:extLst>
            </p:cNvPr>
            <p:cNvSpPr/>
            <p:nvPr/>
          </p:nvSpPr>
          <p:spPr>
            <a:xfrm>
              <a:off x="1092755" y="8684233"/>
              <a:ext cx="1929652" cy="368574"/>
            </a:xfrm>
            <a:custGeom>
              <a:avLst/>
              <a:gdLst>
                <a:gd name="connsiteX0" fmla="*/ 15091 w 1929652"/>
                <a:gd name="connsiteY0" fmla="*/ 105702 h 368574"/>
                <a:gd name="connsiteX1" fmla="*/ 22008 w 1929652"/>
                <a:gd name="connsiteY1" fmla="*/ 92575 h 368574"/>
                <a:gd name="connsiteX2" fmla="*/ 22008 w 1929652"/>
                <a:gd name="connsiteY2" fmla="*/ 53542 h 368574"/>
                <a:gd name="connsiteX3" fmla="*/ 21316 w 1929652"/>
                <a:gd name="connsiteY3" fmla="*/ 20726 h 368574"/>
                <a:gd name="connsiteX4" fmla="*/ 15091 w 1929652"/>
                <a:gd name="connsiteY4" fmla="*/ 12781 h 368574"/>
                <a:gd name="connsiteX5" fmla="*/ 5754 w 1929652"/>
                <a:gd name="connsiteY5" fmla="*/ 11054 h 368574"/>
                <a:gd name="connsiteX6" fmla="*/ 6446 w 1929652"/>
                <a:gd name="connsiteY6" fmla="*/ 2763 h 368574"/>
                <a:gd name="connsiteX7" fmla="*/ 31345 w 1929652"/>
                <a:gd name="connsiteY7" fmla="*/ 3454 h 368574"/>
                <a:gd name="connsiteX8" fmla="*/ 58320 w 1929652"/>
                <a:gd name="connsiteY8" fmla="*/ 2763 h 368574"/>
                <a:gd name="connsiteX9" fmla="*/ 59011 w 1929652"/>
                <a:gd name="connsiteY9" fmla="*/ 11054 h 368574"/>
                <a:gd name="connsiteX10" fmla="*/ 48982 w 1929652"/>
                <a:gd name="connsiteY10" fmla="*/ 12781 h 368574"/>
                <a:gd name="connsiteX11" fmla="*/ 42757 w 1929652"/>
                <a:gd name="connsiteY11" fmla="*/ 21417 h 368574"/>
                <a:gd name="connsiteX12" fmla="*/ 42757 w 1929652"/>
                <a:gd name="connsiteY12" fmla="*/ 74958 h 368574"/>
                <a:gd name="connsiteX13" fmla="*/ 44141 w 1929652"/>
                <a:gd name="connsiteY13" fmla="*/ 76340 h 368574"/>
                <a:gd name="connsiteX14" fmla="*/ 92556 w 1929652"/>
                <a:gd name="connsiteY14" fmla="*/ 24526 h 368574"/>
                <a:gd name="connsiteX15" fmla="*/ 93940 w 1929652"/>
                <a:gd name="connsiteY15" fmla="*/ 21071 h 368574"/>
                <a:gd name="connsiteX16" fmla="*/ 88407 w 1929652"/>
                <a:gd name="connsiteY16" fmla="*/ 12781 h 368574"/>
                <a:gd name="connsiteX17" fmla="*/ 80107 w 1929652"/>
                <a:gd name="connsiteY17" fmla="*/ 11054 h 368574"/>
                <a:gd name="connsiteX18" fmla="*/ 81144 w 1929652"/>
                <a:gd name="connsiteY18" fmla="*/ 2763 h 368574"/>
                <a:gd name="connsiteX19" fmla="*/ 105352 w 1929652"/>
                <a:gd name="connsiteY19" fmla="*/ 3454 h 368574"/>
                <a:gd name="connsiteX20" fmla="*/ 131289 w 1929652"/>
                <a:gd name="connsiteY20" fmla="*/ 2763 h 368574"/>
                <a:gd name="connsiteX21" fmla="*/ 131289 w 1929652"/>
                <a:gd name="connsiteY21" fmla="*/ 10708 h 368574"/>
                <a:gd name="connsiteX22" fmla="*/ 120223 w 1929652"/>
                <a:gd name="connsiteY22" fmla="*/ 13126 h 368574"/>
                <a:gd name="connsiteX23" fmla="*/ 115381 w 1929652"/>
                <a:gd name="connsiteY23" fmla="*/ 20726 h 368574"/>
                <a:gd name="connsiteX24" fmla="*/ 116073 w 1929652"/>
                <a:gd name="connsiteY24" fmla="*/ 96720 h 368574"/>
                <a:gd name="connsiteX25" fmla="*/ 121606 w 1929652"/>
                <a:gd name="connsiteY25" fmla="*/ 105011 h 368574"/>
                <a:gd name="connsiteX26" fmla="*/ 135093 w 1929652"/>
                <a:gd name="connsiteY26" fmla="*/ 107774 h 368574"/>
                <a:gd name="connsiteX27" fmla="*/ 133710 w 1929652"/>
                <a:gd name="connsiteY27" fmla="*/ 115719 h 368574"/>
                <a:gd name="connsiteX28" fmla="*/ 104660 w 1929652"/>
                <a:gd name="connsiteY28" fmla="*/ 115028 h 368574"/>
                <a:gd name="connsiteX29" fmla="*/ 82528 w 1929652"/>
                <a:gd name="connsiteY29" fmla="*/ 115719 h 368574"/>
                <a:gd name="connsiteX30" fmla="*/ 82182 w 1929652"/>
                <a:gd name="connsiteY30" fmla="*/ 108810 h 368574"/>
                <a:gd name="connsiteX31" fmla="*/ 94631 w 1929652"/>
                <a:gd name="connsiteY31" fmla="*/ 98793 h 368574"/>
                <a:gd name="connsiteX32" fmla="*/ 94631 w 1929652"/>
                <a:gd name="connsiteY32" fmla="*/ 39034 h 368574"/>
                <a:gd name="connsiteX33" fmla="*/ 93248 w 1929652"/>
                <a:gd name="connsiteY33" fmla="*/ 38343 h 368574"/>
                <a:gd name="connsiteX34" fmla="*/ 44832 w 1929652"/>
                <a:gd name="connsiteY34" fmla="*/ 90157 h 368574"/>
                <a:gd name="connsiteX35" fmla="*/ 43103 w 1929652"/>
                <a:gd name="connsiteY35" fmla="*/ 94648 h 368574"/>
                <a:gd name="connsiteX36" fmla="*/ 50020 w 1929652"/>
                <a:gd name="connsiteY36" fmla="*/ 106047 h 368574"/>
                <a:gd name="connsiteX37" fmla="*/ 60395 w 1929652"/>
                <a:gd name="connsiteY37" fmla="*/ 108120 h 368574"/>
                <a:gd name="connsiteX38" fmla="*/ 59357 w 1929652"/>
                <a:gd name="connsiteY38" fmla="*/ 115719 h 368574"/>
                <a:gd name="connsiteX39" fmla="*/ 31345 w 1929652"/>
                <a:gd name="connsiteY39" fmla="*/ 115028 h 368574"/>
                <a:gd name="connsiteX40" fmla="*/ 5062 w 1929652"/>
                <a:gd name="connsiteY40" fmla="*/ 115719 h 368574"/>
                <a:gd name="connsiteX41" fmla="*/ 5062 w 1929652"/>
                <a:gd name="connsiteY41" fmla="*/ 107774 h 368574"/>
                <a:gd name="connsiteX42" fmla="*/ 15437 w 1929652"/>
                <a:gd name="connsiteY42" fmla="*/ 105702 h 368574"/>
                <a:gd name="connsiteX43" fmla="*/ 160339 w 1929652"/>
                <a:gd name="connsiteY43" fmla="*/ 93957 h 368574"/>
                <a:gd name="connsiteX44" fmla="*/ 162759 w 1929652"/>
                <a:gd name="connsiteY44" fmla="*/ 21071 h 368574"/>
                <a:gd name="connsiteX45" fmla="*/ 155843 w 1929652"/>
                <a:gd name="connsiteY45" fmla="*/ 12435 h 368574"/>
                <a:gd name="connsiteX46" fmla="*/ 146160 w 1929652"/>
                <a:gd name="connsiteY46" fmla="*/ 11054 h 368574"/>
                <a:gd name="connsiteX47" fmla="*/ 147197 w 1929652"/>
                <a:gd name="connsiteY47" fmla="*/ 2763 h 368574"/>
                <a:gd name="connsiteX48" fmla="*/ 171405 w 1929652"/>
                <a:gd name="connsiteY48" fmla="*/ 3454 h 368574"/>
                <a:gd name="connsiteX49" fmla="*/ 183855 w 1929652"/>
                <a:gd name="connsiteY49" fmla="*/ 3109 h 368574"/>
                <a:gd name="connsiteX50" fmla="*/ 188005 w 1929652"/>
                <a:gd name="connsiteY50" fmla="*/ 13472 h 368574"/>
                <a:gd name="connsiteX51" fmla="*/ 220512 w 1929652"/>
                <a:gd name="connsiteY51" fmla="*/ 79449 h 368574"/>
                <a:gd name="connsiteX52" fmla="*/ 221550 w 1929652"/>
                <a:gd name="connsiteY52" fmla="*/ 79449 h 368574"/>
                <a:gd name="connsiteX53" fmla="*/ 256824 w 1929652"/>
                <a:gd name="connsiteY53" fmla="*/ 3454 h 368574"/>
                <a:gd name="connsiteX54" fmla="*/ 267891 w 1929652"/>
                <a:gd name="connsiteY54" fmla="*/ 3454 h 368574"/>
                <a:gd name="connsiteX55" fmla="*/ 292099 w 1929652"/>
                <a:gd name="connsiteY55" fmla="*/ 2763 h 368574"/>
                <a:gd name="connsiteX56" fmla="*/ 292099 w 1929652"/>
                <a:gd name="connsiteY56" fmla="*/ 10708 h 368574"/>
                <a:gd name="connsiteX57" fmla="*/ 281032 w 1929652"/>
                <a:gd name="connsiteY57" fmla="*/ 13126 h 368574"/>
                <a:gd name="connsiteX58" fmla="*/ 275845 w 1929652"/>
                <a:gd name="connsiteY58" fmla="*/ 20380 h 368574"/>
                <a:gd name="connsiteX59" fmla="*/ 276536 w 1929652"/>
                <a:gd name="connsiteY59" fmla="*/ 96030 h 368574"/>
                <a:gd name="connsiteX60" fmla="*/ 284836 w 1929652"/>
                <a:gd name="connsiteY60" fmla="*/ 105702 h 368574"/>
                <a:gd name="connsiteX61" fmla="*/ 294519 w 1929652"/>
                <a:gd name="connsiteY61" fmla="*/ 107774 h 368574"/>
                <a:gd name="connsiteX62" fmla="*/ 293136 w 1929652"/>
                <a:gd name="connsiteY62" fmla="*/ 115719 h 368574"/>
                <a:gd name="connsiteX63" fmla="*/ 266507 w 1929652"/>
                <a:gd name="connsiteY63" fmla="*/ 115028 h 368574"/>
                <a:gd name="connsiteX64" fmla="*/ 240916 w 1929652"/>
                <a:gd name="connsiteY64" fmla="*/ 115719 h 368574"/>
                <a:gd name="connsiteX65" fmla="*/ 240225 w 1929652"/>
                <a:gd name="connsiteY65" fmla="*/ 108120 h 368574"/>
                <a:gd name="connsiteX66" fmla="*/ 254749 w 1929652"/>
                <a:gd name="connsiteY66" fmla="*/ 99829 h 368574"/>
                <a:gd name="connsiteX67" fmla="*/ 255441 w 1929652"/>
                <a:gd name="connsiteY67" fmla="*/ 31434 h 368574"/>
                <a:gd name="connsiteX68" fmla="*/ 254749 w 1929652"/>
                <a:gd name="connsiteY68" fmla="*/ 31434 h 368574"/>
                <a:gd name="connsiteX69" fmla="*/ 217746 w 1929652"/>
                <a:gd name="connsiteY69" fmla="*/ 112610 h 368574"/>
                <a:gd name="connsiteX70" fmla="*/ 210829 w 1929652"/>
                <a:gd name="connsiteY70" fmla="*/ 114683 h 368574"/>
                <a:gd name="connsiteX71" fmla="*/ 173480 w 1929652"/>
                <a:gd name="connsiteY71" fmla="*/ 29362 h 368574"/>
                <a:gd name="connsiteX72" fmla="*/ 172097 w 1929652"/>
                <a:gd name="connsiteY72" fmla="*/ 29707 h 368574"/>
                <a:gd name="connsiteX73" fmla="*/ 172097 w 1929652"/>
                <a:gd name="connsiteY73" fmla="*/ 94648 h 368574"/>
                <a:gd name="connsiteX74" fmla="*/ 180396 w 1929652"/>
                <a:gd name="connsiteY74" fmla="*/ 105356 h 368574"/>
                <a:gd name="connsiteX75" fmla="*/ 191463 w 1929652"/>
                <a:gd name="connsiteY75" fmla="*/ 107774 h 368574"/>
                <a:gd name="connsiteX76" fmla="*/ 191117 w 1929652"/>
                <a:gd name="connsiteY76" fmla="*/ 115719 h 368574"/>
                <a:gd name="connsiteX77" fmla="*/ 166218 w 1929652"/>
                <a:gd name="connsiteY77" fmla="*/ 115028 h 368574"/>
                <a:gd name="connsiteX78" fmla="*/ 143047 w 1929652"/>
                <a:gd name="connsiteY78" fmla="*/ 115719 h 368574"/>
                <a:gd name="connsiteX79" fmla="*/ 143047 w 1929652"/>
                <a:gd name="connsiteY79" fmla="*/ 107774 h 368574"/>
                <a:gd name="connsiteX80" fmla="*/ 159993 w 1929652"/>
                <a:gd name="connsiteY80" fmla="*/ 93957 h 368574"/>
                <a:gd name="connsiteX81" fmla="*/ 330831 w 1929652"/>
                <a:gd name="connsiteY81" fmla="*/ 42833 h 368574"/>
                <a:gd name="connsiteX82" fmla="*/ 332560 w 1929652"/>
                <a:gd name="connsiteY82" fmla="*/ 44906 h 368574"/>
                <a:gd name="connsiteX83" fmla="*/ 380284 w 1929652"/>
                <a:gd name="connsiteY83" fmla="*/ 43179 h 368574"/>
                <a:gd name="connsiteX84" fmla="*/ 381668 w 1929652"/>
                <a:gd name="connsiteY84" fmla="*/ 40761 h 368574"/>
                <a:gd name="connsiteX85" fmla="*/ 355731 w 1929652"/>
                <a:gd name="connsiteY85" fmla="*/ 10708 h 368574"/>
                <a:gd name="connsiteX86" fmla="*/ 330831 w 1929652"/>
                <a:gd name="connsiteY86" fmla="*/ 42833 h 368574"/>
                <a:gd name="connsiteX87" fmla="*/ 405876 w 1929652"/>
                <a:gd name="connsiteY87" fmla="*/ 89812 h 368574"/>
                <a:gd name="connsiteX88" fmla="*/ 404492 w 1929652"/>
                <a:gd name="connsiteY88" fmla="*/ 97411 h 368574"/>
                <a:gd name="connsiteX89" fmla="*/ 359535 w 1929652"/>
                <a:gd name="connsiteY89" fmla="*/ 118137 h 368574"/>
                <a:gd name="connsiteX90" fmla="*/ 325298 w 1929652"/>
                <a:gd name="connsiteY90" fmla="*/ 105011 h 368574"/>
                <a:gd name="connsiteX91" fmla="*/ 309390 w 1929652"/>
                <a:gd name="connsiteY91" fmla="*/ 60105 h 368574"/>
                <a:gd name="connsiteX92" fmla="*/ 333944 w 1929652"/>
                <a:gd name="connsiteY92" fmla="*/ 9327 h 368574"/>
                <a:gd name="connsiteX93" fmla="*/ 364376 w 1929652"/>
                <a:gd name="connsiteY93" fmla="*/ 0 h 368574"/>
                <a:gd name="connsiteX94" fmla="*/ 403801 w 1929652"/>
                <a:gd name="connsiteY94" fmla="*/ 39724 h 368574"/>
                <a:gd name="connsiteX95" fmla="*/ 408296 w 1929652"/>
                <a:gd name="connsiteY95" fmla="*/ 43179 h 368574"/>
                <a:gd name="connsiteX96" fmla="*/ 405876 w 1929652"/>
                <a:gd name="connsiteY96" fmla="*/ 49397 h 368574"/>
                <a:gd name="connsiteX97" fmla="*/ 332214 w 1929652"/>
                <a:gd name="connsiteY97" fmla="*/ 55614 h 368574"/>
                <a:gd name="connsiteX98" fmla="*/ 330485 w 1929652"/>
                <a:gd name="connsiteY98" fmla="*/ 58723 h 368574"/>
                <a:gd name="connsiteX99" fmla="*/ 341898 w 1929652"/>
                <a:gd name="connsiteY99" fmla="*/ 87394 h 368574"/>
                <a:gd name="connsiteX100" fmla="*/ 372676 w 1929652"/>
                <a:gd name="connsiteY100" fmla="*/ 99829 h 368574"/>
                <a:gd name="connsiteX101" fmla="*/ 404838 w 1929652"/>
                <a:gd name="connsiteY101" fmla="*/ 88085 h 368574"/>
                <a:gd name="connsiteX102" fmla="*/ 405876 w 1929652"/>
                <a:gd name="connsiteY102" fmla="*/ 89812 h 368574"/>
                <a:gd name="connsiteX103" fmla="*/ 430083 w 1929652"/>
                <a:gd name="connsiteY103" fmla="*/ 106047 h 368574"/>
                <a:gd name="connsiteX104" fmla="*/ 437346 w 1929652"/>
                <a:gd name="connsiteY104" fmla="*/ 95339 h 368574"/>
                <a:gd name="connsiteX105" fmla="*/ 437692 w 1929652"/>
                <a:gd name="connsiteY105" fmla="*/ 56305 h 368574"/>
                <a:gd name="connsiteX106" fmla="*/ 437346 w 1929652"/>
                <a:gd name="connsiteY106" fmla="*/ 21071 h 368574"/>
                <a:gd name="connsiteX107" fmla="*/ 431121 w 1929652"/>
                <a:gd name="connsiteY107" fmla="*/ 12435 h 368574"/>
                <a:gd name="connsiteX108" fmla="*/ 421438 w 1929652"/>
                <a:gd name="connsiteY108" fmla="*/ 11054 h 368574"/>
                <a:gd name="connsiteX109" fmla="*/ 422129 w 1929652"/>
                <a:gd name="connsiteY109" fmla="*/ 2763 h 368574"/>
                <a:gd name="connsiteX110" fmla="*/ 447029 w 1929652"/>
                <a:gd name="connsiteY110" fmla="*/ 3454 h 368574"/>
                <a:gd name="connsiteX111" fmla="*/ 473658 w 1929652"/>
                <a:gd name="connsiteY111" fmla="*/ 2763 h 368574"/>
                <a:gd name="connsiteX112" fmla="*/ 473658 w 1929652"/>
                <a:gd name="connsiteY112" fmla="*/ 11054 h 368574"/>
                <a:gd name="connsiteX113" fmla="*/ 464666 w 1929652"/>
                <a:gd name="connsiteY113" fmla="*/ 12435 h 368574"/>
                <a:gd name="connsiteX114" fmla="*/ 458787 w 1929652"/>
                <a:gd name="connsiteY114" fmla="*/ 20035 h 368574"/>
                <a:gd name="connsiteX115" fmla="*/ 458787 w 1929652"/>
                <a:gd name="connsiteY115" fmla="*/ 50433 h 368574"/>
                <a:gd name="connsiteX116" fmla="*/ 460170 w 1929652"/>
                <a:gd name="connsiteY116" fmla="*/ 51815 h 368574"/>
                <a:gd name="connsiteX117" fmla="*/ 508586 w 1929652"/>
                <a:gd name="connsiteY117" fmla="*/ 51815 h 368574"/>
                <a:gd name="connsiteX118" fmla="*/ 509969 w 1929652"/>
                <a:gd name="connsiteY118" fmla="*/ 50433 h 368574"/>
                <a:gd name="connsiteX119" fmla="*/ 509278 w 1929652"/>
                <a:gd name="connsiteY119" fmla="*/ 20726 h 368574"/>
                <a:gd name="connsiteX120" fmla="*/ 503399 w 1929652"/>
                <a:gd name="connsiteY120" fmla="*/ 12781 h 368574"/>
                <a:gd name="connsiteX121" fmla="*/ 493370 w 1929652"/>
                <a:gd name="connsiteY121" fmla="*/ 11054 h 368574"/>
                <a:gd name="connsiteX122" fmla="*/ 494407 w 1929652"/>
                <a:gd name="connsiteY122" fmla="*/ 2763 h 368574"/>
                <a:gd name="connsiteX123" fmla="*/ 521036 w 1929652"/>
                <a:gd name="connsiteY123" fmla="*/ 3454 h 368574"/>
                <a:gd name="connsiteX124" fmla="*/ 547665 w 1929652"/>
                <a:gd name="connsiteY124" fmla="*/ 2763 h 368574"/>
                <a:gd name="connsiteX125" fmla="*/ 547665 w 1929652"/>
                <a:gd name="connsiteY125" fmla="*/ 10708 h 368574"/>
                <a:gd name="connsiteX126" fmla="*/ 539365 w 1929652"/>
                <a:gd name="connsiteY126" fmla="*/ 12435 h 368574"/>
                <a:gd name="connsiteX127" fmla="*/ 531411 w 1929652"/>
                <a:gd name="connsiteY127" fmla="*/ 21417 h 368574"/>
                <a:gd name="connsiteX128" fmla="*/ 531411 w 1929652"/>
                <a:gd name="connsiteY128" fmla="*/ 56651 h 368574"/>
                <a:gd name="connsiteX129" fmla="*/ 531757 w 1929652"/>
                <a:gd name="connsiteY129" fmla="*/ 95684 h 368574"/>
                <a:gd name="connsiteX130" fmla="*/ 540748 w 1929652"/>
                <a:gd name="connsiteY130" fmla="*/ 105702 h 368574"/>
                <a:gd name="connsiteX131" fmla="*/ 550777 w 1929652"/>
                <a:gd name="connsiteY131" fmla="*/ 107774 h 368574"/>
                <a:gd name="connsiteX132" fmla="*/ 549739 w 1929652"/>
                <a:gd name="connsiteY132" fmla="*/ 115719 h 368574"/>
                <a:gd name="connsiteX133" fmla="*/ 522073 w 1929652"/>
                <a:gd name="connsiteY133" fmla="*/ 115028 h 368574"/>
                <a:gd name="connsiteX134" fmla="*/ 494407 w 1929652"/>
                <a:gd name="connsiteY134" fmla="*/ 115719 h 368574"/>
                <a:gd name="connsiteX135" fmla="*/ 494407 w 1929652"/>
                <a:gd name="connsiteY135" fmla="*/ 108120 h 368574"/>
                <a:gd name="connsiteX136" fmla="*/ 503745 w 1929652"/>
                <a:gd name="connsiteY136" fmla="*/ 106047 h 368574"/>
                <a:gd name="connsiteX137" fmla="*/ 509969 w 1929652"/>
                <a:gd name="connsiteY137" fmla="*/ 97411 h 368574"/>
                <a:gd name="connsiteX138" fmla="*/ 508932 w 1929652"/>
                <a:gd name="connsiteY138" fmla="*/ 62868 h 368574"/>
                <a:gd name="connsiteX139" fmla="*/ 460516 w 1929652"/>
                <a:gd name="connsiteY139" fmla="*/ 62868 h 368574"/>
                <a:gd name="connsiteX140" fmla="*/ 459133 w 1929652"/>
                <a:gd name="connsiteY140" fmla="*/ 63905 h 368574"/>
                <a:gd name="connsiteX141" fmla="*/ 459133 w 1929652"/>
                <a:gd name="connsiteY141" fmla="*/ 96030 h 368574"/>
                <a:gd name="connsiteX142" fmla="*/ 466395 w 1929652"/>
                <a:gd name="connsiteY142" fmla="*/ 106047 h 368574"/>
                <a:gd name="connsiteX143" fmla="*/ 476078 w 1929652"/>
                <a:gd name="connsiteY143" fmla="*/ 108120 h 368574"/>
                <a:gd name="connsiteX144" fmla="*/ 475041 w 1929652"/>
                <a:gd name="connsiteY144" fmla="*/ 115719 h 368574"/>
                <a:gd name="connsiteX145" fmla="*/ 447375 w 1929652"/>
                <a:gd name="connsiteY145" fmla="*/ 115028 h 368574"/>
                <a:gd name="connsiteX146" fmla="*/ 421092 w 1929652"/>
                <a:gd name="connsiteY146" fmla="*/ 115719 h 368574"/>
                <a:gd name="connsiteX147" fmla="*/ 421092 w 1929652"/>
                <a:gd name="connsiteY147" fmla="*/ 107774 h 368574"/>
                <a:gd name="connsiteX148" fmla="*/ 572218 w 1929652"/>
                <a:gd name="connsiteY148" fmla="*/ 105702 h 368574"/>
                <a:gd name="connsiteX149" fmla="*/ 578443 w 1929652"/>
                <a:gd name="connsiteY149" fmla="*/ 92575 h 368574"/>
                <a:gd name="connsiteX150" fmla="*/ 578789 w 1929652"/>
                <a:gd name="connsiteY150" fmla="*/ 53542 h 368574"/>
                <a:gd name="connsiteX151" fmla="*/ 578443 w 1929652"/>
                <a:gd name="connsiteY151" fmla="*/ 20726 h 368574"/>
                <a:gd name="connsiteX152" fmla="*/ 571872 w 1929652"/>
                <a:gd name="connsiteY152" fmla="*/ 12781 h 368574"/>
                <a:gd name="connsiteX153" fmla="*/ 562535 w 1929652"/>
                <a:gd name="connsiteY153" fmla="*/ 11054 h 368574"/>
                <a:gd name="connsiteX154" fmla="*/ 563227 w 1929652"/>
                <a:gd name="connsiteY154" fmla="*/ 2763 h 368574"/>
                <a:gd name="connsiteX155" fmla="*/ 588126 w 1929652"/>
                <a:gd name="connsiteY155" fmla="*/ 3454 h 368574"/>
                <a:gd name="connsiteX156" fmla="*/ 615101 w 1929652"/>
                <a:gd name="connsiteY156" fmla="*/ 2763 h 368574"/>
                <a:gd name="connsiteX157" fmla="*/ 615792 w 1929652"/>
                <a:gd name="connsiteY157" fmla="*/ 11054 h 368574"/>
                <a:gd name="connsiteX158" fmla="*/ 606109 w 1929652"/>
                <a:gd name="connsiteY158" fmla="*/ 12781 h 368574"/>
                <a:gd name="connsiteX159" fmla="*/ 599884 w 1929652"/>
                <a:gd name="connsiteY159" fmla="*/ 21417 h 368574"/>
                <a:gd name="connsiteX160" fmla="*/ 599539 w 1929652"/>
                <a:gd name="connsiteY160" fmla="*/ 74958 h 368574"/>
                <a:gd name="connsiteX161" fmla="*/ 600922 w 1929652"/>
                <a:gd name="connsiteY161" fmla="*/ 76340 h 368574"/>
                <a:gd name="connsiteX162" fmla="*/ 649338 w 1929652"/>
                <a:gd name="connsiteY162" fmla="*/ 24526 h 368574"/>
                <a:gd name="connsiteX163" fmla="*/ 650721 w 1929652"/>
                <a:gd name="connsiteY163" fmla="*/ 21071 h 368574"/>
                <a:gd name="connsiteX164" fmla="*/ 645534 w 1929652"/>
                <a:gd name="connsiteY164" fmla="*/ 12781 h 368574"/>
                <a:gd name="connsiteX165" fmla="*/ 636888 w 1929652"/>
                <a:gd name="connsiteY165" fmla="*/ 11054 h 368574"/>
                <a:gd name="connsiteX166" fmla="*/ 637925 w 1929652"/>
                <a:gd name="connsiteY166" fmla="*/ 2763 h 368574"/>
                <a:gd name="connsiteX167" fmla="*/ 662133 w 1929652"/>
                <a:gd name="connsiteY167" fmla="*/ 3454 h 368574"/>
                <a:gd name="connsiteX168" fmla="*/ 688070 w 1929652"/>
                <a:gd name="connsiteY168" fmla="*/ 2763 h 368574"/>
                <a:gd name="connsiteX169" fmla="*/ 688070 w 1929652"/>
                <a:gd name="connsiteY169" fmla="*/ 10708 h 368574"/>
                <a:gd name="connsiteX170" fmla="*/ 677350 w 1929652"/>
                <a:gd name="connsiteY170" fmla="*/ 13126 h 368574"/>
                <a:gd name="connsiteX171" fmla="*/ 672508 w 1929652"/>
                <a:gd name="connsiteY171" fmla="*/ 20726 h 368574"/>
                <a:gd name="connsiteX172" fmla="*/ 672854 w 1929652"/>
                <a:gd name="connsiteY172" fmla="*/ 96720 h 368574"/>
                <a:gd name="connsiteX173" fmla="*/ 678733 w 1929652"/>
                <a:gd name="connsiteY173" fmla="*/ 105011 h 368574"/>
                <a:gd name="connsiteX174" fmla="*/ 691874 w 1929652"/>
                <a:gd name="connsiteY174" fmla="*/ 107774 h 368574"/>
                <a:gd name="connsiteX175" fmla="*/ 690837 w 1929652"/>
                <a:gd name="connsiteY175" fmla="*/ 115719 h 368574"/>
                <a:gd name="connsiteX176" fmla="*/ 661787 w 1929652"/>
                <a:gd name="connsiteY176" fmla="*/ 115028 h 368574"/>
                <a:gd name="connsiteX177" fmla="*/ 639309 w 1929652"/>
                <a:gd name="connsiteY177" fmla="*/ 115719 h 368574"/>
                <a:gd name="connsiteX178" fmla="*/ 638963 w 1929652"/>
                <a:gd name="connsiteY178" fmla="*/ 108810 h 368574"/>
                <a:gd name="connsiteX179" fmla="*/ 651413 w 1929652"/>
                <a:gd name="connsiteY179" fmla="*/ 98793 h 368574"/>
                <a:gd name="connsiteX180" fmla="*/ 651413 w 1929652"/>
                <a:gd name="connsiteY180" fmla="*/ 39034 h 368574"/>
                <a:gd name="connsiteX181" fmla="*/ 650029 w 1929652"/>
                <a:gd name="connsiteY181" fmla="*/ 38343 h 368574"/>
                <a:gd name="connsiteX182" fmla="*/ 601614 w 1929652"/>
                <a:gd name="connsiteY182" fmla="*/ 90157 h 368574"/>
                <a:gd name="connsiteX183" fmla="*/ 599884 w 1929652"/>
                <a:gd name="connsiteY183" fmla="*/ 94648 h 368574"/>
                <a:gd name="connsiteX184" fmla="*/ 606801 w 1929652"/>
                <a:gd name="connsiteY184" fmla="*/ 106047 h 368574"/>
                <a:gd name="connsiteX185" fmla="*/ 617176 w 1929652"/>
                <a:gd name="connsiteY185" fmla="*/ 108120 h 368574"/>
                <a:gd name="connsiteX186" fmla="*/ 616138 w 1929652"/>
                <a:gd name="connsiteY186" fmla="*/ 115719 h 368574"/>
                <a:gd name="connsiteX187" fmla="*/ 588472 w 1929652"/>
                <a:gd name="connsiteY187" fmla="*/ 115028 h 368574"/>
                <a:gd name="connsiteX188" fmla="*/ 561843 w 1929652"/>
                <a:gd name="connsiteY188" fmla="*/ 115719 h 368574"/>
                <a:gd name="connsiteX189" fmla="*/ 561843 w 1929652"/>
                <a:gd name="connsiteY189" fmla="*/ 107774 h 368574"/>
                <a:gd name="connsiteX190" fmla="*/ 572218 w 1929652"/>
                <a:gd name="connsiteY190" fmla="*/ 105702 h 368574"/>
                <a:gd name="connsiteX191" fmla="*/ 10596 w 1929652"/>
                <a:gd name="connsiteY191" fmla="*/ 191368 h 368574"/>
                <a:gd name="connsiteX192" fmla="*/ 62124 w 1929652"/>
                <a:gd name="connsiteY192" fmla="*/ 192059 h 368574"/>
                <a:gd name="connsiteX193" fmla="*/ 67311 w 1929652"/>
                <a:gd name="connsiteY193" fmla="*/ 208294 h 368574"/>
                <a:gd name="connsiteX194" fmla="*/ 120914 w 1929652"/>
                <a:gd name="connsiteY194" fmla="*/ 321596 h 368574"/>
                <a:gd name="connsiteX195" fmla="*/ 121952 w 1929652"/>
                <a:gd name="connsiteY195" fmla="*/ 321596 h 368574"/>
                <a:gd name="connsiteX196" fmla="*/ 176592 w 1929652"/>
                <a:gd name="connsiteY196" fmla="*/ 206913 h 368574"/>
                <a:gd name="connsiteX197" fmla="*/ 181434 w 1929652"/>
                <a:gd name="connsiteY197" fmla="*/ 192059 h 368574"/>
                <a:gd name="connsiteX198" fmla="*/ 231233 w 1929652"/>
                <a:gd name="connsiteY198" fmla="*/ 191368 h 368574"/>
                <a:gd name="connsiteX199" fmla="*/ 231233 w 1929652"/>
                <a:gd name="connsiteY199" fmla="*/ 198968 h 368574"/>
                <a:gd name="connsiteX200" fmla="*/ 212904 w 1929652"/>
                <a:gd name="connsiteY200" fmla="*/ 202422 h 368574"/>
                <a:gd name="connsiteX201" fmla="*/ 204950 w 1929652"/>
                <a:gd name="connsiteY201" fmla="*/ 213476 h 368574"/>
                <a:gd name="connsiteX202" fmla="*/ 208408 w 1929652"/>
                <a:gd name="connsiteY202" fmla="*/ 339558 h 368574"/>
                <a:gd name="connsiteX203" fmla="*/ 219129 w 1929652"/>
                <a:gd name="connsiteY203" fmla="*/ 355448 h 368574"/>
                <a:gd name="connsiteX204" fmla="*/ 234691 w 1929652"/>
                <a:gd name="connsiteY204" fmla="*/ 357866 h 368574"/>
                <a:gd name="connsiteX205" fmla="*/ 234691 w 1929652"/>
                <a:gd name="connsiteY205" fmla="*/ 365811 h 368574"/>
                <a:gd name="connsiteX206" fmla="*/ 196996 w 1929652"/>
                <a:gd name="connsiteY206" fmla="*/ 365120 h 368574"/>
                <a:gd name="connsiteX207" fmla="*/ 159301 w 1929652"/>
                <a:gd name="connsiteY207" fmla="*/ 365811 h 368574"/>
                <a:gd name="connsiteX208" fmla="*/ 159301 w 1929652"/>
                <a:gd name="connsiteY208" fmla="*/ 357866 h 368574"/>
                <a:gd name="connsiteX209" fmla="*/ 174517 w 1929652"/>
                <a:gd name="connsiteY209" fmla="*/ 354411 h 368574"/>
                <a:gd name="connsiteX210" fmla="*/ 182126 w 1929652"/>
                <a:gd name="connsiteY210" fmla="*/ 342667 h 368574"/>
                <a:gd name="connsiteX211" fmla="*/ 181088 w 1929652"/>
                <a:gd name="connsiteY211" fmla="*/ 225221 h 368574"/>
                <a:gd name="connsiteX212" fmla="*/ 179705 w 1929652"/>
                <a:gd name="connsiteY212" fmla="*/ 225221 h 368574"/>
                <a:gd name="connsiteX213" fmla="*/ 116419 w 1929652"/>
                <a:gd name="connsiteY213" fmla="*/ 365465 h 368574"/>
                <a:gd name="connsiteX214" fmla="*/ 108119 w 1929652"/>
                <a:gd name="connsiteY214" fmla="*/ 365811 h 368574"/>
                <a:gd name="connsiteX215" fmla="*/ 48982 w 1929652"/>
                <a:gd name="connsiteY215" fmla="*/ 224875 h 368574"/>
                <a:gd name="connsiteX216" fmla="*/ 47599 w 1929652"/>
                <a:gd name="connsiteY216" fmla="*/ 225566 h 368574"/>
                <a:gd name="connsiteX217" fmla="*/ 42066 w 1929652"/>
                <a:gd name="connsiteY217" fmla="*/ 336104 h 368574"/>
                <a:gd name="connsiteX218" fmla="*/ 51403 w 1929652"/>
                <a:gd name="connsiteY218" fmla="*/ 354757 h 368574"/>
                <a:gd name="connsiteX219" fmla="*/ 68694 w 1929652"/>
                <a:gd name="connsiteY219" fmla="*/ 357866 h 368574"/>
                <a:gd name="connsiteX220" fmla="*/ 68003 w 1929652"/>
                <a:gd name="connsiteY220" fmla="*/ 365811 h 368574"/>
                <a:gd name="connsiteX221" fmla="*/ 34803 w 1929652"/>
                <a:gd name="connsiteY221" fmla="*/ 365120 h 368574"/>
                <a:gd name="connsiteX222" fmla="*/ 912 w 1929652"/>
                <a:gd name="connsiteY222" fmla="*/ 365811 h 368574"/>
                <a:gd name="connsiteX223" fmla="*/ 912 w 1929652"/>
                <a:gd name="connsiteY223" fmla="*/ 357866 h 368574"/>
                <a:gd name="connsiteX224" fmla="*/ 14745 w 1929652"/>
                <a:gd name="connsiteY224" fmla="*/ 355448 h 368574"/>
                <a:gd name="connsiteX225" fmla="*/ 27195 w 1929652"/>
                <a:gd name="connsiteY225" fmla="*/ 335413 h 368574"/>
                <a:gd name="connsiteX226" fmla="*/ 37224 w 1929652"/>
                <a:gd name="connsiteY226" fmla="*/ 215549 h 368574"/>
                <a:gd name="connsiteX227" fmla="*/ 29270 w 1929652"/>
                <a:gd name="connsiteY227" fmla="*/ 203113 h 368574"/>
                <a:gd name="connsiteX228" fmla="*/ 9904 w 1929652"/>
                <a:gd name="connsiteY228" fmla="*/ 198968 h 368574"/>
                <a:gd name="connsiteX229" fmla="*/ 10250 w 1929652"/>
                <a:gd name="connsiteY229" fmla="*/ 191368 h 368574"/>
                <a:gd name="connsiteX230" fmla="*/ 279303 w 1929652"/>
                <a:gd name="connsiteY230" fmla="*/ 339903 h 368574"/>
                <a:gd name="connsiteX231" fmla="*/ 284145 w 1929652"/>
                <a:gd name="connsiteY231" fmla="*/ 352339 h 368574"/>
                <a:gd name="connsiteX232" fmla="*/ 279649 w 1929652"/>
                <a:gd name="connsiteY232" fmla="*/ 363393 h 368574"/>
                <a:gd name="connsiteX233" fmla="*/ 267545 w 1929652"/>
                <a:gd name="connsiteY233" fmla="*/ 368229 h 368574"/>
                <a:gd name="connsiteX234" fmla="*/ 257516 w 1929652"/>
                <a:gd name="connsiteY234" fmla="*/ 364084 h 368574"/>
                <a:gd name="connsiteX235" fmla="*/ 252674 w 1929652"/>
                <a:gd name="connsiteY235" fmla="*/ 351993 h 368574"/>
                <a:gd name="connsiteX236" fmla="*/ 257862 w 1929652"/>
                <a:gd name="connsiteY236" fmla="*/ 339903 h 368574"/>
                <a:gd name="connsiteX237" fmla="*/ 268928 w 1929652"/>
                <a:gd name="connsiteY237" fmla="*/ 335413 h 368574"/>
                <a:gd name="connsiteX238" fmla="*/ 279303 w 1929652"/>
                <a:gd name="connsiteY238" fmla="*/ 339903 h 368574"/>
                <a:gd name="connsiteX239" fmla="*/ 420054 w 1929652"/>
                <a:gd name="connsiteY239" fmla="*/ 317450 h 368574"/>
                <a:gd name="connsiteX240" fmla="*/ 369218 w 1929652"/>
                <a:gd name="connsiteY240" fmla="*/ 275999 h 368574"/>
                <a:gd name="connsiteX241" fmla="*/ 355385 w 1929652"/>
                <a:gd name="connsiteY241" fmla="*/ 276690 h 368574"/>
                <a:gd name="connsiteX242" fmla="*/ 354002 w 1929652"/>
                <a:gd name="connsiteY242" fmla="*/ 277726 h 368574"/>
                <a:gd name="connsiteX243" fmla="*/ 355039 w 1929652"/>
                <a:gd name="connsiteY243" fmla="*/ 341285 h 368574"/>
                <a:gd name="connsiteX244" fmla="*/ 361610 w 1929652"/>
                <a:gd name="connsiteY244" fmla="*/ 351993 h 368574"/>
                <a:gd name="connsiteX245" fmla="*/ 383051 w 1929652"/>
                <a:gd name="connsiteY245" fmla="*/ 356139 h 368574"/>
                <a:gd name="connsiteX246" fmla="*/ 420054 w 1929652"/>
                <a:gd name="connsiteY246" fmla="*/ 317450 h 368574"/>
                <a:gd name="connsiteX247" fmla="*/ 357114 w 1929652"/>
                <a:gd name="connsiteY247" fmla="*/ 202077 h 368574"/>
                <a:gd name="connsiteX248" fmla="*/ 355039 w 1929652"/>
                <a:gd name="connsiteY248" fmla="*/ 206567 h 368574"/>
                <a:gd name="connsiteX249" fmla="*/ 354002 w 1929652"/>
                <a:gd name="connsiteY249" fmla="*/ 264600 h 368574"/>
                <a:gd name="connsiteX250" fmla="*/ 355385 w 1929652"/>
                <a:gd name="connsiteY250" fmla="*/ 265981 h 368574"/>
                <a:gd name="connsiteX251" fmla="*/ 372676 w 1929652"/>
                <a:gd name="connsiteY251" fmla="*/ 266672 h 368574"/>
                <a:gd name="connsiteX252" fmla="*/ 395847 w 1929652"/>
                <a:gd name="connsiteY252" fmla="*/ 263218 h 368574"/>
                <a:gd name="connsiteX253" fmla="*/ 408988 w 1929652"/>
                <a:gd name="connsiteY253" fmla="*/ 236965 h 368574"/>
                <a:gd name="connsiteX254" fmla="*/ 367143 w 1929652"/>
                <a:gd name="connsiteY254" fmla="*/ 201386 h 368574"/>
                <a:gd name="connsiteX255" fmla="*/ 357114 w 1929652"/>
                <a:gd name="connsiteY255" fmla="*/ 202077 h 368574"/>
                <a:gd name="connsiteX256" fmla="*/ 306623 w 1929652"/>
                <a:gd name="connsiteY256" fmla="*/ 191368 h 368574"/>
                <a:gd name="connsiteX257" fmla="*/ 338785 w 1929652"/>
                <a:gd name="connsiteY257" fmla="*/ 192059 h 368574"/>
                <a:gd name="connsiteX258" fmla="*/ 384088 w 1929652"/>
                <a:gd name="connsiteY258" fmla="*/ 191368 h 368574"/>
                <a:gd name="connsiteX259" fmla="*/ 433888 w 1929652"/>
                <a:gd name="connsiteY259" fmla="*/ 230747 h 368574"/>
                <a:gd name="connsiteX260" fmla="*/ 406221 w 1929652"/>
                <a:gd name="connsiteY260" fmla="*/ 267018 h 368574"/>
                <a:gd name="connsiteX261" fmla="*/ 406221 w 1929652"/>
                <a:gd name="connsiteY261" fmla="*/ 268054 h 368574"/>
                <a:gd name="connsiteX262" fmla="*/ 446337 w 1929652"/>
                <a:gd name="connsiteY262" fmla="*/ 311233 h 368574"/>
                <a:gd name="connsiteX263" fmla="*/ 411063 w 1929652"/>
                <a:gd name="connsiteY263" fmla="*/ 359593 h 368574"/>
                <a:gd name="connsiteX264" fmla="*/ 367489 w 1929652"/>
                <a:gd name="connsiteY264" fmla="*/ 366501 h 368574"/>
                <a:gd name="connsiteX265" fmla="*/ 303165 w 1929652"/>
                <a:gd name="connsiteY265" fmla="*/ 365811 h 368574"/>
                <a:gd name="connsiteX266" fmla="*/ 303165 w 1929652"/>
                <a:gd name="connsiteY266" fmla="*/ 357866 h 368574"/>
                <a:gd name="connsiteX267" fmla="*/ 320802 w 1929652"/>
                <a:gd name="connsiteY267" fmla="*/ 355448 h 368574"/>
                <a:gd name="connsiteX268" fmla="*/ 329794 w 1929652"/>
                <a:gd name="connsiteY268" fmla="*/ 341285 h 368574"/>
                <a:gd name="connsiteX269" fmla="*/ 330485 w 1929652"/>
                <a:gd name="connsiteY269" fmla="*/ 277381 h 368574"/>
                <a:gd name="connsiteX270" fmla="*/ 330485 w 1929652"/>
                <a:gd name="connsiteY270" fmla="*/ 213130 h 368574"/>
                <a:gd name="connsiteX271" fmla="*/ 322531 w 1929652"/>
                <a:gd name="connsiteY271" fmla="*/ 201386 h 368574"/>
                <a:gd name="connsiteX272" fmla="*/ 306277 w 1929652"/>
                <a:gd name="connsiteY272" fmla="*/ 198622 h 368574"/>
                <a:gd name="connsiteX273" fmla="*/ 306277 w 1929652"/>
                <a:gd name="connsiteY273" fmla="*/ 191023 h 368574"/>
                <a:gd name="connsiteX274" fmla="*/ 491295 w 1929652"/>
                <a:gd name="connsiteY274" fmla="*/ 339903 h 368574"/>
                <a:gd name="connsiteX275" fmla="*/ 496482 w 1929652"/>
                <a:gd name="connsiteY275" fmla="*/ 352339 h 368574"/>
                <a:gd name="connsiteX276" fmla="*/ 491986 w 1929652"/>
                <a:gd name="connsiteY276" fmla="*/ 363393 h 368574"/>
                <a:gd name="connsiteX277" fmla="*/ 479882 w 1929652"/>
                <a:gd name="connsiteY277" fmla="*/ 368229 h 368574"/>
                <a:gd name="connsiteX278" fmla="*/ 469508 w 1929652"/>
                <a:gd name="connsiteY278" fmla="*/ 364084 h 368574"/>
                <a:gd name="connsiteX279" fmla="*/ 464666 w 1929652"/>
                <a:gd name="connsiteY279" fmla="*/ 351993 h 368574"/>
                <a:gd name="connsiteX280" fmla="*/ 469853 w 1929652"/>
                <a:gd name="connsiteY280" fmla="*/ 339903 h 368574"/>
                <a:gd name="connsiteX281" fmla="*/ 480920 w 1929652"/>
                <a:gd name="connsiteY281" fmla="*/ 335413 h 368574"/>
                <a:gd name="connsiteX282" fmla="*/ 491295 w 1929652"/>
                <a:gd name="connsiteY282" fmla="*/ 339903 h 368574"/>
                <a:gd name="connsiteX283" fmla="*/ 589510 w 1929652"/>
                <a:gd name="connsiteY283" fmla="*/ 331613 h 368574"/>
                <a:gd name="connsiteX284" fmla="*/ 636888 w 1929652"/>
                <a:gd name="connsiteY284" fmla="*/ 208294 h 368574"/>
                <a:gd name="connsiteX285" fmla="*/ 641384 w 1929652"/>
                <a:gd name="connsiteY285" fmla="*/ 191714 h 368574"/>
                <a:gd name="connsiteX286" fmla="*/ 650721 w 1929652"/>
                <a:gd name="connsiteY286" fmla="*/ 192059 h 368574"/>
                <a:gd name="connsiteX287" fmla="*/ 660058 w 1929652"/>
                <a:gd name="connsiteY287" fmla="*/ 192059 h 368574"/>
                <a:gd name="connsiteX288" fmla="*/ 664554 w 1929652"/>
                <a:gd name="connsiteY288" fmla="*/ 206567 h 368574"/>
                <a:gd name="connsiteX289" fmla="*/ 711241 w 1929652"/>
                <a:gd name="connsiteY289" fmla="*/ 335067 h 368574"/>
                <a:gd name="connsiteX290" fmla="*/ 741673 w 1929652"/>
                <a:gd name="connsiteY290" fmla="*/ 357866 h 368574"/>
                <a:gd name="connsiteX291" fmla="*/ 740982 w 1929652"/>
                <a:gd name="connsiteY291" fmla="*/ 365811 h 368574"/>
                <a:gd name="connsiteX292" fmla="*/ 706745 w 1929652"/>
                <a:gd name="connsiteY292" fmla="*/ 365120 h 368574"/>
                <a:gd name="connsiteX293" fmla="*/ 669741 w 1929652"/>
                <a:gd name="connsiteY293" fmla="*/ 365811 h 368574"/>
                <a:gd name="connsiteX294" fmla="*/ 669741 w 1929652"/>
                <a:gd name="connsiteY294" fmla="*/ 357866 h 368574"/>
                <a:gd name="connsiteX295" fmla="*/ 684958 w 1929652"/>
                <a:gd name="connsiteY295" fmla="*/ 354411 h 368574"/>
                <a:gd name="connsiteX296" fmla="*/ 688416 w 1929652"/>
                <a:gd name="connsiteY296" fmla="*/ 347503 h 368574"/>
                <a:gd name="connsiteX297" fmla="*/ 644842 w 1929652"/>
                <a:gd name="connsiteY297" fmla="*/ 221421 h 368574"/>
                <a:gd name="connsiteX298" fmla="*/ 643459 w 1929652"/>
                <a:gd name="connsiteY298" fmla="*/ 221766 h 368574"/>
                <a:gd name="connsiteX299" fmla="*/ 601959 w 1929652"/>
                <a:gd name="connsiteY299" fmla="*/ 338522 h 368574"/>
                <a:gd name="connsiteX300" fmla="*/ 609568 w 1929652"/>
                <a:gd name="connsiteY300" fmla="*/ 355793 h 368574"/>
                <a:gd name="connsiteX301" fmla="*/ 623401 w 1929652"/>
                <a:gd name="connsiteY301" fmla="*/ 357866 h 368574"/>
                <a:gd name="connsiteX302" fmla="*/ 622709 w 1929652"/>
                <a:gd name="connsiteY302" fmla="*/ 365811 h 368574"/>
                <a:gd name="connsiteX303" fmla="*/ 586743 w 1929652"/>
                <a:gd name="connsiteY303" fmla="*/ 365120 h 368574"/>
                <a:gd name="connsiteX304" fmla="*/ 556656 w 1929652"/>
                <a:gd name="connsiteY304" fmla="*/ 365811 h 368574"/>
                <a:gd name="connsiteX305" fmla="*/ 556656 w 1929652"/>
                <a:gd name="connsiteY305" fmla="*/ 357866 h 368574"/>
                <a:gd name="connsiteX306" fmla="*/ 589510 w 1929652"/>
                <a:gd name="connsiteY306" fmla="*/ 331613 h 368574"/>
                <a:gd name="connsiteX307" fmla="*/ 785593 w 1929652"/>
                <a:gd name="connsiteY307" fmla="*/ 264945 h 368574"/>
                <a:gd name="connsiteX308" fmla="*/ 771414 w 1929652"/>
                <a:gd name="connsiteY308" fmla="*/ 301215 h 368574"/>
                <a:gd name="connsiteX309" fmla="*/ 810493 w 1929652"/>
                <a:gd name="connsiteY309" fmla="*/ 356829 h 368574"/>
                <a:gd name="connsiteX310" fmla="*/ 827784 w 1929652"/>
                <a:gd name="connsiteY310" fmla="*/ 350957 h 368574"/>
                <a:gd name="connsiteX311" fmla="*/ 838159 w 1929652"/>
                <a:gd name="connsiteY311" fmla="*/ 315378 h 368574"/>
                <a:gd name="connsiteX312" fmla="*/ 799081 w 1929652"/>
                <a:gd name="connsiteY312" fmla="*/ 261145 h 368574"/>
                <a:gd name="connsiteX313" fmla="*/ 785593 w 1929652"/>
                <a:gd name="connsiteY313" fmla="*/ 264600 h 368574"/>
                <a:gd name="connsiteX314" fmla="*/ 862367 w 1929652"/>
                <a:gd name="connsiteY314" fmla="*/ 306397 h 368574"/>
                <a:gd name="connsiteX315" fmla="*/ 836084 w 1929652"/>
                <a:gd name="connsiteY315" fmla="*/ 358211 h 368574"/>
                <a:gd name="connsiteX316" fmla="*/ 803230 w 1929652"/>
                <a:gd name="connsiteY316" fmla="*/ 368574 h 368574"/>
                <a:gd name="connsiteX317" fmla="*/ 747207 w 1929652"/>
                <a:gd name="connsiteY317" fmla="*/ 308124 h 368574"/>
                <a:gd name="connsiteX318" fmla="*/ 771760 w 1929652"/>
                <a:gd name="connsiteY318" fmla="*/ 261145 h 368574"/>
                <a:gd name="connsiteX319" fmla="*/ 808764 w 1929652"/>
                <a:gd name="connsiteY319" fmla="*/ 250092 h 368574"/>
                <a:gd name="connsiteX320" fmla="*/ 862367 w 1929652"/>
                <a:gd name="connsiteY320" fmla="*/ 306397 h 368574"/>
                <a:gd name="connsiteX321" fmla="*/ 895220 w 1929652"/>
                <a:gd name="connsiteY321" fmla="*/ 344048 h 368574"/>
                <a:gd name="connsiteX322" fmla="*/ 897641 w 1929652"/>
                <a:gd name="connsiteY322" fmla="*/ 271163 h 368574"/>
                <a:gd name="connsiteX323" fmla="*/ 890725 w 1929652"/>
                <a:gd name="connsiteY323" fmla="*/ 262527 h 368574"/>
                <a:gd name="connsiteX324" fmla="*/ 881041 w 1929652"/>
                <a:gd name="connsiteY324" fmla="*/ 260800 h 368574"/>
                <a:gd name="connsiteX325" fmla="*/ 882079 w 1929652"/>
                <a:gd name="connsiteY325" fmla="*/ 252855 h 368574"/>
                <a:gd name="connsiteX326" fmla="*/ 906287 w 1929652"/>
                <a:gd name="connsiteY326" fmla="*/ 253546 h 368574"/>
                <a:gd name="connsiteX327" fmla="*/ 918737 w 1929652"/>
                <a:gd name="connsiteY327" fmla="*/ 253200 h 368574"/>
                <a:gd name="connsiteX328" fmla="*/ 922887 w 1929652"/>
                <a:gd name="connsiteY328" fmla="*/ 263563 h 368574"/>
                <a:gd name="connsiteX329" fmla="*/ 955394 w 1929652"/>
                <a:gd name="connsiteY329" fmla="*/ 329540 h 368574"/>
                <a:gd name="connsiteX330" fmla="*/ 956778 w 1929652"/>
                <a:gd name="connsiteY330" fmla="*/ 329540 h 368574"/>
                <a:gd name="connsiteX331" fmla="*/ 991360 w 1929652"/>
                <a:gd name="connsiteY331" fmla="*/ 253546 h 368574"/>
                <a:gd name="connsiteX332" fmla="*/ 1002773 w 1929652"/>
                <a:gd name="connsiteY332" fmla="*/ 253546 h 368574"/>
                <a:gd name="connsiteX333" fmla="*/ 1026980 w 1929652"/>
                <a:gd name="connsiteY333" fmla="*/ 252855 h 368574"/>
                <a:gd name="connsiteX334" fmla="*/ 1026980 w 1929652"/>
                <a:gd name="connsiteY334" fmla="*/ 260800 h 368574"/>
                <a:gd name="connsiteX335" fmla="*/ 1015914 w 1929652"/>
                <a:gd name="connsiteY335" fmla="*/ 263218 h 368574"/>
                <a:gd name="connsiteX336" fmla="*/ 1010727 w 1929652"/>
                <a:gd name="connsiteY336" fmla="*/ 270472 h 368574"/>
                <a:gd name="connsiteX337" fmla="*/ 1011418 w 1929652"/>
                <a:gd name="connsiteY337" fmla="*/ 345776 h 368574"/>
                <a:gd name="connsiteX338" fmla="*/ 1019718 w 1929652"/>
                <a:gd name="connsiteY338" fmla="*/ 355793 h 368574"/>
                <a:gd name="connsiteX339" fmla="*/ 1029401 w 1929652"/>
                <a:gd name="connsiteY339" fmla="*/ 357866 h 368574"/>
                <a:gd name="connsiteX340" fmla="*/ 1028018 w 1929652"/>
                <a:gd name="connsiteY340" fmla="*/ 365811 h 368574"/>
                <a:gd name="connsiteX341" fmla="*/ 1001389 w 1929652"/>
                <a:gd name="connsiteY341" fmla="*/ 365120 h 368574"/>
                <a:gd name="connsiteX342" fmla="*/ 975798 w 1929652"/>
                <a:gd name="connsiteY342" fmla="*/ 365811 h 368574"/>
                <a:gd name="connsiteX343" fmla="*/ 975106 w 1929652"/>
                <a:gd name="connsiteY343" fmla="*/ 357866 h 368574"/>
                <a:gd name="connsiteX344" fmla="*/ 989631 w 1929652"/>
                <a:gd name="connsiteY344" fmla="*/ 349921 h 368574"/>
                <a:gd name="connsiteX345" fmla="*/ 990323 w 1929652"/>
                <a:gd name="connsiteY345" fmla="*/ 281526 h 368574"/>
                <a:gd name="connsiteX346" fmla="*/ 989631 w 1929652"/>
                <a:gd name="connsiteY346" fmla="*/ 281526 h 368574"/>
                <a:gd name="connsiteX347" fmla="*/ 952974 w 1929652"/>
                <a:gd name="connsiteY347" fmla="*/ 362702 h 368574"/>
                <a:gd name="connsiteX348" fmla="*/ 946057 w 1929652"/>
                <a:gd name="connsiteY348" fmla="*/ 364774 h 368574"/>
                <a:gd name="connsiteX349" fmla="*/ 908708 w 1929652"/>
                <a:gd name="connsiteY349" fmla="*/ 279453 h 368574"/>
                <a:gd name="connsiteX350" fmla="*/ 907324 w 1929652"/>
                <a:gd name="connsiteY350" fmla="*/ 279798 h 368574"/>
                <a:gd name="connsiteX351" fmla="*/ 907324 w 1929652"/>
                <a:gd name="connsiteY351" fmla="*/ 344739 h 368574"/>
                <a:gd name="connsiteX352" fmla="*/ 915624 w 1929652"/>
                <a:gd name="connsiteY352" fmla="*/ 355448 h 368574"/>
                <a:gd name="connsiteX353" fmla="*/ 926691 w 1929652"/>
                <a:gd name="connsiteY353" fmla="*/ 357866 h 368574"/>
                <a:gd name="connsiteX354" fmla="*/ 926345 w 1929652"/>
                <a:gd name="connsiteY354" fmla="*/ 365811 h 368574"/>
                <a:gd name="connsiteX355" fmla="*/ 901445 w 1929652"/>
                <a:gd name="connsiteY355" fmla="*/ 365120 h 368574"/>
                <a:gd name="connsiteX356" fmla="*/ 878275 w 1929652"/>
                <a:gd name="connsiteY356" fmla="*/ 365811 h 368574"/>
                <a:gd name="connsiteX357" fmla="*/ 878275 w 1929652"/>
                <a:gd name="connsiteY357" fmla="*/ 357866 h 368574"/>
                <a:gd name="connsiteX358" fmla="*/ 895220 w 1929652"/>
                <a:gd name="connsiteY358" fmla="*/ 344048 h 368574"/>
                <a:gd name="connsiteX359" fmla="*/ 1082313 w 1929652"/>
                <a:gd name="connsiteY359" fmla="*/ 264945 h 368574"/>
                <a:gd name="connsiteX360" fmla="*/ 1068480 w 1929652"/>
                <a:gd name="connsiteY360" fmla="*/ 301215 h 368574"/>
                <a:gd name="connsiteX361" fmla="*/ 1107212 w 1929652"/>
                <a:gd name="connsiteY361" fmla="*/ 356829 h 368574"/>
                <a:gd name="connsiteX362" fmla="*/ 1124504 w 1929652"/>
                <a:gd name="connsiteY362" fmla="*/ 350957 h 368574"/>
                <a:gd name="connsiteX363" fmla="*/ 1134878 w 1929652"/>
                <a:gd name="connsiteY363" fmla="*/ 315378 h 368574"/>
                <a:gd name="connsiteX364" fmla="*/ 1096146 w 1929652"/>
                <a:gd name="connsiteY364" fmla="*/ 261145 h 368574"/>
                <a:gd name="connsiteX365" fmla="*/ 1082313 w 1929652"/>
                <a:gd name="connsiteY365" fmla="*/ 264600 h 368574"/>
                <a:gd name="connsiteX366" fmla="*/ 1159086 w 1929652"/>
                <a:gd name="connsiteY366" fmla="*/ 306397 h 368574"/>
                <a:gd name="connsiteX367" fmla="*/ 1132803 w 1929652"/>
                <a:gd name="connsiteY367" fmla="*/ 358211 h 368574"/>
                <a:gd name="connsiteX368" fmla="*/ 1100296 w 1929652"/>
                <a:gd name="connsiteY368" fmla="*/ 368574 h 368574"/>
                <a:gd name="connsiteX369" fmla="*/ 1044272 w 1929652"/>
                <a:gd name="connsiteY369" fmla="*/ 308124 h 368574"/>
                <a:gd name="connsiteX370" fmla="*/ 1068480 w 1929652"/>
                <a:gd name="connsiteY370" fmla="*/ 261145 h 368574"/>
                <a:gd name="connsiteX371" fmla="*/ 1105483 w 1929652"/>
                <a:gd name="connsiteY371" fmla="*/ 250092 h 368574"/>
                <a:gd name="connsiteX372" fmla="*/ 1159086 w 1929652"/>
                <a:gd name="connsiteY372" fmla="*/ 306397 h 368574"/>
                <a:gd name="connsiteX373" fmla="*/ 1186752 w 1929652"/>
                <a:gd name="connsiteY373" fmla="*/ 356139 h 368574"/>
                <a:gd name="connsiteX374" fmla="*/ 1194015 w 1929652"/>
                <a:gd name="connsiteY374" fmla="*/ 345430 h 368574"/>
                <a:gd name="connsiteX375" fmla="*/ 1194015 w 1929652"/>
                <a:gd name="connsiteY375" fmla="*/ 306397 h 368574"/>
                <a:gd name="connsiteX376" fmla="*/ 1194015 w 1929652"/>
                <a:gd name="connsiteY376" fmla="*/ 271163 h 368574"/>
                <a:gd name="connsiteX377" fmla="*/ 1187444 w 1929652"/>
                <a:gd name="connsiteY377" fmla="*/ 262527 h 368574"/>
                <a:gd name="connsiteX378" fmla="*/ 1178107 w 1929652"/>
                <a:gd name="connsiteY378" fmla="*/ 260800 h 368574"/>
                <a:gd name="connsiteX379" fmla="*/ 1178798 w 1929652"/>
                <a:gd name="connsiteY379" fmla="*/ 252855 h 368574"/>
                <a:gd name="connsiteX380" fmla="*/ 1203698 w 1929652"/>
                <a:gd name="connsiteY380" fmla="*/ 253546 h 368574"/>
                <a:gd name="connsiteX381" fmla="*/ 1229981 w 1929652"/>
                <a:gd name="connsiteY381" fmla="*/ 252855 h 368574"/>
                <a:gd name="connsiteX382" fmla="*/ 1230327 w 1929652"/>
                <a:gd name="connsiteY382" fmla="*/ 260800 h 368574"/>
                <a:gd name="connsiteX383" fmla="*/ 1221335 w 1929652"/>
                <a:gd name="connsiteY383" fmla="*/ 262527 h 368574"/>
                <a:gd name="connsiteX384" fmla="*/ 1215456 w 1929652"/>
                <a:gd name="connsiteY384" fmla="*/ 270126 h 368574"/>
                <a:gd name="connsiteX385" fmla="*/ 1215456 w 1929652"/>
                <a:gd name="connsiteY385" fmla="*/ 300179 h 368574"/>
                <a:gd name="connsiteX386" fmla="*/ 1216839 w 1929652"/>
                <a:gd name="connsiteY386" fmla="*/ 301906 h 368574"/>
                <a:gd name="connsiteX387" fmla="*/ 1265255 w 1929652"/>
                <a:gd name="connsiteY387" fmla="*/ 301906 h 368574"/>
                <a:gd name="connsiteX388" fmla="*/ 1266293 w 1929652"/>
                <a:gd name="connsiteY388" fmla="*/ 300179 h 368574"/>
                <a:gd name="connsiteX389" fmla="*/ 1265947 w 1929652"/>
                <a:gd name="connsiteY389" fmla="*/ 270817 h 368574"/>
                <a:gd name="connsiteX390" fmla="*/ 1260068 w 1929652"/>
                <a:gd name="connsiteY390" fmla="*/ 262872 h 368574"/>
                <a:gd name="connsiteX391" fmla="*/ 1250039 w 1929652"/>
                <a:gd name="connsiteY391" fmla="*/ 260800 h 368574"/>
                <a:gd name="connsiteX392" fmla="*/ 1251076 w 1929652"/>
                <a:gd name="connsiteY392" fmla="*/ 252855 h 368574"/>
                <a:gd name="connsiteX393" fmla="*/ 1277705 w 1929652"/>
                <a:gd name="connsiteY393" fmla="*/ 253546 h 368574"/>
                <a:gd name="connsiteX394" fmla="*/ 1304334 w 1929652"/>
                <a:gd name="connsiteY394" fmla="*/ 252855 h 368574"/>
                <a:gd name="connsiteX395" fmla="*/ 1304334 w 1929652"/>
                <a:gd name="connsiteY395" fmla="*/ 260800 h 368574"/>
                <a:gd name="connsiteX396" fmla="*/ 1296034 w 1929652"/>
                <a:gd name="connsiteY396" fmla="*/ 262527 h 368574"/>
                <a:gd name="connsiteX397" fmla="*/ 1288080 w 1929652"/>
                <a:gd name="connsiteY397" fmla="*/ 271508 h 368574"/>
                <a:gd name="connsiteX398" fmla="*/ 1288080 w 1929652"/>
                <a:gd name="connsiteY398" fmla="*/ 306397 h 368574"/>
                <a:gd name="connsiteX399" fmla="*/ 1288426 w 1929652"/>
                <a:gd name="connsiteY399" fmla="*/ 345776 h 368574"/>
                <a:gd name="connsiteX400" fmla="*/ 1297071 w 1929652"/>
                <a:gd name="connsiteY400" fmla="*/ 355793 h 368574"/>
                <a:gd name="connsiteX401" fmla="*/ 1307446 w 1929652"/>
                <a:gd name="connsiteY401" fmla="*/ 357866 h 368574"/>
                <a:gd name="connsiteX402" fmla="*/ 1306063 w 1929652"/>
                <a:gd name="connsiteY402" fmla="*/ 365811 h 368574"/>
                <a:gd name="connsiteX403" fmla="*/ 1278397 w 1929652"/>
                <a:gd name="connsiteY403" fmla="*/ 365120 h 368574"/>
                <a:gd name="connsiteX404" fmla="*/ 1250730 w 1929652"/>
                <a:gd name="connsiteY404" fmla="*/ 365811 h 368574"/>
                <a:gd name="connsiteX405" fmla="*/ 1250730 w 1929652"/>
                <a:gd name="connsiteY405" fmla="*/ 357866 h 368574"/>
                <a:gd name="connsiteX406" fmla="*/ 1260414 w 1929652"/>
                <a:gd name="connsiteY406" fmla="*/ 356139 h 368574"/>
                <a:gd name="connsiteX407" fmla="*/ 1266293 w 1929652"/>
                <a:gd name="connsiteY407" fmla="*/ 347503 h 368574"/>
                <a:gd name="connsiteX408" fmla="*/ 1265601 w 1929652"/>
                <a:gd name="connsiteY408" fmla="*/ 312960 h 368574"/>
                <a:gd name="connsiteX409" fmla="*/ 1217185 w 1929652"/>
                <a:gd name="connsiteY409" fmla="*/ 312960 h 368574"/>
                <a:gd name="connsiteX410" fmla="*/ 1215802 w 1929652"/>
                <a:gd name="connsiteY410" fmla="*/ 313996 h 368574"/>
                <a:gd name="connsiteX411" fmla="*/ 1215802 w 1929652"/>
                <a:gd name="connsiteY411" fmla="*/ 345776 h 368574"/>
                <a:gd name="connsiteX412" fmla="*/ 1223064 w 1929652"/>
                <a:gd name="connsiteY412" fmla="*/ 356139 h 368574"/>
                <a:gd name="connsiteX413" fmla="*/ 1232747 w 1929652"/>
                <a:gd name="connsiteY413" fmla="*/ 357866 h 368574"/>
                <a:gd name="connsiteX414" fmla="*/ 1231364 w 1929652"/>
                <a:gd name="connsiteY414" fmla="*/ 365811 h 368574"/>
                <a:gd name="connsiteX415" fmla="*/ 1204044 w 1929652"/>
                <a:gd name="connsiteY415" fmla="*/ 365120 h 368574"/>
                <a:gd name="connsiteX416" fmla="*/ 1177761 w 1929652"/>
                <a:gd name="connsiteY416" fmla="*/ 365811 h 368574"/>
                <a:gd name="connsiteX417" fmla="*/ 1177761 w 1929652"/>
                <a:gd name="connsiteY417" fmla="*/ 357866 h 368574"/>
                <a:gd name="connsiteX418" fmla="*/ 1360703 w 1929652"/>
                <a:gd name="connsiteY418" fmla="*/ 264945 h 368574"/>
                <a:gd name="connsiteX419" fmla="*/ 1346524 w 1929652"/>
                <a:gd name="connsiteY419" fmla="*/ 301215 h 368574"/>
                <a:gd name="connsiteX420" fmla="*/ 1385603 w 1929652"/>
                <a:gd name="connsiteY420" fmla="*/ 356829 h 368574"/>
                <a:gd name="connsiteX421" fmla="*/ 1402894 w 1929652"/>
                <a:gd name="connsiteY421" fmla="*/ 350957 h 368574"/>
                <a:gd name="connsiteX422" fmla="*/ 1413269 w 1929652"/>
                <a:gd name="connsiteY422" fmla="*/ 315378 h 368574"/>
                <a:gd name="connsiteX423" fmla="*/ 1374191 w 1929652"/>
                <a:gd name="connsiteY423" fmla="*/ 261145 h 368574"/>
                <a:gd name="connsiteX424" fmla="*/ 1360703 w 1929652"/>
                <a:gd name="connsiteY424" fmla="*/ 264600 h 368574"/>
                <a:gd name="connsiteX425" fmla="*/ 1437477 w 1929652"/>
                <a:gd name="connsiteY425" fmla="*/ 306397 h 368574"/>
                <a:gd name="connsiteX426" fmla="*/ 1411194 w 1929652"/>
                <a:gd name="connsiteY426" fmla="*/ 358211 h 368574"/>
                <a:gd name="connsiteX427" fmla="*/ 1378686 w 1929652"/>
                <a:gd name="connsiteY427" fmla="*/ 368574 h 368574"/>
                <a:gd name="connsiteX428" fmla="*/ 1322662 w 1929652"/>
                <a:gd name="connsiteY428" fmla="*/ 308124 h 368574"/>
                <a:gd name="connsiteX429" fmla="*/ 1346870 w 1929652"/>
                <a:gd name="connsiteY429" fmla="*/ 261145 h 368574"/>
                <a:gd name="connsiteX430" fmla="*/ 1383874 w 1929652"/>
                <a:gd name="connsiteY430" fmla="*/ 250092 h 368574"/>
                <a:gd name="connsiteX431" fmla="*/ 1437477 w 1929652"/>
                <a:gd name="connsiteY431" fmla="*/ 306397 h 368574"/>
                <a:gd name="connsiteX432" fmla="*/ 1512521 w 1929652"/>
                <a:gd name="connsiteY432" fmla="*/ 368574 h 368574"/>
                <a:gd name="connsiteX433" fmla="*/ 1472060 w 1929652"/>
                <a:gd name="connsiteY433" fmla="*/ 348884 h 368574"/>
                <a:gd name="connsiteX434" fmla="*/ 1460993 w 1929652"/>
                <a:gd name="connsiteY434" fmla="*/ 311233 h 368574"/>
                <a:gd name="connsiteX435" fmla="*/ 1489697 w 1929652"/>
                <a:gd name="connsiteY435" fmla="*/ 261491 h 368574"/>
                <a:gd name="connsiteX436" fmla="*/ 1525317 w 1929652"/>
                <a:gd name="connsiteY436" fmla="*/ 250092 h 368574"/>
                <a:gd name="connsiteX437" fmla="*/ 1548487 w 1929652"/>
                <a:gd name="connsiteY437" fmla="*/ 254237 h 368574"/>
                <a:gd name="connsiteX438" fmla="*/ 1556787 w 1929652"/>
                <a:gd name="connsiteY438" fmla="*/ 261491 h 368574"/>
                <a:gd name="connsiteX439" fmla="*/ 1556441 w 1929652"/>
                <a:gd name="connsiteY439" fmla="*/ 265981 h 368574"/>
                <a:gd name="connsiteX440" fmla="*/ 1546758 w 1929652"/>
                <a:gd name="connsiteY440" fmla="*/ 277726 h 368574"/>
                <a:gd name="connsiteX441" fmla="*/ 1543991 w 1929652"/>
                <a:gd name="connsiteY441" fmla="*/ 277726 h 368574"/>
                <a:gd name="connsiteX442" fmla="*/ 1512867 w 1929652"/>
                <a:gd name="connsiteY442" fmla="*/ 262527 h 368574"/>
                <a:gd name="connsiteX443" fmla="*/ 1482780 w 1929652"/>
                <a:gd name="connsiteY443" fmla="*/ 300524 h 368574"/>
                <a:gd name="connsiteX444" fmla="*/ 1493155 w 1929652"/>
                <a:gd name="connsiteY444" fmla="*/ 335067 h 368574"/>
                <a:gd name="connsiteX445" fmla="*/ 1524971 w 1929652"/>
                <a:gd name="connsiteY445" fmla="*/ 349921 h 368574"/>
                <a:gd name="connsiteX446" fmla="*/ 1557133 w 1929652"/>
                <a:gd name="connsiteY446" fmla="*/ 336104 h 368574"/>
                <a:gd name="connsiteX447" fmla="*/ 1558516 w 1929652"/>
                <a:gd name="connsiteY447" fmla="*/ 338176 h 368574"/>
                <a:gd name="connsiteX448" fmla="*/ 1557133 w 1929652"/>
                <a:gd name="connsiteY448" fmla="*/ 346121 h 368574"/>
                <a:gd name="connsiteX449" fmla="*/ 1512175 w 1929652"/>
                <a:gd name="connsiteY449" fmla="*/ 368574 h 368574"/>
                <a:gd name="connsiteX450" fmla="*/ 1611773 w 1929652"/>
                <a:gd name="connsiteY450" fmla="*/ 264945 h 368574"/>
                <a:gd name="connsiteX451" fmla="*/ 1597249 w 1929652"/>
                <a:gd name="connsiteY451" fmla="*/ 301215 h 368574"/>
                <a:gd name="connsiteX452" fmla="*/ 1636673 w 1929652"/>
                <a:gd name="connsiteY452" fmla="*/ 356829 h 368574"/>
                <a:gd name="connsiteX453" fmla="*/ 1653964 w 1929652"/>
                <a:gd name="connsiteY453" fmla="*/ 350957 h 368574"/>
                <a:gd name="connsiteX454" fmla="*/ 1664339 w 1929652"/>
                <a:gd name="connsiteY454" fmla="*/ 315378 h 368574"/>
                <a:gd name="connsiteX455" fmla="*/ 1625261 w 1929652"/>
                <a:gd name="connsiteY455" fmla="*/ 261145 h 368574"/>
                <a:gd name="connsiteX456" fmla="*/ 1611773 w 1929652"/>
                <a:gd name="connsiteY456" fmla="*/ 264600 h 368574"/>
                <a:gd name="connsiteX457" fmla="*/ 1688547 w 1929652"/>
                <a:gd name="connsiteY457" fmla="*/ 306397 h 368574"/>
                <a:gd name="connsiteX458" fmla="*/ 1662264 w 1929652"/>
                <a:gd name="connsiteY458" fmla="*/ 358211 h 368574"/>
                <a:gd name="connsiteX459" fmla="*/ 1629411 w 1929652"/>
                <a:gd name="connsiteY459" fmla="*/ 368574 h 368574"/>
                <a:gd name="connsiteX460" fmla="*/ 1573387 w 1929652"/>
                <a:gd name="connsiteY460" fmla="*/ 308124 h 368574"/>
                <a:gd name="connsiteX461" fmla="*/ 1597940 w 1929652"/>
                <a:gd name="connsiteY461" fmla="*/ 261145 h 368574"/>
                <a:gd name="connsiteX462" fmla="*/ 1634944 w 1929652"/>
                <a:gd name="connsiteY462" fmla="*/ 250092 h 368574"/>
                <a:gd name="connsiteX463" fmla="*/ 1688547 w 1929652"/>
                <a:gd name="connsiteY463" fmla="*/ 306397 h 368574"/>
                <a:gd name="connsiteX464" fmla="*/ 1745608 w 1929652"/>
                <a:gd name="connsiteY464" fmla="*/ 310196 h 368574"/>
                <a:gd name="connsiteX465" fmla="*/ 1744225 w 1929652"/>
                <a:gd name="connsiteY465" fmla="*/ 311578 h 368574"/>
                <a:gd name="connsiteX466" fmla="*/ 1744225 w 1929652"/>
                <a:gd name="connsiteY466" fmla="*/ 346121 h 368574"/>
                <a:gd name="connsiteX467" fmla="*/ 1749067 w 1929652"/>
                <a:gd name="connsiteY467" fmla="*/ 354411 h 368574"/>
                <a:gd name="connsiteX468" fmla="*/ 1762208 w 1929652"/>
                <a:gd name="connsiteY468" fmla="*/ 357520 h 368574"/>
                <a:gd name="connsiteX469" fmla="*/ 1786416 w 1929652"/>
                <a:gd name="connsiteY469" fmla="*/ 335067 h 368574"/>
                <a:gd name="connsiteX470" fmla="*/ 1745608 w 1929652"/>
                <a:gd name="connsiteY470" fmla="*/ 310196 h 368574"/>
                <a:gd name="connsiteX471" fmla="*/ 1782266 w 1929652"/>
                <a:gd name="connsiteY471" fmla="*/ 283944 h 368574"/>
                <a:gd name="connsiteX472" fmla="*/ 1746992 w 1929652"/>
                <a:gd name="connsiteY472" fmla="*/ 261145 h 368574"/>
                <a:gd name="connsiteX473" fmla="*/ 1744571 w 1929652"/>
                <a:gd name="connsiteY473" fmla="*/ 262872 h 368574"/>
                <a:gd name="connsiteX474" fmla="*/ 1744225 w 1929652"/>
                <a:gd name="connsiteY474" fmla="*/ 300179 h 368574"/>
                <a:gd name="connsiteX475" fmla="*/ 1745263 w 1929652"/>
                <a:gd name="connsiteY475" fmla="*/ 301561 h 368574"/>
                <a:gd name="connsiteX476" fmla="*/ 1759096 w 1929652"/>
                <a:gd name="connsiteY476" fmla="*/ 301561 h 368574"/>
                <a:gd name="connsiteX477" fmla="*/ 1775004 w 1929652"/>
                <a:gd name="connsiteY477" fmla="*/ 298797 h 368574"/>
                <a:gd name="connsiteX478" fmla="*/ 1781920 w 1929652"/>
                <a:gd name="connsiteY478" fmla="*/ 283944 h 368574"/>
                <a:gd name="connsiteX479" fmla="*/ 1717251 w 1929652"/>
                <a:gd name="connsiteY479" fmla="*/ 355793 h 368574"/>
                <a:gd name="connsiteX480" fmla="*/ 1723476 w 1929652"/>
                <a:gd name="connsiteY480" fmla="*/ 348884 h 368574"/>
                <a:gd name="connsiteX481" fmla="*/ 1723476 w 1929652"/>
                <a:gd name="connsiteY481" fmla="*/ 306051 h 368574"/>
                <a:gd name="connsiteX482" fmla="*/ 1723476 w 1929652"/>
                <a:gd name="connsiteY482" fmla="*/ 271854 h 368574"/>
                <a:gd name="connsiteX483" fmla="*/ 1720017 w 1929652"/>
                <a:gd name="connsiteY483" fmla="*/ 264945 h 368574"/>
                <a:gd name="connsiteX484" fmla="*/ 1707222 w 1929652"/>
                <a:gd name="connsiteY484" fmla="*/ 260800 h 368574"/>
                <a:gd name="connsiteX485" fmla="*/ 1707222 w 1929652"/>
                <a:gd name="connsiteY485" fmla="*/ 253891 h 368574"/>
                <a:gd name="connsiteX486" fmla="*/ 1765666 w 1929652"/>
                <a:gd name="connsiteY486" fmla="*/ 251819 h 368574"/>
                <a:gd name="connsiteX487" fmla="*/ 1803362 w 1929652"/>
                <a:gd name="connsiteY487" fmla="*/ 278417 h 368574"/>
                <a:gd name="connsiteX488" fmla="*/ 1783649 w 1929652"/>
                <a:gd name="connsiteY488" fmla="*/ 302597 h 368574"/>
                <a:gd name="connsiteX489" fmla="*/ 1783649 w 1929652"/>
                <a:gd name="connsiteY489" fmla="*/ 303288 h 368574"/>
                <a:gd name="connsiteX490" fmla="*/ 1809932 w 1929652"/>
                <a:gd name="connsiteY490" fmla="*/ 330922 h 368574"/>
                <a:gd name="connsiteX491" fmla="*/ 1786762 w 1929652"/>
                <a:gd name="connsiteY491" fmla="*/ 360975 h 368574"/>
                <a:gd name="connsiteX492" fmla="*/ 1750796 w 1929652"/>
                <a:gd name="connsiteY492" fmla="*/ 366847 h 368574"/>
                <a:gd name="connsiteX493" fmla="*/ 1706530 w 1929652"/>
                <a:gd name="connsiteY493" fmla="*/ 365811 h 368574"/>
                <a:gd name="connsiteX494" fmla="*/ 1706184 w 1929652"/>
                <a:gd name="connsiteY494" fmla="*/ 357866 h 368574"/>
                <a:gd name="connsiteX495" fmla="*/ 1717251 w 1929652"/>
                <a:gd name="connsiteY495" fmla="*/ 355793 h 368574"/>
                <a:gd name="connsiteX496" fmla="*/ 1887397 w 1929652"/>
                <a:gd name="connsiteY496" fmla="*/ 310887 h 368574"/>
                <a:gd name="connsiteX497" fmla="*/ 1854198 w 1929652"/>
                <a:gd name="connsiteY497" fmla="*/ 323668 h 368574"/>
                <a:gd name="connsiteX498" fmla="*/ 1851086 w 1929652"/>
                <a:gd name="connsiteY498" fmla="*/ 332649 h 368574"/>
                <a:gd name="connsiteX499" fmla="*/ 1870798 w 1929652"/>
                <a:gd name="connsiteY499" fmla="*/ 351993 h 368574"/>
                <a:gd name="connsiteX500" fmla="*/ 1885323 w 1929652"/>
                <a:gd name="connsiteY500" fmla="*/ 347157 h 368574"/>
                <a:gd name="connsiteX501" fmla="*/ 1888435 w 1929652"/>
                <a:gd name="connsiteY501" fmla="*/ 340940 h 368574"/>
                <a:gd name="connsiteX502" fmla="*/ 1889127 w 1929652"/>
                <a:gd name="connsiteY502" fmla="*/ 311924 h 368574"/>
                <a:gd name="connsiteX503" fmla="*/ 1887397 w 1929652"/>
                <a:gd name="connsiteY503" fmla="*/ 310887 h 368574"/>
                <a:gd name="connsiteX504" fmla="*/ 1884977 w 1929652"/>
                <a:gd name="connsiteY504" fmla="*/ 275308 h 368574"/>
                <a:gd name="connsiteX505" fmla="*/ 1863536 w 1929652"/>
                <a:gd name="connsiteY505" fmla="*/ 264945 h 368574"/>
                <a:gd name="connsiteX506" fmla="*/ 1852469 w 1929652"/>
                <a:gd name="connsiteY506" fmla="*/ 267363 h 368574"/>
                <a:gd name="connsiteX507" fmla="*/ 1840365 w 1929652"/>
                <a:gd name="connsiteY507" fmla="*/ 287743 h 368574"/>
                <a:gd name="connsiteX508" fmla="*/ 1832411 w 1929652"/>
                <a:gd name="connsiteY508" fmla="*/ 282217 h 368574"/>
                <a:gd name="connsiteX509" fmla="*/ 1838982 w 1929652"/>
                <a:gd name="connsiteY509" fmla="*/ 265636 h 368574"/>
                <a:gd name="connsiteX510" fmla="*/ 1875639 w 1929652"/>
                <a:gd name="connsiteY510" fmla="*/ 250092 h 368574"/>
                <a:gd name="connsiteX511" fmla="*/ 1903306 w 1929652"/>
                <a:gd name="connsiteY511" fmla="*/ 264945 h 368574"/>
                <a:gd name="connsiteX512" fmla="*/ 1910222 w 1929652"/>
                <a:gd name="connsiteY512" fmla="*/ 292579 h 368574"/>
                <a:gd name="connsiteX513" fmla="*/ 1908839 w 1929652"/>
                <a:gd name="connsiteY513" fmla="*/ 340249 h 368574"/>
                <a:gd name="connsiteX514" fmla="*/ 1919559 w 1929652"/>
                <a:gd name="connsiteY514" fmla="*/ 351648 h 368574"/>
                <a:gd name="connsiteX515" fmla="*/ 1929588 w 1929652"/>
                <a:gd name="connsiteY515" fmla="*/ 350266 h 368574"/>
                <a:gd name="connsiteX516" fmla="*/ 1928551 w 1929652"/>
                <a:gd name="connsiteY516" fmla="*/ 358557 h 368574"/>
                <a:gd name="connsiteX517" fmla="*/ 1905380 w 1929652"/>
                <a:gd name="connsiteY517" fmla="*/ 368574 h 368574"/>
                <a:gd name="connsiteX518" fmla="*/ 1890856 w 1929652"/>
                <a:gd name="connsiteY518" fmla="*/ 360975 h 368574"/>
                <a:gd name="connsiteX519" fmla="*/ 1888781 w 1929652"/>
                <a:gd name="connsiteY519" fmla="*/ 354066 h 368574"/>
                <a:gd name="connsiteX520" fmla="*/ 1887397 w 1929652"/>
                <a:gd name="connsiteY520" fmla="*/ 354066 h 368574"/>
                <a:gd name="connsiteX521" fmla="*/ 1854198 w 1929652"/>
                <a:gd name="connsiteY521" fmla="*/ 368574 h 368574"/>
                <a:gd name="connsiteX522" fmla="*/ 1838636 w 1929652"/>
                <a:gd name="connsiteY522" fmla="*/ 361665 h 368574"/>
                <a:gd name="connsiteX523" fmla="*/ 1828953 w 1929652"/>
                <a:gd name="connsiteY523" fmla="*/ 336794 h 368574"/>
                <a:gd name="connsiteX524" fmla="*/ 1834140 w 1929652"/>
                <a:gd name="connsiteY524" fmla="*/ 320559 h 368574"/>
                <a:gd name="connsiteX525" fmla="*/ 1887397 w 1929652"/>
                <a:gd name="connsiteY525" fmla="*/ 302251 h 368574"/>
                <a:gd name="connsiteX526" fmla="*/ 1889127 w 1929652"/>
                <a:gd name="connsiteY526" fmla="*/ 299488 h 368574"/>
                <a:gd name="connsiteX527" fmla="*/ 1889127 w 1929652"/>
                <a:gd name="connsiteY527" fmla="*/ 291889 h 368574"/>
                <a:gd name="connsiteX528" fmla="*/ 1884977 w 1929652"/>
                <a:gd name="connsiteY528" fmla="*/ 275308 h 368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</a:cxnLst>
              <a:rect l="l" t="t" r="r" b="b"/>
              <a:pathLst>
                <a:path w="1929652" h="368574">
                  <a:moveTo>
                    <a:pt x="15091" y="105702"/>
                  </a:moveTo>
                  <a:cubicBezTo>
                    <a:pt x="21316" y="103629"/>
                    <a:pt x="22008" y="101211"/>
                    <a:pt x="22008" y="92575"/>
                  </a:cubicBezTo>
                  <a:lnTo>
                    <a:pt x="22008" y="53542"/>
                  </a:lnTo>
                  <a:cubicBezTo>
                    <a:pt x="22008" y="42142"/>
                    <a:pt x="22008" y="31089"/>
                    <a:pt x="21316" y="20726"/>
                  </a:cubicBezTo>
                  <a:cubicBezTo>
                    <a:pt x="21316" y="15890"/>
                    <a:pt x="19241" y="13817"/>
                    <a:pt x="15091" y="12781"/>
                  </a:cubicBezTo>
                  <a:cubicBezTo>
                    <a:pt x="11633" y="11745"/>
                    <a:pt x="9212" y="11399"/>
                    <a:pt x="5754" y="11054"/>
                  </a:cubicBezTo>
                  <a:cubicBezTo>
                    <a:pt x="5062" y="8981"/>
                    <a:pt x="5408" y="4145"/>
                    <a:pt x="6446" y="2763"/>
                  </a:cubicBezTo>
                  <a:cubicBezTo>
                    <a:pt x="9212" y="2763"/>
                    <a:pt x="16820" y="3454"/>
                    <a:pt x="31345" y="3454"/>
                  </a:cubicBezTo>
                  <a:cubicBezTo>
                    <a:pt x="46562" y="3454"/>
                    <a:pt x="56245" y="2763"/>
                    <a:pt x="58320" y="2763"/>
                  </a:cubicBezTo>
                  <a:cubicBezTo>
                    <a:pt x="59357" y="3800"/>
                    <a:pt x="59357" y="9672"/>
                    <a:pt x="59011" y="11054"/>
                  </a:cubicBezTo>
                  <a:cubicBezTo>
                    <a:pt x="55553" y="11054"/>
                    <a:pt x="52441" y="11745"/>
                    <a:pt x="48982" y="12781"/>
                  </a:cubicBezTo>
                  <a:cubicBezTo>
                    <a:pt x="45178" y="13472"/>
                    <a:pt x="43103" y="15544"/>
                    <a:pt x="42757" y="21417"/>
                  </a:cubicBezTo>
                  <a:lnTo>
                    <a:pt x="42757" y="74958"/>
                  </a:lnTo>
                  <a:cubicBezTo>
                    <a:pt x="42757" y="75649"/>
                    <a:pt x="43449" y="76686"/>
                    <a:pt x="44141" y="76340"/>
                  </a:cubicBezTo>
                  <a:cubicBezTo>
                    <a:pt x="51749" y="69431"/>
                    <a:pt x="84948" y="34888"/>
                    <a:pt x="92556" y="24526"/>
                  </a:cubicBezTo>
                  <a:cubicBezTo>
                    <a:pt x="93248" y="23489"/>
                    <a:pt x="93940" y="22453"/>
                    <a:pt x="93940" y="21071"/>
                  </a:cubicBezTo>
                  <a:cubicBezTo>
                    <a:pt x="93940" y="15890"/>
                    <a:pt x="92902" y="13817"/>
                    <a:pt x="88407" y="12781"/>
                  </a:cubicBezTo>
                  <a:cubicBezTo>
                    <a:pt x="86677" y="12090"/>
                    <a:pt x="83565" y="11399"/>
                    <a:pt x="80107" y="11054"/>
                  </a:cubicBezTo>
                  <a:cubicBezTo>
                    <a:pt x="79415" y="9672"/>
                    <a:pt x="80107" y="3454"/>
                    <a:pt x="81144" y="2763"/>
                  </a:cubicBezTo>
                  <a:lnTo>
                    <a:pt x="105352" y="3454"/>
                  </a:lnTo>
                  <a:lnTo>
                    <a:pt x="131289" y="2763"/>
                  </a:lnTo>
                  <a:cubicBezTo>
                    <a:pt x="131981" y="4145"/>
                    <a:pt x="131981" y="9327"/>
                    <a:pt x="131289" y="10708"/>
                  </a:cubicBezTo>
                  <a:lnTo>
                    <a:pt x="120223" y="13126"/>
                  </a:lnTo>
                  <a:cubicBezTo>
                    <a:pt x="116764" y="14508"/>
                    <a:pt x="115381" y="18308"/>
                    <a:pt x="115381" y="20726"/>
                  </a:cubicBezTo>
                  <a:cubicBezTo>
                    <a:pt x="115035" y="37997"/>
                    <a:pt x="115381" y="83940"/>
                    <a:pt x="116073" y="96720"/>
                  </a:cubicBezTo>
                  <a:cubicBezTo>
                    <a:pt x="116073" y="100866"/>
                    <a:pt x="118148" y="103629"/>
                    <a:pt x="121606" y="105011"/>
                  </a:cubicBezTo>
                  <a:cubicBezTo>
                    <a:pt x="126102" y="106393"/>
                    <a:pt x="130597" y="107083"/>
                    <a:pt x="135093" y="107774"/>
                  </a:cubicBezTo>
                  <a:cubicBezTo>
                    <a:pt x="135785" y="108120"/>
                    <a:pt x="134747" y="114683"/>
                    <a:pt x="133710" y="115719"/>
                  </a:cubicBezTo>
                  <a:lnTo>
                    <a:pt x="104660" y="115028"/>
                  </a:lnTo>
                  <a:lnTo>
                    <a:pt x="82528" y="115719"/>
                  </a:lnTo>
                  <a:cubicBezTo>
                    <a:pt x="81836" y="115028"/>
                    <a:pt x="81836" y="109501"/>
                    <a:pt x="82182" y="108810"/>
                  </a:cubicBezTo>
                  <a:cubicBezTo>
                    <a:pt x="92902" y="105702"/>
                    <a:pt x="94631" y="103629"/>
                    <a:pt x="94631" y="98793"/>
                  </a:cubicBezTo>
                  <a:lnTo>
                    <a:pt x="94631" y="39034"/>
                  </a:lnTo>
                  <a:cubicBezTo>
                    <a:pt x="94631" y="38343"/>
                    <a:pt x="93940" y="37652"/>
                    <a:pt x="93248" y="38343"/>
                  </a:cubicBezTo>
                  <a:cubicBezTo>
                    <a:pt x="85640" y="47324"/>
                    <a:pt x="53132" y="80831"/>
                    <a:pt x="44832" y="90157"/>
                  </a:cubicBezTo>
                  <a:cubicBezTo>
                    <a:pt x="43449" y="91194"/>
                    <a:pt x="43103" y="92575"/>
                    <a:pt x="43103" y="94648"/>
                  </a:cubicBezTo>
                  <a:cubicBezTo>
                    <a:pt x="43103" y="102938"/>
                    <a:pt x="44832" y="104665"/>
                    <a:pt x="50020" y="106047"/>
                  </a:cubicBezTo>
                  <a:lnTo>
                    <a:pt x="60395" y="108120"/>
                  </a:lnTo>
                  <a:cubicBezTo>
                    <a:pt x="60740" y="108465"/>
                    <a:pt x="60049" y="115028"/>
                    <a:pt x="59357" y="115719"/>
                  </a:cubicBezTo>
                  <a:lnTo>
                    <a:pt x="31345" y="115028"/>
                  </a:lnTo>
                  <a:lnTo>
                    <a:pt x="5062" y="115719"/>
                  </a:lnTo>
                  <a:cubicBezTo>
                    <a:pt x="4371" y="115028"/>
                    <a:pt x="4371" y="108810"/>
                    <a:pt x="5062" y="107774"/>
                  </a:cubicBezTo>
                  <a:lnTo>
                    <a:pt x="15437" y="105702"/>
                  </a:lnTo>
                  <a:close/>
                  <a:moveTo>
                    <a:pt x="160339" y="93957"/>
                  </a:moveTo>
                  <a:cubicBezTo>
                    <a:pt x="161030" y="80831"/>
                    <a:pt x="162759" y="39379"/>
                    <a:pt x="162759" y="21071"/>
                  </a:cubicBezTo>
                  <a:cubicBezTo>
                    <a:pt x="162759" y="16581"/>
                    <a:pt x="159993" y="13817"/>
                    <a:pt x="155843" y="12435"/>
                  </a:cubicBezTo>
                  <a:lnTo>
                    <a:pt x="146160" y="11054"/>
                  </a:lnTo>
                  <a:cubicBezTo>
                    <a:pt x="145814" y="8981"/>
                    <a:pt x="146160" y="4145"/>
                    <a:pt x="147197" y="2763"/>
                  </a:cubicBezTo>
                  <a:lnTo>
                    <a:pt x="171405" y="3454"/>
                  </a:lnTo>
                  <a:lnTo>
                    <a:pt x="183855" y="3109"/>
                  </a:lnTo>
                  <a:cubicBezTo>
                    <a:pt x="184546" y="7254"/>
                    <a:pt x="186276" y="10017"/>
                    <a:pt x="188005" y="13472"/>
                  </a:cubicBezTo>
                  <a:cubicBezTo>
                    <a:pt x="195613" y="29707"/>
                    <a:pt x="215671" y="70813"/>
                    <a:pt x="220512" y="79449"/>
                  </a:cubicBezTo>
                  <a:lnTo>
                    <a:pt x="221550" y="79449"/>
                  </a:lnTo>
                  <a:cubicBezTo>
                    <a:pt x="229850" y="64250"/>
                    <a:pt x="255095" y="11399"/>
                    <a:pt x="256824" y="3454"/>
                  </a:cubicBezTo>
                  <a:lnTo>
                    <a:pt x="267891" y="3454"/>
                  </a:lnTo>
                  <a:lnTo>
                    <a:pt x="292099" y="2763"/>
                  </a:lnTo>
                  <a:cubicBezTo>
                    <a:pt x="292790" y="3454"/>
                    <a:pt x="292790" y="9672"/>
                    <a:pt x="292099" y="10708"/>
                  </a:cubicBezTo>
                  <a:cubicBezTo>
                    <a:pt x="288372" y="11331"/>
                    <a:pt x="284679" y="12138"/>
                    <a:pt x="281032" y="13126"/>
                  </a:cubicBezTo>
                  <a:cubicBezTo>
                    <a:pt x="278265" y="14163"/>
                    <a:pt x="275845" y="14854"/>
                    <a:pt x="275845" y="20380"/>
                  </a:cubicBezTo>
                  <a:cubicBezTo>
                    <a:pt x="275845" y="35925"/>
                    <a:pt x="275845" y="72886"/>
                    <a:pt x="276536" y="96030"/>
                  </a:cubicBezTo>
                  <a:cubicBezTo>
                    <a:pt x="276536" y="100520"/>
                    <a:pt x="278957" y="104665"/>
                    <a:pt x="284836" y="105702"/>
                  </a:cubicBezTo>
                  <a:lnTo>
                    <a:pt x="294519" y="107774"/>
                  </a:lnTo>
                  <a:cubicBezTo>
                    <a:pt x="295211" y="108465"/>
                    <a:pt x="294519" y="114683"/>
                    <a:pt x="293136" y="115719"/>
                  </a:cubicBezTo>
                  <a:lnTo>
                    <a:pt x="266507" y="115028"/>
                  </a:lnTo>
                  <a:cubicBezTo>
                    <a:pt x="253366" y="115028"/>
                    <a:pt x="244029" y="115719"/>
                    <a:pt x="240916" y="115719"/>
                  </a:cubicBezTo>
                  <a:cubicBezTo>
                    <a:pt x="239533" y="115028"/>
                    <a:pt x="239879" y="108810"/>
                    <a:pt x="240225" y="108120"/>
                  </a:cubicBezTo>
                  <a:cubicBezTo>
                    <a:pt x="252328" y="105356"/>
                    <a:pt x="254403" y="103974"/>
                    <a:pt x="254749" y="99829"/>
                  </a:cubicBezTo>
                  <a:cubicBezTo>
                    <a:pt x="255441" y="88430"/>
                    <a:pt x="255095" y="54578"/>
                    <a:pt x="255441" y="31434"/>
                  </a:cubicBezTo>
                  <a:lnTo>
                    <a:pt x="254749" y="31434"/>
                  </a:lnTo>
                  <a:lnTo>
                    <a:pt x="217746" y="112610"/>
                  </a:lnTo>
                  <a:cubicBezTo>
                    <a:pt x="216708" y="113647"/>
                    <a:pt x="212213" y="114683"/>
                    <a:pt x="210829" y="114683"/>
                  </a:cubicBezTo>
                  <a:cubicBezTo>
                    <a:pt x="201838" y="91539"/>
                    <a:pt x="185584" y="55960"/>
                    <a:pt x="173480" y="29362"/>
                  </a:cubicBezTo>
                  <a:cubicBezTo>
                    <a:pt x="173480" y="29016"/>
                    <a:pt x="172097" y="29016"/>
                    <a:pt x="172097" y="29707"/>
                  </a:cubicBezTo>
                  <a:cubicBezTo>
                    <a:pt x="172097" y="49397"/>
                    <a:pt x="171405" y="80140"/>
                    <a:pt x="172097" y="94648"/>
                  </a:cubicBezTo>
                  <a:cubicBezTo>
                    <a:pt x="172788" y="100175"/>
                    <a:pt x="174172" y="103974"/>
                    <a:pt x="180396" y="105356"/>
                  </a:cubicBezTo>
                  <a:lnTo>
                    <a:pt x="191463" y="107774"/>
                  </a:lnTo>
                  <a:cubicBezTo>
                    <a:pt x="192155" y="108465"/>
                    <a:pt x="192155" y="114683"/>
                    <a:pt x="191117" y="115719"/>
                  </a:cubicBezTo>
                  <a:lnTo>
                    <a:pt x="166218" y="115028"/>
                  </a:lnTo>
                  <a:lnTo>
                    <a:pt x="143047" y="115719"/>
                  </a:lnTo>
                  <a:cubicBezTo>
                    <a:pt x="142010" y="114337"/>
                    <a:pt x="142010" y="108810"/>
                    <a:pt x="143047" y="107774"/>
                  </a:cubicBezTo>
                  <a:cubicBezTo>
                    <a:pt x="158264" y="105011"/>
                    <a:pt x="159301" y="102938"/>
                    <a:pt x="159993" y="93957"/>
                  </a:cubicBezTo>
                  <a:close/>
                  <a:moveTo>
                    <a:pt x="330831" y="42833"/>
                  </a:moveTo>
                  <a:cubicBezTo>
                    <a:pt x="330831" y="43524"/>
                    <a:pt x="331523" y="44906"/>
                    <a:pt x="332560" y="44906"/>
                  </a:cubicBezTo>
                  <a:cubicBezTo>
                    <a:pt x="341552" y="45597"/>
                    <a:pt x="374751" y="44560"/>
                    <a:pt x="380284" y="43179"/>
                  </a:cubicBezTo>
                  <a:cubicBezTo>
                    <a:pt x="380976" y="42833"/>
                    <a:pt x="381668" y="41797"/>
                    <a:pt x="381668" y="40761"/>
                  </a:cubicBezTo>
                  <a:cubicBezTo>
                    <a:pt x="380284" y="26944"/>
                    <a:pt x="371293" y="10708"/>
                    <a:pt x="355731" y="10708"/>
                  </a:cubicBezTo>
                  <a:cubicBezTo>
                    <a:pt x="342243" y="10708"/>
                    <a:pt x="332560" y="23144"/>
                    <a:pt x="330831" y="42833"/>
                  </a:cubicBezTo>
                  <a:close/>
                  <a:moveTo>
                    <a:pt x="405876" y="89812"/>
                  </a:moveTo>
                  <a:cubicBezTo>
                    <a:pt x="406221" y="91539"/>
                    <a:pt x="405184" y="96720"/>
                    <a:pt x="404492" y="97411"/>
                  </a:cubicBezTo>
                  <a:cubicBezTo>
                    <a:pt x="392042" y="111229"/>
                    <a:pt x="372676" y="118137"/>
                    <a:pt x="359535" y="118137"/>
                  </a:cubicBezTo>
                  <a:cubicBezTo>
                    <a:pt x="345010" y="118137"/>
                    <a:pt x="333944" y="113647"/>
                    <a:pt x="325298" y="105011"/>
                  </a:cubicBezTo>
                  <a:cubicBezTo>
                    <a:pt x="314336" y="92687"/>
                    <a:pt x="308627" y="76573"/>
                    <a:pt x="309390" y="60105"/>
                  </a:cubicBezTo>
                  <a:cubicBezTo>
                    <a:pt x="309390" y="35234"/>
                    <a:pt x="319765" y="18653"/>
                    <a:pt x="333944" y="9327"/>
                  </a:cubicBezTo>
                  <a:cubicBezTo>
                    <a:pt x="342935" y="3454"/>
                    <a:pt x="355385" y="0"/>
                    <a:pt x="364376" y="0"/>
                  </a:cubicBezTo>
                  <a:cubicBezTo>
                    <a:pt x="392042" y="0"/>
                    <a:pt x="401726" y="24180"/>
                    <a:pt x="403801" y="39724"/>
                  </a:cubicBezTo>
                  <a:cubicBezTo>
                    <a:pt x="404146" y="41106"/>
                    <a:pt x="405530" y="42142"/>
                    <a:pt x="408296" y="43179"/>
                  </a:cubicBezTo>
                  <a:cubicBezTo>
                    <a:pt x="408296" y="44215"/>
                    <a:pt x="406913" y="49051"/>
                    <a:pt x="405876" y="49397"/>
                  </a:cubicBezTo>
                  <a:cubicBezTo>
                    <a:pt x="394117" y="52851"/>
                    <a:pt x="355731" y="54923"/>
                    <a:pt x="332214" y="55614"/>
                  </a:cubicBezTo>
                  <a:cubicBezTo>
                    <a:pt x="330831" y="55614"/>
                    <a:pt x="330485" y="57341"/>
                    <a:pt x="330485" y="58723"/>
                  </a:cubicBezTo>
                  <a:cubicBezTo>
                    <a:pt x="330831" y="68395"/>
                    <a:pt x="335327" y="80140"/>
                    <a:pt x="341898" y="87394"/>
                  </a:cubicBezTo>
                  <a:cubicBezTo>
                    <a:pt x="350543" y="96030"/>
                    <a:pt x="359881" y="99829"/>
                    <a:pt x="372676" y="99829"/>
                  </a:cubicBezTo>
                  <a:cubicBezTo>
                    <a:pt x="384088" y="99829"/>
                    <a:pt x="394463" y="96375"/>
                    <a:pt x="404838" y="88085"/>
                  </a:cubicBezTo>
                  <a:lnTo>
                    <a:pt x="405876" y="89812"/>
                  </a:lnTo>
                  <a:close/>
                  <a:moveTo>
                    <a:pt x="430083" y="106047"/>
                  </a:moveTo>
                  <a:cubicBezTo>
                    <a:pt x="435962" y="104665"/>
                    <a:pt x="437000" y="102593"/>
                    <a:pt x="437346" y="95339"/>
                  </a:cubicBezTo>
                  <a:lnTo>
                    <a:pt x="437692" y="56305"/>
                  </a:lnTo>
                  <a:lnTo>
                    <a:pt x="437346" y="21071"/>
                  </a:lnTo>
                  <a:cubicBezTo>
                    <a:pt x="437000" y="16235"/>
                    <a:pt x="435271" y="13817"/>
                    <a:pt x="431121" y="12435"/>
                  </a:cubicBezTo>
                  <a:lnTo>
                    <a:pt x="421438" y="11054"/>
                  </a:lnTo>
                  <a:cubicBezTo>
                    <a:pt x="420746" y="9672"/>
                    <a:pt x="420746" y="4145"/>
                    <a:pt x="422129" y="2763"/>
                  </a:cubicBezTo>
                  <a:cubicBezTo>
                    <a:pt x="425242" y="2763"/>
                    <a:pt x="432504" y="3454"/>
                    <a:pt x="447029" y="3454"/>
                  </a:cubicBezTo>
                  <a:cubicBezTo>
                    <a:pt x="462245" y="3454"/>
                    <a:pt x="471237" y="2763"/>
                    <a:pt x="473658" y="2763"/>
                  </a:cubicBezTo>
                  <a:cubicBezTo>
                    <a:pt x="474695" y="3800"/>
                    <a:pt x="475041" y="9672"/>
                    <a:pt x="473658" y="11054"/>
                  </a:cubicBezTo>
                  <a:cubicBezTo>
                    <a:pt x="470199" y="11054"/>
                    <a:pt x="468124" y="11745"/>
                    <a:pt x="464666" y="12435"/>
                  </a:cubicBezTo>
                  <a:cubicBezTo>
                    <a:pt x="461208" y="13472"/>
                    <a:pt x="459133" y="15890"/>
                    <a:pt x="458787" y="20035"/>
                  </a:cubicBezTo>
                  <a:lnTo>
                    <a:pt x="458787" y="50433"/>
                  </a:lnTo>
                  <a:lnTo>
                    <a:pt x="460170" y="51815"/>
                  </a:lnTo>
                  <a:lnTo>
                    <a:pt x="508586" y="51815"/>
                  </a:lnTo>
                  <a:cubicBezTo>
                    <a:pt x="508932" y="51815"/>
                    <a:pt x="509969" y="51124"/>
                    <a:pt x="509969" y="50433"/>
                  </a:cubicBezTo>
                  <a:lnTo>
                    <a:pt x="509278" y="20726"/>
                  </a:lnTo>
                  <a:cubicBezTo>
                    <a:pt x="509278" y="16581"/>
                    <a:pt x="507894" y="13817"/>
                    <a:pt x="503399" y="12781"/>
                  </a:cubicBezTo>
                  <a:cubicBezTo>
                    <a:pt x="500978" y="12435"/>
                    <a:pt x="496482" y="11054"/>
                    <a:pt x="493370" y="11054"/>
                  </a:cubicBezTo>
                  <a:cubicBezTo>
                    <a:pt x="493024" y="9327"/>
                    <a:pt x="493370" y="3454"/>
                    <a:pt x="494407" y="2763"/>
                  </a:cubicBezTo>
                  <a:lnTo>
                    <a:pt x="521036" y="3454"/>
                  </a:lnTo>
                  <a:lnTo>
                    <a:pt x="547665" y="2763"/>
                  </a:lnTo>
                  <a:cubicBezTo>
                    <a:pt x="548356" y="4145"/>
                    <a:pt x="548356" y="9672"/>
                    <a:pt x="547665" y="10708"/>
                  </a:cubicBezTo>
                  <a:lnTo>
                    <a:pt x="539365" y="12435"/>
                  </a:lnTo>
                  <a:cubicBezTo>
                    <a:pt x="533831" y="13817"/>
                    <a:pt x="531757" y="15544"/>
                    <a:pt x="531411" y="21417"/>
                  </a:cubicBezTo>
                  <a:lnTo>
                    <a:pt x="531411" y="56651"/>
                  </a:lnTo>
                  <a:lnTo>
                    <a:pt x="531757" y="95684"/>
                  </a:lnTo>
                  <a:cubicBezTo>
                    <a:pt x="532102" y="102593"/>
                    <a:pt x="535215" y="104320"/>
                    <a:pt x="540748" y="105702"/>
                  </a:cubicBezTo>
                  <a:lnTo>
                    <a:pt x="550777" y="107774"/>
                  </a:lnTo>
                  <a:cubicBezTo>
                    <a:pt x="551469" y="108120"/>
                    <a:pt x="550777" y="114683"/>
                    <a:pt x="549739" y="115719"/>
                  </a:cubicBezTo>
                  <a:lnTo>
                    <a:pt x="522073" y="115028"/>
                  </a:lnTo>
                  <a:lnTo>
                    <a:pt x="494407" y="115719"/>
                  </a:lnTo>
                  <a:cubicBezTo>
                    <a:pt x="493370" y="115028"/>
                    <a:pt x="493370" y="108810"/>
                    <a:pt x="494407" y="108120"/>
                  </a:cubicBezTo>
                  <a:lnTo>
                    <a:pt x="503745" y="106047"/>
                  </a:lnTo>
                  <a:cubicBezTo>
                    <a:pt x="508586" y="105011"/>
                    <a:pt x="509969" y="101902"/>
                    <a:pt x="509969" y="97411"/>
                  </a:cubicBezTo>
                  <a:cubicBezTo>
                    <a:pt x="509936" y="85890"/>
                    <a:pt x="509590" y="74371"/>
                    <a:pt x="508932" y="62868"/>
                  </a:cubicBezTo>
                  <a:lnTo>
                    <a:pt x="460516" y="62868"/>
                  </a:lnTo>
                  <a:cubicBezTo>
                    <a:pt x="459825" y="62868"/>
                    <a:pt x="459133" y="63559"/>
                    <a:pt x="459133" y="63905"/>
                  </a:cubicBezTo>
                  <a:lnTo>
                    <a:pt x="459133" y="96030"/>
                  </a:lnTo>
                  <a:cubicBezTo>
                    <a:pt x="459133" y="102247"/>
                    <a:pt x="461554" y="104665"/>
                    <a:pt x="466395" y="106047"/>
                  </a:cubicBezTo>
                  <a:lnTo>
                    <a:pt x="476078" y="108120"/>
                  </a:lnTo>
                  <a:cubicBezTo>
                    <a:pt x="476770" y="108810"/>
                    <a:pt x="476078" y="115028"/>
                    <a:pt x="475041" y="115719"/>
                  </a:cubicBezTo>
                  <a:lnTo>
                    <a:pt x="447375" y="115028"/>
                  </a:lnTo>
                  <a:lnTo>
                    <a:pt x="421092" y="115719"/>
                  </a:lnTo>
                  <a:cubicBezTo>
                    <a:pt x="420054" y="115028"/>
                    <a:pt x="420054" y="108810"/>
                    <a:pt x="421092" y="107774"/>
                  </a:cubicBezTo>
                  <a:close/>
                  <a:moveTo>
                    <a:pt x="572218" y="105702"/>
                  </a:moveTo>
                  <a:cubicBezTo>
                    <a:pt x="578097" y="103629"/>
                    <a:pt x="578443" y="101211"/>
                    <a:pt x="578443" y="92575"/>
                  </a:cubicBezTo>
                  <a:lnTo>
                    <a:pt x="578789" y="53542"/>
                  </a:lnTo>
                  <a:lnTo>
                    <a:pt x="578443" y="20726"/>
                  </a:lnTo>
                  <a:cubicBezTo>
                    <a:pt x="578097" y="15890"/>
                    <a:pt x="576022" y="13817"/>
                    <a:pt x="571872" y="12781"/>
                  </a:cubicBezTo>
                  <a:cubicBezTo>
                    <a:pt x="568414" y="11745"/>
                    <a:pt x="565993" y="11399"/>
                    <a:pt x="562535" y="11054"/>
                  </a:cubicBezTo>
                  <a:cubicBezTo>
                    <a:pt x="561843" y="8981"/>
                    <a:pt x="562535" y="4145"/>
                    <a:pt x="563227" y="2763"/>
                  </a:cubicBezTo>
                  <a:cubicBezTo>
                    <a:pt x="566339" y="2763"/>
                    <a:pt x="573602" y="3454"/>
                    <a:pt x="588126" y="3454"/>
                  </a:cubicBezTo>
                  <a:cubicBezTo>
                    <a:pt x="603343" y="3454"/>
                    <a:pt x="613026" y="2763"/>
                    <a:pt x="615101" y="2763"/>
                  </a:cubicBezTo>
                  <a:cubicBezTo>
                    <a:pt x="616484" y="3800"/>
                    <a:pt x="616484" y="9672"/>
                    <a:pt x="615792" y="11054"/>
                  </a:cubicBezTo>
                  <a:cubicBezTo>
                    <a:pt x="612334" y="11054"/>
                    <a:pt x="609222" y="11745"/>
                    <a:pt x="606109" y="12781"/>
                  </a:cubicBezTo>
                  <a:cubicBezTo>
                    <a:pt x="601959" y="13472"/>
                    <a:pt x="599884" y="15544"/>
                    <a:pt x="599884" y="21417"/>
                  </a:cubicBezTo>
                  <a:lnTo>
                    <a:pt x="599539" y="74958"/>
                  </a:lnTo>
                  <a:cubicBezTo>
                    <a:pt x="599539" y="75649"/>
                    <a:pt x="600230" y="76686"/>
                    <a:pt x="600922" y="76340"/>
                  </a:cubicBezTo>
                  <a:cubicBezTo>
                    <a:pt x="608876" y="69431"/>
                    <a:pt x="641729" y="34888"/>
                    <a:pt x="649338" y="24526"/>
                  </a:cubicBezTo>
                  <a:cubicBezTo>
                    <a:pt x="650029" y="23489"/>
                    <a:pt x="650721" y="22453"/>
                    <a:pt x="650721" y="21071"/>
                  </a:cubicBezTo>
                  <a:cubicBezTo>
                    <a:pt x="650721" y="15890"/>
                    <a:pt x="650029" y="13817"/>
                    <a:pt x="645534" y="12781"/>
                  </a:cubicBezTo>
                  <a:lnTo>
                    <a:pt x="636888" y="11054"/>
                  </a:lnTo>
                  <a:cubicBezTo>
                    <a:pt x="636196" y="9672"/>
                    <a:pt x="636888" y="3454"/>
                    <a:pt x="637925" y="2763"/>
                  </a:cubicBezTo>
                  <a:lnTo>
                    <a:pt x="662133" y="3454"/>
                  </a:lnTo>
                  <a:lnTo>
                    <a:pt x="688070" y="2763"/>
                  </a:lnTo>
                  <a:cubicBezTo>
                    <a:pt x="688762" y="4145"/>
                    <a:pt x="689108" y="9327"/>
                    <a:pt x="688070" y="10708"/>
                  </a:cubicBezTo>
                  <a:lnTo>
                    <a:pt x="677350" y="13126"/>
                  </a:lnTo>
                  <a:cubicBezTo>
                    <a:pt x="673545" y="14508"/>
                    <a:pt x="672508" y="18308"/>
                    <a:pt x="672508" y="20726"/>
                  </a:cubicBezTo>
                  <a:cubicBezTo>
                    <a:pt x="671816" y="37997"/>
                    <a:pt x="672508" y="83940"/>
                    <a:pt x="672854" y="96720"/>
                  </a:cubicBezTo>
                  <a:cubicBezTo>
                    <a:pt x="673200" y="100866"/>
                    <a:pt x="674929" y="103629"/>
                    <a:pt x="678733" y="105011"/>
                  </a:cubicBezTo>
                  <a:cubicBezTo>
                    <a:pt x="682883" y="106393"/>
                    <a:pt x="687724" y="107083"/>
                    <a:pt x="691874" y="107774"/>
                  </a:cubicBezTo>
                  <a:cubicBezTo>
                    <a:pt x="692566" y="108120"/>
                    <a:pt x="691874" y="114683"/>
                    <a:pt x="690837" y="115719"/>
                  </a:cubicBezTo>
                  <a:lnTo>
                    <a:pt x="661787" y="115028"/>
                  </a:lnTo>
                  <a:lnTo>
                    <a:pt x="639309" y="115719"/>
                  </a:lnTo>
                  <a:cubicBezTo>
                    <a:pt x="638617" y="115028"/>
                    <a:pt x="638617" y="109501"/>
                    <a:pt x="638963" y="108810"/>
                  </a:cubicBezTo>
                  <a:cubicBezTo>
                    <a:pt x="650029" y="105702"/>
                    <a:pt x="651413" y="103629"/>
                    <a:pt x="651413" y="98793"/>
                  </a:cubicBezTo>
                  <a:lnTo>
                    <a:pt x="651413" y="39034"/>
                  </a:lnTo>
                  <a:cubicBezTo>
                    <a:pt x="651413" y="38343"/>
                    <a:pt x="650721" y="37652"/>
                    <a:pt x="650029" y="38343"/>
                  </a:cubicBezTo>
                  <a:cubicBezTo>
                    <a:pt x="642421" y="47324"/>
                    <a:pt x="609913" y="80831"/>
                    <a:pt x="601614" y="90157"/>
                  </a:cubicBezTo>
                  <a:cubicBezTo>
                    <a:pt x="600230" y="91194"/>
                    <a:pt x="599884" y="92575"/>
                    <a:pt x="599884" y="94648"/>
                  </a:cubicBezTo>
                  <a:cubicBezTo>
                    <a:pt x="599884" y="102938"/>
                    <a:pt x="601614" y="104665"/>
                    <a:pt x="606801" y="106047"/>
                  </a:cubicBezTo>
                  <a:lnTo>
                    <a:pt x="617176" y="108120"/>
                  </a:lnTo>
                  <a:cubicBezTo>
                    <a:pt x="617867" y="108465"/>
                    <a:pt x="617176" y="115028"/>
                    <a:pt x="616138" y="115719"/>
                  </a:cubicBezTo>
                  <a:lnTo>
                    <a:pt x="588472" y="115028"/>
                  </a:lnTo>
                  <a:lnTo>
                    <a:pt x="561843" y="115719"/>
                  </a:lnTo>
                  <a:cubicBezTo>
                    <a:pt x="561152" y="115028"/>
                    <a:pt x="561152" y="108810"/>
                    <a:pt x="561843" y="107774"/>
                  </a:cubicBezTo>
                  <a:lnTo>
                    <a:pt x="572218" y="105702"/>
                  </a:lnTo>
                  <a:close/>
                  <a:moveTo>
                    <a:pt x="10596" y="191368"/>
                  </a:moveTo>
                  <a:cubicBezTo>
                    <a:pt x="20279" y="191368"/>
                    <a:pt x="33420" y="192059"/>
                    <a:pt x="62124" y="192059"/>
                  </a:cubicBezTo>
                  <a:cubicBezTo>
                    <a:pt x="62815" y="197932"/>
                    <a:pt x="64199" y="201731"/>
                    <a:pt x="67311" y="208294"/>
                  </a:cubicBezTo>
                  <a:cubicBezTo>
                    <a:pt x="84509" y="246374"/>
                    <a:pt x="102379" y="284147"/>
                    <a:pt x="120914" y="321596"/>
                  </a:cubicBezTo>
                  <a:lnTo>
                    <a:pt x="121952" y="321596"/>
                  </a:lnTo>
                  <a:cubicBezTo>
                    <a:pt x="126793" y="312614"/>
                    <a:pt x="164488" y="234893"/>
                    <a:pt x="176592" y="206913"/>
                  </a:cubicBezTo>
                  <a:cubicBezTo>
                    <a:pt x="179359" y="201040"/>
                    <a:pt x="180742" y="196550"/>
                    <a:pt x="181434" y="192059"/>
                  </a:cubicBezTo>
                  <a:cubicBezTo>
                    <a:pt x="209100" y="192059"/>
                    <a:pt x="219475" y="191368"/>
                    <a:pt x="231233" y="191368"/>
                  </a:cubicBezTo>
                  <a:cubicBezTo>
                    <a:pt x="232270" y="191714"/>
                    <a:pt x="232270" y="198277"/>
                    <a:pt x="231233" y="198968"/>
                  </a:cubicBezTo>
                  <a:cubicBezTo>
                    <a:pt x="222587" y="200349"/>
                    <a:pt x="217400" y="201040"/>
                    <a:pt x="212904" y="202422"/>
                  </a:cubicBezTo>
                  <a:cubicBezTo>
                    <a:pt x="207025" y="203804"/>
                    <a:pt x="204950" y="207604"/>
                    <a:pt x="204950" y="213476"/>
                  </a:cubicBezTo>
                  <a:cubicBezTo>
                    <a:pt x="204604" y="230747"/>
                    <a:pt x="206679" y="319868"/>
                    <a:pt x="208408" y="339558"/>
                  </a:cubicBezTo>
                  <a:cubicBezTo>
                    <a:pt x="209100" y="349230"/>
                    <a:pt x="210829" y="353375"/>
                    <a:pt x="219129" y="355448"/>
                  </a:cubicBezTo>
                  <a:cubicBezTo>
                    <a:pt x="223279" y="356484"/>
                    <a:pt x="227775" y="356829"/>
                    <a:pt x="234691" y="357866"/>
                  </a:cubicBezTo>
                  <a:cubicBezTo>
                    <a:pt x="235729" y="359247"/>
                    <a:pt x="235383" y="364084"/>
                    <a:pt x="234691" y="365811"/>
                  </a:cubicBezTo>
                  <a:lnTo>
                    <a:pt x="196996" y="365120"/>
                  </a:lnTo>
                  <a:lnTo>
                    <a:pt x="159301" y="365811"/>
                  </a:lnTo>
                  <a:cubicBezTo>
                    <a:pt x="158609" y="364774"/>
                    <a:pt x="158264" y="358902"/>
                    <a:pt x="159301" y="357866"/>
                  </a:cubicBezTo>
                  <a:cubicBezTo>
                    <a:pt x="166218" y="356484"/>
                    <a:pt x="171059" y="355793"/>
                    <a:pt x="174517" y="354411"/>
                  </a:cubicBezTo>
                  <a:cubicBezTo>
                    <a:pt x="180742" y="353030"/>
                    <a:pt x="182126" y="348539"/>
                    <a:pt x="182126" y="342667"/>
                  </a:cubicBezTo>
                  <a:cubicBezTo>
                    <a:pt x="182471" y="324014"/>
                    <a:pt x="181780" y="250782"/>
                    <a:pt x="181088" y="225221"/>
                  </a:cubicBezTo>
                  <a:lnTo>
                    <a:pt x="179705" y="225221"/>
                  </a:lnTo>
                  <a:cubicBezTo>
                    <a:pt x="172097" y="242492"/>
                    <a:pt x="125756" y="338176"/>
                    <a:pt x="116419" y="365465"/>
                  </a:cubicBezTo>
                  <a:cubicBezTo>
                    <a:pt x="115381" y="365811"/>
                    <a:pt x="109502" y="366156"/>
                    <a:pt x="108119" y="365811"/>
                  </a:cubicBezTo>
                  <a:cubicBezTo>
                    <a:pt x="101202" y="342321"/>
                    <a:pt x="59011" y="248364"/>
                    <a:pt x="48982" y="224875"/>
                  </a:cubicBezTo>
                  <a:cubicBezTo>
                    <a:pt x="48291" y="224530"/>
                    <a:pt x="47945" y="224875"/>
                    <a:pt x="47599" y="225566"/>
                  </a:cubicBezTo>
                  <a:cubicBezTo>
                    <a:pt x="45870" y="250437"/>
                    <a:pt x="42066" y="312960"/>
                    <a:pt x="42066" y="336104"/>
                  </a:cubicBezTo>
                  <a:cubicBezTo>
                    <a:pt x="42066" y="346467"/>
                    <a:pt x="42757" y="352339"/>
                    <a:pt x="51403" y="354757"/>
                  </a:cubicBezTo>
                  <a:cubicBezTo>
                    <a:pt x="55899" y="356139"/>
                    <a:pt x="60395" y="356484"/>
                    <a:pt x="68694" y="357866"/>
                  </a:cubicBezTo>
                  <a:cubicBezTo>
                    <a:pt x="70078" y="358902"/>
                    <a:pt x="69732" y="364774"/>
                    <a:pt x="68003" y="365811"/>
                  </a:cubicBezTo>
                  <a:lnTo>
                    <a:pt x="34803" y="365120"/>
                  </a:lnTo>
                  <a:lnTo>
                    <a:pt x="912" y="365811"/>
                  </a:lnTo>
                  <a:cubicBezTo>
                    <a:pt x="-471" y="364774"/>
                    <a:pt x="-125" y="358902"/>
                    <a:pt x="912" y="357866"/>
                  </a:cubicBezTo>
                  <a:cubicBezTo>
                    <a:pt x="6100" y="356829"/>
                    <a:pt x="11287" y="356484"/>
                    <a:pt x="14745" y="355448"/>
                  </a:cubicBezTo>
                  <a:cubicBezTo>
                    <a:pt x="23391" y="353030"/>
                    <a:pt x="25120" y="349230"/>
                    <a:pt x="27195" y="335413"/>
                  </a:cubicBezTo>
                  <a:cubicBezTo>
                    <a:pt x="29962" y="313996"/>
                    <a:pt x="35495" y="241456"/>
                    <a:pt x="37224" y="215549"/>
                  </a:cubicBezTo>
                  <a:cubicBezTo>
                    <a:pt x="37224" y="210712"/>
                    <a:pt x="35841" y="205186"/>
                    <a:pt x="29270" y="203113"/>
                  </a:cubicBezTo>
                  <a:cubicBezTo>
                    <a:pt x="22943" y="201190"/>
                    <a:pt x="16465" y="199803"/>
                    <a:pt x="9904" y="198968"/>
                  </a:cubicBezTo>
                  <a:cubicBezTo>
                    <a:pt x="8866" y="198277"/>
                    <a:pt x="9212" y="192059"/>
                    <a:pt x="10250" y="191368"/>
                  </a:cubicBezTo>
                  <a:close/>
                  <a:moveTo>
                    <a:pt x="279303" y="339903"/>
                  </a:moveTo>
                  <a:cubicBezTo>
                    <a:pt x="283453" y="343358"/>
                    <a:pt x="284145" y="348539"/>
                    <a:pt x="284145" y="352339"/>
                  </a:cubicBezTo>
                  <a:cubicBezTo>
                    <a:pt x="284145" y="355102"/>
                    <a:pt x="282761" y="360629"/>
                    <a:pt x="279649" y="363393"/>
                  </a:cubicBezTo>
                  <a:cubicBezTo>
                    <a:pt x="276536" y="366847"/>
                    <a:pt x="272041" y="368229"/>
                    <a:pt x="267545" y="368229"/>
                  </a:cubicBezTo>
                  <a:cubicBezTo>
                    <a:pt x="264432" y="368229"/>
                    <a:pt x="260628" y="366847"/>
                    <a:pt x="257516" y="364084"/>
                  </a:cubicBezTo>
                  <a:cubicBezTo>
                    <a:pt x="254058" y="360629"/>
                    <a:pt x="252674" y="356484"/>
                    <a:pt x="252674" y="351993"/>
                  </a:cubicBezTo>
                  <a:cubicBezTo>
                    <a:pt x="252674" y="347503"/>
                    <a:pt x="254749" y="343358"/>
                    <a:pt x="257862" y="339903"/>
                  </a:cubicBezTo>
                  <a:cubicBezTo>
                    <a:pt x="260974" y="337140"/>
                    <a:pt x="264778" y="335413"/>
                    <a:pt x="268928" y="335413"/>
                  </a:cubicBezTo>
                  <a:cubicBezTo>
                    <a:pt x="272386" y="335413"/>
                    <a:pt x="276536" y="337140"/>
                    <a:pt x="279303" y="339903"/>
                  </a:cubicBezTo>
                  <a:close/>
                  <a:moveTo>
                    <a:pt x="420054" y="317450"/>
                  </a:moveTo>
                  <a:cubicBezTo>
                    <a:pt x="420054" y="290852"/>
                    <a:pt x="401034" y="275999"/>
                    <a:pt x="369218" y="275999"/>
                  </a:cubicBezTo>
                  <a:cubicBezTo>
                    <a:pt x="364722" y="275999"/>
                    <a:pt x="357460" y="275999"/>
                    <a:pt x="355385" y="276690"/>
                  </a:cubicBezTo>
                  <a:lnTo>
                    <a:pt x="354002" y="277726"/>
                  </a:lnTo>
                  <a:cubicBezTo>
                    <a:pt x="354002" y="295688"/>
                    <a:pt x="354002" y="329886"/>
                    <a:pt x="355039" y="341285"/>
                  </a:cubicBezTo>
                  <a:cubicBezTo>
                    <a:pt x="355385" y="345085"/>
                    <a:pt x="358151" y="350266"/>
                    <a:pt x="361610" y="351993"/>
                  </a:cubicBezTo>
                  <a:cubicBezTo>
                    <a:pt x="368347" y="354988"/>
                    <a:pt x="375681" y="356406"/>
                    <a:pt x="383051" y="356139"/>
                  </a:cubicBezTo>
                  <a:cubicBezTo>
                    <a:pt x="405530" y="356139"/>
                    <a:pt x="420054" y="343703"/>
                    <a:pt x="420054" y="317450"/>
                  </a:cubicBezTo>
                  <a:close/>
                  <a:moveTo>
                    <a:pt x="357114" y="202077"/>
                  </a:moveTo>
                  <a:cubicBezTo>
                    <a:pt x="356076" y="202768"/>
                    <a:pt x="355039" y="205531"/>
                    <a:pt x="355039" y="206567"/>
                  </a:cubicBezTo>
                  <a:cubicBezTo>
                    <a:pt x="354693" y="214858"/>
                    <a:pt x="354002" y="244565"/>
                    <a:pt x="354002" y="264600"/>
                  </a:cubicBezTo>
                  <a:cubicBezTo>
                    <a:pt x="354002" y="265290"/>
                    <a:pt x="355039" y="265981"/>
                    <a:pt x="355385" y="265981"/>
                  </a:cubicBezTo>
                  <a:lnTo>
                    <a:pt x="372676" y="266672"/>
                  </a:lnTo>
                  <a:cubicBezTo>
                    <a:pt x="386509" y="266672"/>
                    <a:pt x="392388" y="265290"/>
                    <a:pt x="395847" y="263218"/>
                  </a:cubicBezTo>
                  <a:cubicBezTo>
                    <a:pt x="404838" y="258036"/>
                    <a:pt x="408988" y="248019"/>
                    <a:pt x="408988" y="236965"/>
                  </a:cubicBezTo>
                  <a:cubicBezTo>
                    <a:pt x="408988" y="212785"/>
                    <a:pt x="393772" y="201386"/>
                    <a:pt x="367143" y="201386"/>
                  </a:cubicBezTo>
                  <a:cubicBezTo>
                    <a:pt x="363685" y="201386"/>
                    <a:pt x="360226" y="201386"/>
                    <a:pt x="357114" y="202077"/>
                  </a:cubicBezTo>
                  <a:close/>
                  <a:moveTo>
                    <a:pt x="306623" y="191368"/>
                  </a:moveTo>
                  <a:cubicBezTo>
                    <a:pt x="312848" y="191368"/>
                    <a:pt x="322531" y="192059"/>
                    <a:pt x="338785" y="192059"/>
                  </a:cubicBezTo>
                  <a:lnTo>
                    <a:pt x="384088" y="191368"/>
                  </a:lnTo>
                  <a:cubicBezTo>
                    <a:pt x="403455" y="191368"/>
                    <a:pt x="433888" y="197586"/>
                    <a:pt x="433888" y="230747"/>
                  </a:cubicBezTo>
                  <a:cubicBezTo>
                    <a:pt x="433888" y="246983"/>
                    <a:pt x="422821" y="260109"/>
                    <a:pt x="406221" y="267018"/>
                  </a:cubicBezTo>
                  <a:lnTo>
                    <a:pt x="406221" y="268054"/>
                  </a:lnTo>
                  <a:cubicBezTo>
                    <a:pt x="428354" y="272890"/>
                    <a:pt x="446337" y="286707"/>
                    <a:pt x="446337" y="311233"/>
                  </a:cubicBezTo>
                  <a:cubicBezTo>
                    <a:pt x="446337" y="334722"/>
                    <a:pt x="432504" y="350266"/>
                    <a:pt x="411063" y="359593"/>
                  </a:cubicBezTo>
                  <a:cubicBezTo>
                    <a:pt x="397922" y="365465"/>
                    <a:pt x="382359" y="366501"/>
                    <a:pt x="367489" y="366501"/>
                  </a:cubicBezTo>
                  <a:cubicBezTo>
                    <a:pt x="354693" y="366501"/>
                    <a:pt x="321840" y="365465"/>
                    <a:pt x="303165" y="365811"/>
                  </a:cubicBezTo>
                  <a:cubicBezTo>
                    <a:pt x="301782" y="365120"/>
                    <a:pt x="301436" y="358902"/>
                    <a:pt x="303165" y="357866"/>
                  </a:cubicBezTo>
                  <a:cubicBezTo>
                    <a:pt x="308007" y="357175"/>
                    <a:pt x="315961" y="356484"/>
                    <a:pt x="320802" y="355448"/>
                  </a:cubicBezTo>
                  <a:cubicBezTo>
                    <a:pt x="327027" y="353721"/>
                    <a:pt x="329102" y="351303"/>
                    <a:pt x="329794" y="341285"/>
                  </a:cubicBezTo>
                  <a:cubicBezTo>
                    <a:pt x="330485" y="332304"/>
                    <a:pt x="330485" y="307433"/>
                    <a:pt x="330485" y="277381"/>
                  </a:cubicBezTo>
                  <a:lnTo>
                    <a:pt x="330485" y="213130"/>
                  </a:lnTo>
                  <a:cubicBezTo>
                    <a:pt x="329794" y="205186"/>
                    <a:pt x="327373" y="202768"/>
                    <a:pt x="322531" y="201386"/>
                  </a:cubicBezTo>
                  <a:cubicBezTo>
                    <a:pt x="318727" y="200004"/>
                    <a:pt x="311465" y="199313"/>
                    <a:pt x="306277" y="198622"/>
                  </a:cubicBezTo>
                  <a:cubicBezTo>
                    <a:pt x="305240" y="197932"/>
                    <a:pt x="305240" y="191714"/>
                    <a:pt x="306277" y="191023"/>
                  </a:cubicBezTo>
                  <a:close/>
                  <a:moveTo>
                    <a:pt x="491295" y="339903"/>
                  </a:moveTo>
                  <a:cubicBezTo>
                    <a:pt x="495445" y="343358"/>
                    <a:pt x="496482" y="348539"/>
                    <a:pt x="496482" y="352339"/>
                  </a:cubicBezTo>
                  <a:cubicBezTo>
                    <a:pt x="496482" y="355102"/>
                    <a:pt x="495099" y="360629"/>
                    <a:pt x="491986" y="363393"/>
                  </a:cubicBezTo>
                  <a:cubicBezTo>
                    <a:pt x="488528" y="366847"/>
                    <a:pt x="484378" y="368229"/>
                    <a:pt x="479882" y="368229"/>
                  </a:cubicBezTo>
                  <a:cubicBezTo>
                    <a:pt x="476424" y="368229"/>
                    <a:pt x="472274" y="366847"/>
                    <a:pt x="469508" y="364084"/>
                  </a:cubicBezTo>
                  <a:cubicBezTo>
                    <a:pt x="466049" y="360629"/>
                    <a:pt x="464666" y="356484"/>
                    <a:pt x="464666" y="351993"/>
                  </a:cubicBezTo>
                  <a:cubicBezTo>
                    <a:pt x="464666" y="347503"/>
                    <a:pt x="466741" y="343358"/>
                    <a:pt x="469853" y="339903"/>
                  </a:cubicBezTo>
                  <a:cubicBezTo>
                    <a:pt x="472966" y="337140"/>
                    <a:pt x="476770" y="335413"/>
                    <a:pt x="480920" y="335413"/>
                  </a:cubicBezTo>
                  <a:cubicBezTo>
                    <a:pt x="484378" y="335413"/>
                    <a:pt x="488874" y="337140"/>
                    <a:pt x="491295" y="339903"/>
                  </a:cubicBezTo>
                  <a:close/>
                  <a:moveTo>
                    <a:pt x="589510" y="331613"/>
                  </a:moveTo>
                  <a:cubicBezTo>
                    <a:pt x="604034" y="297415"/>
                    <a:pt x="631009" y="225911"/>
                    <a:pt x="636888" y="208294"/>
                  </a:cubicBezTo>
                  <a:cubicBezTo>
                    <a:pt x="638963" y="202077"/>
                    <a:pt x="640692" y="195859"/>
                    <a:pt x="641384" y="191714"/>
                  </a:cubicBezTo>
                  <a:lnTo>
                    <a:pt x="650721" y="192059"/>
                  </a:lnTo>
                  <a:lnTo>
                    <a:pt x="660058" y="192059"/>
                  </a:lnTo>
                  <a:cubicBezTo>
                    <a:pt x="661096" y="195859"/>
                    <a:pt x="662479" y="201386"/>
                    <a:pt x="664554" y="206567"/>
                  </a:cubicBezTo>
                  <a:cubicBezTo>
                    <a:pt x="670087" y="223148"/>
                    <a:pt x="701557" y="311578"/>
                    <a:pt x="711241" y="335067"/>
                  </a:cubicBezTo>
                  <a:cubicBezTo>
                    <a:pt x="719540" y="353721"/>
                    <a:pt x="721615" y="355102"/>
                    <a:pt x="741673" y="357866"/>
                  </a:cubicBezTo>
                  <a:cubicBezTo>
                    <a:pt x="742711" y="358557"/>
                    <a:pt x="741673" y="364774"/>
                    <a:pt x="740982" y="365811"/>
                  </a:cubicBezTo>
                  <a:lnTo>
                    <a:pt x="706745" y="365120"/>
                  </a:lnTo>
                  <a:lnTo>
                    <a:pt x="669741" y="365811"/>
                  </a:lnTo>
                  <a:cubicBezTo>
                    <a:pt x="668704" y="364774"/>
                    <a:pt x="668358" y="358902"/>
                    <a:pt x="669741" y="357866"/>
                  </a:cubicBezTo>
                  <a:cubicBezTo>
                    <a:pt x="674915" y="357215"/>
                    <a:pt x="680011" y="356058"/>
                    <a:pt x="684958" y="354411"/>
                  </a:cubicBezTo>
                  <a:cubicBezTo>
                    <a:pt x="688416" y="353030"/>
                    <a:pt x="689108" y="350266"/>
                    <a:pt x="688416" y="347503"/>
                  </a:cubicBezTo>
                  <a:cubicBezTo>
                    <a:pt x="684266" y="333686"/>
                    <a:pt x="655908" y="252855"/>
                    <a:pt x="644842" y="221421"/>
                  </a:cubicBezTo>
                  <a:lnTo>
                    <a:pt x="643459" y="221766"/>
                  </a:lnTo>
                  <a:cubicBezTo>
                    <a:pt x="633084" y="250092"/>
                    <a:pt x="609222" y="316760"/>
                    <a:pt x="601959" y="338522"/>
                  </a:cubicBezTo>
                  <a:cubicBezTo>
                    <a:pt x="598501" y="348884"/>
                    <a:pt x="600576" y="353375"/>
                    <a:pt x="609568" y="355793"/>
                  </a:cubicBezTo>
                  <a:lnTo>
                    <a:pt x="623401" y="357866"/>
                  </a:lnTo>
                  <a:cubicBezTo>
                    <a:pt x="624092" y="358902"/>
                    <a:pt x="624092" y="364774"/>
                    <a:pt x="622709" y="365811"/>
                  </a:cubicBezTo>
                  <a:lnTo>
                    <a:pt x="586743" y="365120"/>
                  </a:lnTo>
                  <a:cubicBezTo>
                    <a:pt x="570835" y="365120"/>
                    <a:pt x="561843" y="365811"/>
                    <a:pt x="556656" y="365811"/>
                  </a:cubicBezTo>
                  <a:cubicBezTo>
                    <a:pt x="555619" y="365120"/>
                    <a:pt x="555619" y="358557"/>
                    <a:pt x="556656" y="357866"/>
                  </a:cubicBezTo>
                  <a:cubicBezTo>
                    <a:pt x="577060" y="354757"/>
                    <a:pt x="580172" y="353375"/>
                    <a:pt x="589510" y="331613"/>
                  </a:cubicBezTo>
                  <a:close/>
                  <a:moveTo>
                    <a:pt x="785593" y="264945"/>
                  </a:moveTo>
                  <a:cubicBezTo>
                    <a:pt x="778331" y="269781"/>
                    <a:pt x="771414" y="279798"/>
                    <a:pt x="771414" y="301215"/>
                  </a:cubicBezTo>
                  <a:cubicBezTo>
                    <a:pt x="771414" y="334376"/>
                    <a:pt x="788014" y="356829"/>
                    <a:pt x="810493" y="356829"/>
                  </a:cubicBezTo>
                  <a:cubicBezTo>
                    <a:pt x="816372" y="356829"/>
                    <a:pt x="822943" y="355448"/>
                    <a:pt x="827784" y="350957"/>
                  </a:cubicBezTo>
                  <a:cubicBezTo>
                    <a:pt x="835047" y="344048"/>
                    <a:pt x="838159" y="332649"/>
                    <a:pt x="838159" y="315378"/>
                  </a:cubicBezTo>
                  <a:cubicBezTo>
                    <a:pt x="838159" y="282907"/>
                    <a:pt x="822943" y="261145"/>
                    <a:pt x="799081" y="261145"/>
                  </a:cubicBezTo>
                  <a:cubicBezTo>
                    <a:pt x="794585" y="261145"/>
                    <a:pt x="789397" y="262527"/>
                    <a:pt x="785593" y="264600"/>
                  </a:cubicBezTo>
                  <a:close/>
                  <a:moveTo>
                    <a:pt x="862367" y="306397"/>
                  </a:moveTo>
                  <a:cubicBezTo>
                    <a:pt x="862367" y="328159"/>
                    <a:pt x="853375" y="347157"/>
                    <a:pt x="836084" y="358211"/>
                  </a:cubicBezTo>
                  <a:cubicBezTo>
                    <a:pt x="828476" y="363047"/>
                    <a:pt x="815334" y="368574"/>
                    <a:pt x="803230" y="368574"/>
                  </a:cubicBezTo>
                  <a:cubicBezTo>
                    <a:pt x="762423" y="368574"/>
                    <a:pt x="747207" y="337485"/>
                    <a:pt x="747207" y="308124"/>
                  </a:cubicBezTo>
                  <a:cubicBezTo>
                    <a:pt x="747207" y="286016"/>
                    <a:pt x="757581" y="271163"/>
                    <a:pt x="771760" y="261145"/>
                  </a:cubicBezTo>
                  <a:cubicBezTo>
                    <a:pt x="782135" y="254928"/>
                    <a:pt x="795622" y="250092"/>
                    <a:pt x="808764" y="250092"/>
                  </a:cubicBezTo>
                  <a:cubicBezTo>
                    <a:pt x="842655" y="250092"/>
                    <a:pt x="862367" y="274962"/>
                    <a:pt x="862367" y="306397"/>
                  </a:cubicBezTo>
                  <a:close/>
                  <a:moveTo>
                    <a:pt x="895220" y="344048"/>
                  </a:moveTo>
                  <a:cubicBezTo>
                    <a:pt x="895912" y="330577"/>
                    <a:pt x="897641" y="289471"/>
                    <a:pt x="897641" y="271163"/>
                  </a:cubicBezTo>
                  <a:cubicBezTo>
                    <a:pt x="897641" y="266672"/>
                    <a:pt x="894875" y="263909"/>
                    <a:pt x="890725" y="262527"/>
                  </a:cubicBezTo>
                  <a:lnTo>
                    <a:pt x="881041" y="260800"/>
                  </a:lnTo>
                  <a:cubicBezTo>
                    <a:pt x="880696" y="259073"/>
                    <a:pt x="881041" y="253891"/>
                    <a:pt x="882079" y="252855"/>
                  </a:cubicBezTo>
                  <a:lnTo>
                    <a:pt x="906287" y="253546"/>
                  </a:lnTo>
                  <a:lnTo>
                    <a:pt x="918737" y="253200"/>
                  </a:lnTo>
                  <a:cubicBezTo>
                    <a:pt x="919428" y="257345"/>
                    <a:pt x="921157" y="260109"/>
                    <a:pt x="922887" y="263563"/>
                  </a:cubicBezTo>
                  <a:cubicBezTo>
                    <a:pt x="930495" y="279798"/>
                    <a:pt x="950553" y="320905"/>
                    <a:pt x="955394" y="329540"/>
                  </a:cubicBezTo>
                  <a:cubicBezTo>
                    <a:pt x="955740" y="329886"/>
                    <a:pt x="956432" y="329886"/>
                    <a:pt x="956778" y="329540"/>
                  </a:cubicBezTo>
                  <a:cubicBezTo>
                    <a:pt x="964732" y="313996"/>
                    <a:pt x="989977" y="261491"/>
                    <a:pt x="991360" y="253546"/>
                  </a:cubicBezTo>
                  <a:lnTo>
                    <a:pt x="1002773" y="253546"/>
                  </a:lnTo>
                  <a:lnTo>
                    <a:pt x="1026980" y="252855"/>
                  </a:lnTo>
                  <a:cubicBezTo>
                    <a:pt x="1027672" y="253546"/>
                    <a:pt x="1027672" y="259764"/>
                    <a:pt x="1026980" y="260800"/>
                  </a:cubicBezTo>
                  <a:cubicBezTo>
                    <a:pt x="1022139" y="261491"/>
                    <a:pt x="1018681" y="262527"/>
                    <a:pt x="1015914" y="263218"/>
                  </a:cubicBezTo>
                  <a:cubicBezTo>
                    <a:pt x="1013147" y="263909"/>
                    <a:pt x="1010727" y="264945"/>
                    <a:pt x="1010727" y="270472"/>
                  </a:cubicBezTo>
                  <a:cubicBezTo>
                    <a:pt x="1010727" y="286016"/>
                    <a:pt x="1010727" y="322977"/>
                    <a:pt x="1011418" y="345776"/>
                  </a:cubicBezTo>
                  <a:cubicBezTo>
                    <a:pt x="1011418" y="350612"/>
                    <a:pt x="1013839" y="354757"/>
                    <a:pt x="1019718" y="355793"/>
                  </a:cubicBezTo>
                  <a:lnTo>
                    <a:pt x="1029401" y="357866"/>
                  </a:lnTo>
                  <a:cubicBezTo>
                    <a:pt x="1030093" y="358557"/>
                    <a:pt x="1029401" y="364774"/>
                    <a:pt x="1028018" y="365811"/>
                  </a:cubicBezTo>
                  <a:lnTo>
                    <a:pt x="1001389" y="365120"/>
                  </a:lnTo>
                  <a:cubicBezTo>
                    <a:pt x="988248" y="365120"/>
                    <a:pt x="978911" y="365465"/>
                    <a:pt x="975798" y="365811"/>
                  </a:cubicBezTo>
                  <a:cubicBezTo>
                    <a:pt x="974415" y="365120"/>
                    <a:pt x="974761" y="358902"/>
                    <a:pt x="975106" y="357866"/>
                  </a:cubicBezTo>
                  <a:cubicBezTo>
                    <a:pt x="987210" y="355448"/>
                    <a:pt x="989285" y="354066"/>
                    <a:pt x="989631" y="349921"/>
                  </a:cubicBezTo>
                  <a:cubicBezTo>
                    <a:pt x="990323" y="338176"/>
                    <a:pt x="989977" y="304669"/>
                    <a:pt x="990323" y="281526"/>
                  </a:cubicBezTo>
                  <a:lnTo>
                    <a:pt x="989631" y="281526"/>
                  </a:lnTo>
                  <a:lnTo>
                    <a:pt x="952974" y="362702"/>
                  </a:lnTo>
                  <a:cubicBezTo>
                    <a:pt x="952282" y="363738"/>
                    <a:pt x="947440" y="364774"/>
                    <a:pt x="946057" y="364774"/>
                  </a:cubicBezTo>
                  <a:cubicBezTo>
                    <a:pt x="937065" y="341631"/>
                    <a:pt x="920812" y="306051"/>
                    <a:pt x="908708" y="279453"/>
                  </a:cubicBezTo>
                  <a:cubicBezTo>
                    <a:pt x="908708" y="279108"/>
                    <a:pt x="907324" y="279108"/>
                    <a:pt x="907324" y="279798"/>
                  </a:cubicBezTo>
                  <a:cubicBezTo>
                    <a:pt x="907324" y="299488"/>
                    <a:pt x="906633" y="330231"/>
                    <a:pt x="907324" y="344739"/>
                  </a:cubicBezTo>
                  <a:cubicBezTo>
                    <a:pt x="908016" y="350266"/>
                    <a:pt x="909399" y="354066"/>
                    <a:pt x="915624" y="355448"/>
                  </a:cubicBezTo>
                  <a:lnTo>
                    <a:pt x="926691" y="357866"/>
                  </a:lnTo>
                  <a:cubicBezTo>
                    <a:pt x="927382" y="358557"/>
                    <a:pt x="927382" y="364774"/>
                    <a:pt x="926345" y="365811"/>
                  </a:cubicBezTo>
                  <a:lnTo>
                    <a:pt x="901445" y="365120"/>
                  </a:lnTo>
                  <a:lnTo>
                    <a:pt x="878275" y="365811"/>
                  </a:lnTo>
                  <a:cubicBezTo>
                    <a:pt x="877237" y="364429"/>
                    <a:pt x="877237" y="358902"/>
                    <a:pt x="878275" y="357866"/>
                  </a:cubicBezTo>
                  <a:cubicBezTo>
                    <a:pt x="893491" y="355102"/>
                    <a:pt x="894529" y="353030"/>
                    <a:pt x="895220" y="344048"/>
                  </a:cubicBezTo>
                  <a:close/>
                  <a:moveTo>
                    <a:pt x="1082313" y="264945"/>
                  </a:moveTo>
                  <a:cubicBezTo>
                    <a:pt x="1075396" y="269781"/>
                    <a:pt x="1068480" y="279798"/>
                    <a:pt x="1068480" y="301215"/>
                  </a:cubicBezTo>
                  <a:cubicBezTo>
                    <a:pt x="1068480" y="334376"/>
                    <a:pt x="1084734" y="356829"/>
                    <a:pt x="1107212" y="356829"/>
                  </a:cubicBezTo>
                  <a:cubicBezTo>
                    <a:pt x="1113091" y="356829"/>
                    <a:pt x="1119662" y="355448"/>
                    <a:pt x="1124504" y="350957"/>
                  </a:cubicBezTo>
                  <a:cubicBezTo>
                    <a:pt x="1132112" y="344048"/>
                    <a:pt x="1134878" y="332649"/>
                    <a:pt x="1134878" y="315378"/>
                  </a:cubicBezTo>
                  <a:cubicBezTo>
                    <a:pt x="1134878" y="282907"/>
                    <a:pt x="1120008" y="261145"/>
                    <a:pt x="1096146" y="261145"/>
                  </a:cubicBezTo>
                  <a:cubicBezTo>
                    <a:pt x="1091650" y="261145"/>
                    <a:pt x="1086117" y="262527"/>
                    <a:pt x="1082313" y="264600"/>
                  </a:cubicBezTo>
                  <a:close/>
                  <a:moveTo>
                    <a:pt x="1159086" y="306397"/>
                  </a:moveTo>
                  <a:cubicBezTo>
                    <a:pt x="1159086" y="328159"/>
                    <a:pt x="1150441" y="347157"/>
                    <a:pt x="1132803" y="358211"/>
                  </a:cubicBezTo>
                  <a:cubicBezTo>
                    <a:pt x="1125195" y="363047"/>
                    <a:pt x="1112054" y="368574"/>
                    <a:pt x="1100296" y="368574"/>
                  </a:cubicBezTo>
                  <a:cubicBezTo>
                    <a:pt x="1059142" y="368574"/>
                    <a:pt x="1044272" y="337485"/>
                    <a:pt x="1044272" y="308124"/>
                  </a:cubicBezTo>
                  <a:cubicBezTo>
                    <a:pt x="1044272" y="286016"/>
                    <a:pt x="1054647" y="271163"/>
                    <a:pt x="1068480" y="261145"/>
                  </a:cubicBezTo>
                  <a:cubicBezTo>
                    <a:pt x="1078854" y="254928"/>
                    <a:pt x="1092688" y="250092"/>
                    <a:pt x="1105483" y="250092"/>
                  </a:cubicBezTo>
                  <a:cubicBezTo>
                    <a:pt x="1139374" y="250092"/>
                    <a:pt x="1159086" y="274962"/>
                    <a:pt x="1159086" y="306397"/>
                  </a:cubicBezTo>
                  <a:close/>
                  <a:moveTo>
                    <a:pt x="1186752" y="356139"/>
                  </a:moveTo>
                  <a:cubicBezTo>
                    <a:pt x="1192286" y="354757"/>
                    <a:pt x="1193669" y="352684"/>
                    <a:pt x="1194015" y="345430"/>
                  </a:cubicBezTo>
                  <a:lnTo>
                    <a:pt x="1194015" y="306397"/>
                  </a:lnTo>
                  <a:lnTo>
                    <a:pt x="1194015" y="271163"/>
                  </a:lnTo>
                  <a:cubicBezTo>
                    <a:pt x="1193669" y="266327"/>
                    <a:pt x="1191940" y="263909"/>
                    <a:pt x="1187444" y="262527"/>
                  </a:cubicBezTo>
                  <a:lnTo>
                    <a:pt x="1178107" y="260800"/>
                  </a:lnTo>
                  <a:cubicBezTo>
                    <a:pt x="1177415" y="259418"/>
                    <a:pt x="1177415" y="253891"/>
                    <a:pt x="1178798" y="252855"/>
                  </a:cubicBezTo>
                  <a:cubicBezTo>
                    <a:pt x="1181565" y="252855"/>
                    <a:pt x="1189173" y="253546"/>
                    <a:pt x="1203698" y="253546"/>
                  </a:cubicBezTo>
                  <a:cubicBezTo>
                    <a:pt x="1218914" y="253546"/>
                    <a:pt x="1227906" y="252855"/>
                    <a:pt x="1229981" y="252855"/>
                  </a:cubicBezTo>
                  <a:cubicBezTo>
                    <a:pt x="1231364" y="253891"/>
                    <a:pt x="1231364" y="259764"/>
                    <a:pt x="1230327" y="260800"/>
                  </a:cubicBezTo>
                  <a:lnTo>
                    <a:pt x="1221335" y="262527"/>
                  </a:lnTo>
                  <a:cubicBezTo>
                    <a:pt x="1217877" y="263563"/>
                    <a:pt x="1215802" y="265981"/>
                    <a:pt x="1215456" y="270126"/>
                  </a:cubicBezTo>
                  <a:lnTo>
                    <a:pt x="1215456" y="300179"/>
                  </a:lnTo>
                  <a:cubicBezTo>
                    <a:pt x="1215456" y="300870"/>
                    <a:pt x="1216148" y="301906"/>
                    <a:pt x="1216839" y="301906"/>
                  </a:cubicBezTo>
                  <a:lnTo>
                    <a:pt x="1265255" y="301906"/>
                  </a:lnTo>
                  <a:cubicBezTo>
                    <a:pt x="1265601" y="301906"/>
                    <a:pt x="1266293" y="301215"/>
                    <a:pt x="1266293" y="300179"/>
                  </a:cubicBezTo>
                  <a:cubicBezTo>
                    <a:pt x="1266638" y="294307"/>
                    <a:pt x="1265947" y="272545"/>
                    <a:pt x="1265947" y="270817"/>
                  </a:cubicBezTo>
                  <a:cubicBezTo>
                    <a:pt x="1265947" y="266672"/>
                    <a:pt x="1264564" y="263909"/>
                    <a:pt x="1260068" y="262872"/>
                  </a:cubicBezTo>
                  <a:lnTo>
                    <a:pt x="1250039" y="260800"/>
                  </a:lnTo>
                  <a:cubicBezTo>
                    <a:pt x="1249693" y="259418"/>
                    <a:pt x="1250039" y="253891"/>
                    <a:pt x="1251076" y="252855"/>
                  </a:cubicBezTo>
                  <a:lnTo>
                    <a:pt x="1277705" y="253546"/>
                  </a:lnTo>
                  <a:lnTo>
                    <a:pt x="1304334" y="252855"/>
                  </a:lnTo>
                  <a:cubicBezTo>
                    <a:pt x="1305025" y="254237"/>
                    <a:pt x="1305025" y="259764"/>
                    <a:pt x="1304334" y="260800"/>
                  </a:cubicBezTo>
                  <a:lnTo>
                    <a:pt x="1296034" y="262527"/>
                  </a:lnTo>
                  <a:cubicBezTo>
                    <a:pt x="1290501" y="263909"/>
                    <a:pt x="1288426" y="265636"/>
                    <a:pt x="1288080" y="271508"/>
                  </a:cubicBezTo>
                  <a:lnTo>
                    <a:pt x="1288080" y="306397"/>
                  </a:lnTo>
                  <a:lnTo>
                    <a:pt x="1288426" y="345776"/>
                  </a:lnTo>
                  <a:cubicBezTo>
                    <a:pt x="1288426" y="352684"/>
                    <a:pt x="1291884" y="354411"/>
                    <a:pt x="1297071" y="355793"/>
                  </a:cubicBezTo>
                  <a:lnTo>
                    <a:pt x="1307446" y="357866"/>
                  </a:lnTo>
                  <a:cubicBezTo>
                    <a:pt x="1308138" y="358211"/>
                    <a:pt x="1307446" y="364774"/>
                    <a:pt x="1306063" y="365811"/>
                  </a:cubicBezTo>
                  <a:lnTo>
                    <a:pt x="1278397" y="365120"/>
                  </a:lnTo>
                  <a:lnTo>
                    <a:pt x="1250730" y="365811"/>
                  </a:lnTo>
                  <a:cubicBezTo>
                    <a:pt x="1250039" y="365120"/>
                    <a:pt x="1250039" y="358902"/>
                    <a:pt x="1250730" y="357866"/>
                  </a:cubicBezTo>
                  <a:lnTo>
                    <a:pt x="1260414" y="356139"/>
                  </a:lnTo>
                  <a:cubicBezTo>
                    <a:pt x="1264909" y="355102"/>
                    <a:pt x="1266293" y="351993"/>
                    <a:pt x="1266293" y="347503"/>
                  </a:cubicBezTo>
                  <a:cubicBezTo>
                    <a:pt x="1266375" y="335984"/>
                    <a:pt x="1266144" y="324466"/>
                    <a:pt x="1265601" y="312960"/>
                  </a:cubicBezTo>
                  <a:lnTo>
                    <a:pt x="1217185" y="312960"/>
                  </a:lnTo>
                  <a:cubicBezTo>
                    <a:pt x="1216148" y="312960"/>
                    <a:pt x="1215802" y="313651"/>
                    <a:pt x="1215802" y="313996"/>
                  </a:cubicBezTo>
                  <a:lnTo>
                    <a:pt x="1215802" y="345776"/>
                  </a:lnTo>
                  <a:cubicBezTo>
                    <a:pt x="1215802" y="352684"/>
                    <a:pt x="1218223" y="354757"/>
                    <a:pt x="1223064" y="356139"/>
                  </a:cubicBezTo>
                  <a:lnTo>
                    <a:pt x="1232747" y="357866"/>
                  </a:lnTo>
                  <a:cubicBezTo>
                    <a:pt x="1233093" y="358902"/>
                    <a:pt x="1232747" y="364774"/>
                    <a:pt x="1231364" y="365811"/>
                  </a:cubicBezTo>
                  <a:lnTo>
                    <a:pt x="1204044" y="365120"/>
                  </a:lnTo>
                  <a:lnTo>
                    <a:pt x="1177761" y="365811"/>
                  </a:lnTo>
                  <a:cubicBezTo>
                    <a:pt x="1176723" y="365120"/>
                    <a:pt x="1176723" y="358902"/>
                    <a:pt x="1177761" y="357866"/>
                  </a:cubicBezTo>
                  <a:close/>
                  <a:moveTo>
                    <a:pt x="1360703" y="264945"/>
                  </a:moveTo>
                  <a:cubicBezTo>
                    <a:pt x="1353787" y="269781"/>
                    <a:pt x="1346524" y="279798"/>
                    <a:pt x="1346524" y="301215"/>
                  </a:cubicBezTo>
                  <a:cubicBezTo>
                    <a:pt x="1346524" y="334376"/>
                    <a:pt x="1363124" y="356829"/>
                    <a:pt x="1385603" y="356829"/>
                  </a:cubicBezTo>
                  <a:cubicBezTo>
                    <a:pt x="1391482" y="356829"/>
                    <a:pt x="1398053" y="355448"/>
                    <a:pt x="1402894" y="350957"/>
                  </a:cubicBezTo>
                  <a:cubicBezTo>
                    <a:pt x="1410502" y="344048"/>
                    <a:pt x="1413269" y="332649"/>
                    <a:pt x="1413269" y="315378"/>
                  </a:cubicBezTo>
                  <a:cubicBezTo>
                    <a:pt x="1413269" y="282907"/>
                    <a:pt x="1398398" y="261145"/>
                    <a:pt x="1374191" y="261145"/>
                  </a:cubicBezTo>
                  <a:cubicBezTo>
                    <a:pt x="1369695" y="261145"/>
                    <a:pt x="1364507" y="262527"/>
                    <a:pt x="1360703" y="264600"/>
                  </a:cubicBezTo>
                  <a:close/>
                  <a:moveTo>
                    <a:pt x="1437477" y="306397"/>
                  </a:moveTo>
                  <a:cubicBezTo>
                    <a:pt x="1437477" y="328159"/>
                    <a:pt x="1428831" y="347157"/>
                    <a:pt x="1411194" y="358211"/>
                  </a:cubicBezTo>
                  <a:cubicBezTo>
                    <a:pt x="1403586" y="363047"/>
                    <a:pt x="1390444" y="368574"/>
                    <a:pt x="1378686" y="368574"/>
                  </a:cubicBezTo>
                  <a:cubicBezTo>
                    <a:pt x="1337187" y="368574"/>
                    <a:pt x="1322662" y="337485"/>
                    <a:pt x="1322662" y="308124"/>
                  </a:cubicBezTo>
                  <a:cubicBezTo>
                    <a:pt x="1322662" y="286016"/>
                    <a:pt x="1332691" y="271163"/>
                    <a:pt x="1346870" y="261145"/>
                  </a:cubicBezTo>
                  <a:cubicBezTo>
                    <a:pt x="1357245" y="254928"/>
                    <a:pt x="1370732" y="250092"/>
                    <a:pt x="1383874" y="250092"/>
                  </a:cubicBezTo>
                  <a:cubicBezTo>
                    <a:pt x="1417765" y="250092"/>
                    <a:pt x="1437477" y="274962"/>
                    <a:pt x="1437477" y="306397"/>
                  </a:cubicBezTo>
                  <a:close/>
                  <a:moveTo>
                    <a:pt x="1512521" y="368574"/>
                  </a:moveTo>
                  <a:cubicBezTo>
                    <a:pt x="1494192" y="368574"/>
                    <a:pt x="1481397" y="361665"/>
                    <a:pt x="1472060" y="348884"/>
                  </a:cubicBezTo>
                  <a:cubicBezTo>
                    <a:pt x="1465143" y="338867"/>
                    <a:pt x="1460993" y="325395"/>
                    <a:pt x="1460993" y="311233"/>
                  </a:cubicBezTo>
                  <a:cubicBezTo>
                    <a:pt x="1460993" y="290507"/>
                    <a:pt x="1470676" y="272890"/>
                    <a:pt x="1489697" y="261491"/>
                  </a:cubicBezTo>
                  <a:cubicBezTo>
                    <a:pt x="1501455" y="254237"/>
                    <a:pt x="1516671" y="250092"/>
                    <a:pt x="1525317" y="250092"/>
                  </a:cubicBezTo>
                  <a:cubicBezTo>
                    <a:pt x="1536729" y="250092"/>
                    <a:pt x="1542954" y="251819"/>
                    <a:pt x="1548487" y="254237"/>
                  </a:cubicBezTo>
                  <a:cubicBezTo>
                    <a:pt x="1551945" y="256309"/>
                    <a:pt x="1555750" y="258727"/>
                    <a:pt x="1556787" y="261491"/>
                  </a:cubicBezTo>
                  <a:lnTo>
                    <a:pt x="1556441" y="265981"/>
                  </a:lnTo>
                  <a:cubicBezTo>
                    <a:pt x="1554712" y="270126"/>
                    <a:pt x="1549525" y="276344"/>
                    <a:pt x="1546758" y="277726"/>
                  </a:cubicBezTo>
                  <a:lnTo>
                    <a:pt x="1543991" y="277726"/>
                  </a:lnTo>
                  <a:cubicBezTo>
                    <a:pt x="1538112" y="271508"/>
                    <a:pt x="1527392" y="262527"/>
                    <a:pt x="1512867" y="262527"/>
                  </a:cubicBezTo>
                  <a:cubicBezTo>
                    <a:pt x="1491772" y="262527"/>
                    <a:pt x="1482780" y="281526"/>
                    <a:pt x="1482780" y="300524"/>
                  </a:cubicBezTo>
                  <a:cubicBezTo>
                    <a:pt x="1482780" y="313996"/>
                    <a:pt x="1486238" y="326777"/>
                    <a:pt x="1493155" y="335067"/>
                  </a:cubicBezTo>
                  <a:cubicBezTo>
                    <a:pt x="1500701" y="344905"/>
                    <a:pt x="1512575" y="350448"/>
                    <a:pt x="1524971" y="349921"/>
                  </a:cubicBezTo>
                  <a:cubicBezTo>
                    <a:pt x="1535000" y="349921"/>
                    <a:pt x="1546412" y="346467"/>
                    <a:pt x="1557133" y="336104"/>
                  </a:cubicBezTo>
                  <a:cubicBezTo>
                    <a:pt x="1557133" y="336104"/>
                    <a:pt x="1558516" y="337140"/>
                    <a:pt x="1558516" y="338176"/>
                  </a:cubicBezTo>
                  <a:cubicBezTo>
                    <a:pt x="1558516" y="340249"/>
                    <a:pt x="1557825" y="345085"/>
                    <a:pt x="1557133" y="346121"/>
                  </a:cubicBezTo>
                  <a:cubicBezTo>
                    <a:pt x="1543300" y="363393"/>
                    <a:pt x="1524279" y="368574"/>
                    <a:pt x="1512175" y="368574"/>
                  </a:cubicBezTo>
                  <a:close/>
                  <a:moveTo>
                    <a:pt x="1611773" y="264945"/>
                  </a:moveTo>
                  <a:cubicBezTo>
                    <a:pt x="1604511" y="269781"/>
                    <a:pt x="1597249" y="279798"/>
                    <a:pt x="1597249" y="301215"/>
                  </a:cubicBezTo>
                  <a:cubicBezTo>
                    <a:pt x="1597249" y="334376"/>
                    <a:pt x="1614194" y="356829"/>
                    <a:pt x="1636673" y="356829"/>
                  </a:cubicBezTo>
                  <a:cubicBezTo>
                    <a:pt x="1642552" y="356829"/>
                    <a:pt x="1649123" y="355448"/>
                    <a:pt x="1653964" y="350957"/>
                  </a:cubicBezTo>
                  <a:cubicBezTo>
                    <a:pt x="1661227" y="344048"/>
                    <a:pt x="1664339" y="332649"/>
                    <a:pt x="1664339" y="315378"/>
                  </a:cubicBezTo>
                  <a:cubicBezTo>
                    <a:pt x="1664339" y="282907"/>
                    <a:pt x="1649123" y="261145"/>
                    <a:pt x="1625261" y="261145"/>
                  </a:cubicBezTo>
                  <a:cubicBezTo>
                    <a:pt x="1620765" y="261145"/>
                    <a:pt x="1615578" y="262527"/>
                    <a:pt x="1611773" y="264600"/>
                  </a:cubicBezTo>
                  <a:close/>
                  <a:moveTo>
                    <a:pt x="1688547" y="306397"/>
                  </a:moveTo>
                  <a:cubicBezTo>
                    <a:pt x="1688547" y="328159"/>
                    <a:pt x="1679556" y="347157"/>
                    <a:pt x="1662264" y="358211"/>
                  </a:cubicBezTo>
                  <a:cubicBezTo>
                    <a:pt x="1654656" y="363047"/>
                    <a:pt x="1641515" y="368574"/>
                    <a:pt x="1629411" y="368574"/>
                  </a:cubicBezTo>
                  <a:cubicBezTo>
                    <a:pt x="1588257" y="368574"/>
                    <a:pt x="1573387" y="337485"/>
                    <a:pt x="1573387" y="308124"/>
                  </a:cubicBezTo>
                  <a:cubicBezTo>
                    <a:pt x="1573387" y="286016"/>
                    <a:pt x="1583762" y="271163"/>
                    <a:pt x="1597940" y="261145"/>
                  </a:cubicBezTo>
                  <a:cubicBezTo>
                    <a:pt x="1608315" y="254928"/>
                    <a:pt x="1621803" y="250092"/>
                    <a:pt x="1634944" y="250092"/>
                  </a:cubicBezTo>
                  <a:cubicBezTo>
                    <a:pt x="1668835" y="250092"/>
                    <a:pt x="1688547" y="274962"/>
                    <a:pt x="1688547" y="306397"/>
                  </a:cubicBezTo>
                  <a:close/>
                  <a:moveTo>
                    <a:pt x="1745608" y="310196"/>
                  </a:moveTo>
                  <a:cubicBezTo>
                    <a:pt x="1744571" y="310196"/>
                    <a:pt x="1744225" y="310887"/>
                    <a:pt x="1744225" y="311578"/>
                  </a:cubicBezTo>
                  <a:lnTo>
                    <a:pt x="1744225" y="346121"/>
                  </a:lnTo>
                  <a:cubicBezTo>
                    <a:pt x="1744571" y="348884"/>
                    <a:pt x="1746300" y="352684"/>
                    <a:pt x="1749067" y="354411"/>
                  </a:cubicBezTo>
                  <a:cubicBezTo>
                    <a:pt x="1752525" y="356484"/>
                    <a:pt x="1759442" y="357520"/>
                    <a:pt x="1762208" y="357520"/>
                  </a:cubicBezTo>
                  <a:cubicBezTo>
                    <a:pt x="1777079" y="357520"/>
                    <a:pt x="1786416" y="350612"/>
                    <a:pt x="1786416" y="335067"/>
                  </a:cubicBezTo>
                  <a:cubicBezTo>
                    <a:pt x="1786416" y="318487"/>
                    <a:pt x="1774312" y="309851"/>
                    <a:pt x="1745608" y="310196"/>
                  </a:cubicBezTo>
                  <a:close/>
                  <a:moveTo>
                    <a:pt x="1782266" y="283944"/>
                  </a:moveTo>
                  <a:cubicBezTo>
                    <a:pt x="1782266" y="265981"/>
                    <a:pt x="1767396" y="260109"/>
                    <a:pt x="1746992" y="261145"/>
                  </a:cubicBezTo>
                  <a:cubicBezTo>
                    <a:pt x="1745954" y="261145"/>
                    <a:pt x="1744571" y="262182"/>
                    <a:pt x="1744571" y="262872"/>
                  </a:cubicBezTo>
                  <a:lnTo>
                    <a:pt x="1744225" y="300179"/>
                  </a:lnTo>
                  <a:cubicBezTo>
                    <a:pt x="1744225" y="300179"/>
                    <a:pt x="1744225" y="301561"/>
                    <a:pt x="1745263" y="301561"/>
                  </a:cubicBezTo>
                  <a:lnTo>
                    <a:pt x="1759096" y="301561"/>
                  </a:lnTo>
                  <a:cubicBezTo>
                    <a:pt x="1768433" y="301561"/>
                    <a:pt x="1772237" y="300179"/>
                    <a:pt x="1775004" y="298797"/>
                  </a:cubicBezTo>
                  <a:cubicBezTo>
                    <a:pt x="1779663" y="295322"/>
                    <a:pt x="1782262" y="289741"/>
                    <a:pt x="1781920" y="283944"/>
                  </a:cubicBezTo>
                  <a:close/>
                  <a:moveTo>
                    <a:pt x="1717251" y="355793"/>
                  </a:moveTo>
                  <a:cubicBezTo>
                    <a:pt x="1722092" y="354757"/>
                    <a:pt x="1723130" y="352339"/>
                    <a:pt x="1723476" y="348884"/>
                  </a:cubicBezTo>
                  <a:lnTo>
                    <a:pt x="1723476" y="306051"/>
                  </a:lnTo>
                  <a:lnTo>
                    <a:pt x="1723476" y="271854"/>
                  </a:lnTo>
                  <a:cubicBezTo>
                    <a:pt x="1723476" y="268399"/>
                    <a:pt x="1722784" y="266672"/>
                    <a:pt x="1720017" y="264945"/>
                  </a:cubicBezTo>
                  <a:cubicBezTo>
                    <a:pt x="1716559" y="262872"/>
                    <a:pt x="1711372" y="261491"/>
                    <a:pt x="1707222" y="260800"/>
                  </a:cubicBezTo>
                  <a:cubicBezTo>
                    <a:pt x="1705838" y="260109"/>
                    <a:pt x="1706184" y="254928"/>
                    <a:pt x="1707222" y="253891"/>
                  </a:cubicBezTo>
                  <a:cubicBezTo>
                    <a:pt x="1725896" y="253200"/>
                    <a:pt x="1748721" y="251819"/>
                    <a:pt x="1765666" y="251819"/>
                  </a:cubicBezTo>
                  <a:cubicBezTo>
                    <a:pt x="1779499" y="251819"/>
                    <a:pt x="1803362" y="255618"/>
                    <a:pt x="1803362" y="278417"/>
                  </a:cubicBezTo>
                  <a:cubicBezTo>
                    <a:pt x="1803362" y="289471"/>
                    <a:pt x="1795753" y="298797"/>
                    <a:pt x="1783649" y="302597"/>
                  </a:cubicBezTo>
                  <a:cubicBezTo>
                    <a:pt x="1783649" y="302597"/>
                    <a:pt x="1782958" y="303288"/>
                    <a:pt x="1783649" y="303288"/>
                  </a:cubicBezTo>
                  <a:cubicBezTo>
                    <a:pt x="1798520" y="306742"/>
                    <a:pt x="1809932" y="315378"/>
                    <a:pt x="1809932" y="330922"/>
                  </a:cubicBezTo>
                  <a:cubicBezTo>
                    <a:pt x="1809932" y="345776"/>
                    <a:pt x="1799558" y="355448"/>
                    <a:pt x="1786762" y="360975"/>
                  </a:cubicBezTo>
                  <a:cubicBezTo>
                    <a:pt x="1776041" y="365465"/>
                    <a:pt x="1764629" y="366847"/>
                    <a:pt x="1750796" y="366847"/>
                  </a:cubicBezTo>
                  <a:lnTo>
                    <a:pt x="1706530" y="365811"/>
                  </a:lnTo>
                  <a:cubicBezTo>
                    <a:pt x="1705147" y="364429"/>
                    <a:pt x="1704801" y="359247"/>
                    <a:pt x="1706184" y="357866"/>
                  </a:cubicBezTo>
                  <a:cubicBezTo>
                    <a:pt x="1712063" y="357175"/>
                    <a:pt x="1714830" y="356484"/>
                    <a:pt x="1717251" y="355793"/>
                  </a:cubicBezTo>
                  <a:close/>
                  <a:moveTo>
                    <a:pt x="1887397" y="310887"/>
                  </a:moveTo>
                  <a:cubicBezTo>
                    <a:pt x="1877023" y="314341"/>
                    <a:pt x="1859040" y="319868"/>
                    <a:pt x="1854198" y="323668"/>
                  </a:cubicBezTo>
                  <a:cubicBezTo>
                    <a:pt x="1852815" y="324359"/>
                    <a:pt x="1851086" y="329540"/>
                    <a:pt x="1851086" y="332649"/>
                  </a:cubicBezTo>
                  <a:cubicBezTo>
                    <a:pt x="1851086" y="343703"/>
                    <a:pt x="1858694" y="351993"/>
                    <a:pt x="1870798" y="351993"/>
                  </a:cubicBezTo>
                  <a:cubicBezTo>
                    <a:pt x="1874602" y="351993"/>
                    <a:pt x="1880827" y="350266"/>
                    <a:pt x="1885323" y="347157"/>
                  </a:cubicBezTo>
                  <a:cubicBezTo>
                    <a:pt x="1887397" y="346121"/>
                    <a:pt x="1888089" y="343703"/>
                    <a:pt x="1888435" y="340940"/>
                  </a:cubicBezTo>
                  <a:cubicBezTo>
                    <a:pt x="1889127" y="335067"/>
                    <a:pt x="1889127" y="316760"/>
                    <a:pt x="1889127" y="311924"/>
                  </a:cubicBezTo>
                  <a:cubicBezTo>
                    <a:pt x="1889127" y="311924"/>
                    <a:pt x="1888089" y="310542"/>
                    <a:pt x="1887397" y="310887"/>
                  </a:cubicBezTo>
                  <a:close/>
                  <a:moveTo>
                    <a:pt x="1884977" y="275308"/>
                  </a:moveTo>
                  <a:cubicBezTo>
                    <a:pt x="1880135" y="268399"/>
                    <a:pt x="1872181" y="264945"/>
                    <a:pt x="1863536" y="264945"/>
                  </a:cubicBezTo>
                  <a:cubicBezTo>
                    <a:pt x="1857310" y="264945"/>
                    <a:pt x="1853852" y="266327"/>
                    <a:pt x="1852469" y="267363"/>
                  </a:cubicBezTo>
                  <a:cubicBezTo>
                    <a:pt x="1849011" y="269781"/>
                    <a:pt x="1844169" y="278762"/>
                    <a:pt x="1840365" y="287743"/>
                  </a:cubicBezTo>
                  <a:cubicBezTo>
                    <a:pt x="1839673" y="288780"/>
                    <a:pt x="1832065" y="284289"/>
                    <a:pt x="1832411" y="282217"/>
                  </a:cubicBezTo>
                  <a:cubicBezTo>
                    <a:pt x="1832757" y="278071"/>
                    <a:pt x="1837253" y="267018"/>
                    <a:pt x="1838982" y="265636"/>
                  </a:cubicBezTo>
                  <a:cubicBezTo>
                    <a:pt x="1851086" y="257000"/>
                    <a:pt x="1868723" y="250092"/>
                    <a:pt x="1875639" y="250092"/>
                  </a:cubicBezTo>
                  <a:cubicBezTo>
                    <a:pt x="1888089" y="250092"/>
                    <a:pt x="1897426" y="255618"/>
                    <a:pt x="1903306" y="264945"/>
                  </a:cubicBezTo>
                  <a:cubicBezTo>
                    <a:pt x="1908493" y="272890"/>
                    <a:pt x="1910222" y="282562"/>
                    <a:pt x="1910222" y="292579"/>
                  </a:cubicBezTo>
                  <a:cubicBezTo>
                    <a:pt x="1910222" y="307433"/>
                    <a:pt x="1908839" y="329195"/>
                    <a:pt x="1908839" y="340249"/>
                  </a:cubicBezTo>
                  <a:cubicBezTo>
                    <a:pt x="1908839" y="346121"/>
                    <a:pt x="1911260" y="351648"/>
                    <a:pt x="1919559" y="351648"/>
                  </a:cubicBezTo>
                  <a:cubicBezTo>
                    <a:pt x="1924055" y="351648"/>
                    <a:pt x="1926130" y="351303"/>
                    <a:pt x="1929588" y="350266"/>
                  </a:cubicBezTo>
                  <a:cubicBezTo>
                    <a:pt x="1929810" y="353071"/>
                    <a:pt x="1929456" y="355892"/>
                    <a:pt x="1928551" y="358557"/>
                  </a:cubicBezTo>
                  <a:cubicBezTo>
                    <a:pt x="1922471" y="364845"/>
                    <a:pt x="1914131" y="368451"/>
                    <a:pt x="1905380" y="368574"/>
                  </a:cubicBezTo>
                  <a:cubicBezTo>
                    <a:pt x="1897426" y="368574"/>
                    <a:pt x="1892931" y="365120"/>
                    <a:pt x="1890856" y="360975"/>
                  </a:cubicBezTo>
                  <a:cubicBezTo>
                    <a:pt x="1889818" y="359593"/>
                    <a:pt x="1889127" y="356484"/>
                    <a:pt x="1888781" y="354066"/>
                  </a:cubicBezTo>
                  <a:cubicBezTo>
                    <a:pt x="1888781" y="354066"/>
                    <a:pt x="1887743" y="353375"/>
                    <a:pt x="1887397" y="354066"/>
                  </a:cubicBezTo>
                  <a:cubicBezTo>
                    <a:pt x="1877596" y="361389"/>
                    <a:pt x="1866235" y="366354"/>
                    <a:pt x="1854198" y="368574"/>
                  </a:cubicBezTo>
                  <a:cubicBezTo>
                    <a:pt x="1848665" y="368574"/>
                    <a:pt x="1843132" y="365465"/>
                    <a:pt x="1838636" y="361665"/>
                  </a:cubicBezTo>
                  <a:cubicBezTo>
                    <a:pt x="1832420" y="354869"/>
                    <a:pt x="1828967" y="346000"/>
                    <a:pt x="1828953" y="336794"/>
                  </a:cubicBezTo>
                  <a:cubicBezTo>
                    <a:pt x="1828953" y="331268"/>
                    <a:pt x="1832411" y="322632"/>
                    <a:pt x="1834140" y="320559"/>
                  </a:cubicBezTo>
                  <a:cubicBezTo>
                    <a:pt x="1843477" y="315378"/>
                    <a:pt x="1876677" y="307778"/>
                    <a:pt x="1887397" y="302251"/>
                  </a:cubicBezTo>
                  <a:cubicBezTo>
                    <a:pt x="1887743" y="302251"/>
                    <a:pt x="1889127" y="300524"/>
                    <a:pt x="1889127" y="299488"/>
                  </a:cubicBezTo>
                  <a:lnTo>
                    <a:pt x="1889127" y="291889"/>
                  </a:lnTo>
                  <a:cubicBezTo>
                    <a:pt x="1889127" y="286362"/>
                    <a:pt x="1888435" y="280144"/>
                    <a:pt x="1884977" y="275308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</p:grpSp>
      <p:sp>
        <p:nvSpPr>
          <p:cNvPr id="5" name="Объект 4">
            <a:extLst>
              <a:ext uri="{FF2B5EF4-FFF2-40B4-BE49-F238E27FC236}">
                <a16:creationId xmlns:a16="http://schemas.microsoft.com/office/drawing/2014/main" id="{CDED7175-8A65-4875-8209-E633C7B10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1764" y="1832359"/>
            <a:ext cx="2995061" cy="4023360"/>
          </a:xfrm>
        </p:spPr>
        <p:txBody>
          <a:bodyPr>
            <a:normAutofit fontScale="62500" lnSpcReduction="20000"/>
          </a:bodyPr>
          <a:lstStyle/>
          <a:p>
            <a:pPr marL="871400" lvl="5" indent="0">
              <a:buNone/>
            </a:pPr>
            <a:r>
              <a:rPr lang="ru-RU" b="1" dirty="0"/>
              <a:t>								</a:t>
            </a:r>
          </a:p>
          <a:p>
            <a:pPr marL="0" indent="0" algn="ctr">
              <a:buNone/>
            </a:pPr>
            <a:r>
              <a:rPr lang="ru-RU" b="1" dirty="0"/>
              <a:t>Эвристика доступности</a:t>
            </a:r>
          </a:p>
          <a:p>
            <a:pPr marL="0" indent="0" algn="ctr">
              <a:buNone/>
            </a:pPr>
            <a:r>
              <a:rPr lang="ru-RU" b="1" dirty="0"/>
              <a:t>Ошибка суждения «задним числом»</a:t>
            </a:r>
          </a:p>
          <a:p>
            <a:pPr marL="0" indent="0" algn="ctr">
              <a:buNone/>
            </a:pPr>
            <a:r>
              <a:rPr lang="ru-RU" b="1" dirty="0"/>
              <a:t>Миопия</a:t>
            </a:r>
          </a:p>
          <a:p>
            <a:pPr marL="0" indent="0" algn="ctr">
              <a:buNone/>
            </a:pPr>
            <a:r>
              <a:rPr lang="ru-RU" b="1" dirty="0"/>
              <a:t>Ошибка подтверждения</a:t>
            </a:r>
          </a:p>
          <a:p>
            <a:pPr marL="0" indent="0" algn="ctr">
              <a:buNone/>
            </a:pPr>
            <a:r>
              <a:rPr lang="ru-RU" b="1" dirty="0"/>
              <a:t>Оптимизм</a:t>
            </a:r>
          </a:p>
          <a:p>
            <a:pPr marL="0" indent="0" algn="ctr">
              <a:buNone/>
            </a:pPr>
            <a:r>
              <a:rPr lang="ru-RU" b="1" dirty="0"/>
              <a:t>Смещение в пользу статус-кво</a:t>
            </a:r>
          </a:p>
          <a:p>
            <a:pPr marL="0" indent="0" algn="ctr">
              <a:buNone/>
            </a:pPr>
            <a:r>
              <a:rPr lang="ru-RU" b="1" dirty="0"/>
              <a:t>Смещение к действию</a:t>
            </a:r>
          </a:p>
          <a:p>
            <a:pPr marL="0" indent="0" algn="ctr">
              <a:buNone/>
            </a:pPr>
            <a:r>
              <a:rPr lang="ru-RU" b="1" dirty="0"/>
              <a:t>Мотивированные суждения</a:t>
            </a:r>
          </a:p>
          <a:p>
            <a:pPr marL="0" indent="0" algn="ctr">
              <a:buNone/>
            </a:pPr>
            <a:r>
              <a:rPr lang="ru-RU" b="1" dirty="0"/>
              <a:t>Иллюзия фокусировки</a:t>
            </a:r>
          </a:p>
          <a:p>
            <a:pPr marL="0" indent="0" algn="ctr">
              <a:buNone/>
            </a:pPr>
            <a:r>
              <a:rPr lang="ru-RU" b="1" dirty="0"/>
              <a:t>Эвристика аффекта</a:t>
            </a:r>
          </a:p>
          <a:p>
            <a:pPr marL="0" indent="0" algn="ctr">
              <a:buNone/>
            </a:pPr>
            <a:r>
              <a:rPr lang="ru-RU" b="1" dirty="0"/>
              <a:t>Иллюзия компетентности</a:t>
            </a:r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02C5002C-B9A8-424D-84DC-59D6FA445406}"/>
              </a:ext>
            </a:extLst>
          </p:cNvPr>
          <p:cNvSpPr/>
          <p:nvPr/>
        </p:nvSpPr>
        <p:spPr>
          <a:xfrm>
            <a:off x="8049604" y="2364842"/>
            <a:ext cx="1194817" cy="143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AAD7038E-0D8D-400F-BFB1-A721B1BF2FC1}"/>
              </a:ext>
            </a:extLst>
          </p:cNvPr>
          <p:cNvSpPr/>
          <p:nvPr/>
        </p:nvSpPr>
        <p:spPr>
          <a:xfrm>
            <a:off x="2033516" y="1918339"/>
            <a:ext cx="1388534" cy="40042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Либеральный фундаментализм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CB80430B-6176-4FA8-8023-29FEFE1FC100}"/>
              </a:ext>
            </a:extLst>
          </p:cNvPr>
          <p:cNvSpPr/>
          <p:nvPr/>
        </p:nvSpPr>
        <p:spPr>
          <a:xfrm>
            <a:off x="9724101" y="1918339"/>
            <a:ext cx="1388534" cy="40042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Регуляторный фундаментализм</a:t>
            </a:r>
          </a:p>
        </p:txBody>
      </p:sp>
      <p:sp>
        <p:nvSpPr>
          <p:cNvPr id="29" name="Стрелка: вправо 28">
            <a:extLst>
              <a:ext uri="{FF2B5EF4-FFF2-40B4-BE49-F238E27FC236}">
                <a16:creationId xmlns:a16="http://schemas.microsoft.com/office/drawing/2014/main" id="{317CE61F-3E4C-4F45-A69A-E325F3D3D733}"/>
              </a:ext>
            </a:extLst>
          </p:cNvPr>
          <p:cNvSpPr/>
          <p:nvPr/>
        </p:nvSpPr>
        <p:spPr>
          <a:xfrm>
            <a:off x="8048344" y="2680561"/>
            <a:ext cx="1194817" cy="143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: вправо 29">
            <a:extLst>
              <a:ext uri="{FF2B5EF4-FFF2-40B4-BE49-F238E27FC236}">
                <a16:creationId xmlns:a16="http://schemas.microsoft.com/office/drawing/2014/main" id="{58B9B9E5-9D8E-4880-BEB4-C782B071933B}"/>
              </a:ext>
            </a:extLst>
          </p:cNvPr>
          <p:cNvSpPr/>
          <p:nvPr/>
        </p:nvSpPr>
        <p:spPr>
          <a:xfrm>
            <a:off x="8048343" y="3005355"/>
            <a:ext cx="1194817" cy="143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: вправо 30">
            <a:extLst>
              <a:ext uri="{FF2B5EF4-FFF2-40B4-BE49-F238E27FC236}">
                <a16:creationId xmlns:a16="http://schemas.microsoft.com/office/drawing/2014/main" id="{ADB52E46-1CAF-453F-9B35-71D00BDB2E90}"/>
              </a:ext>
            </a:extLst>
          </p:cNvPr>
          <p:cNvSpPr/>
          <p:nvPr/>
        </p:nvSpPr>
        <p:spPr>
          <a:xfrm>
            <a:off x="8049630" y="3324897"/>
            <a:ext cx="1194817" cy="143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: вправо 31">
            <a:extLst>
              <a:ext uri="{FF2B5EF4-FFF2-40B4-BE49-F238E27FC236}">
                <a16:creationId xmlns:a16="http://schemas.microsoft.com/office/drawing/2014/main" id="{FCA0AAF9-6265-4883-AAA2-3038D81B9F54}"/>
              </a:ext>
            </a:extLst>
          </p:cNvPr>
          <p:cNvSpPr/>
          <p:nvPr/>
        </p:nvSpPr>
        <p:spPr>
          <a:xfrm>
            <a:off x="8048342" y="3633776"/>
            <a:ext cx="1194817" cy="143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: вправо 32">
            <a:extLst>
              <a:ext uri="{FF2B5EF4-FFF2-40B4-BE49-F238E27FC236}">
                <a16:creationId xmlns:a16="http://schemas.microsoft.com/office/drawing/2014/main" id="{A521CF2A-F87A-4DA9-809F-0C9354A2A863}"/>
              </a:ext>
            </a:extLst>
          </p:cNvPr>
          <p:cNvSpPr/>
          <p:nvPr/>
        </p:nvSpPr>
        <p:spPr>
          <a:xfrm>
            <a:off x="8048341" y="3949495"/>
            <a:ext cx="1194817" cy="143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: вправо 33">
            <a:extLst>
              <a:ext uri="{FF2B5EF4-FFF2-40B4-BE49-F238E27FC236}">
                <a16:creationId xmlns:a16="http://schemas.microsoft.com/office/drawing/2014/main" id="{5AF76FBB-BF55-4BCF-A26D-96A49E57306F}"/>
              </a:ext>
            </a:extLst>
          </p:cNvPr>
          <p:cNvSpPr/>
          <p:nvPr/>
        </p:nvSpPr>
        <p:spPr>
          <a:xfrm>
            <a:off x="8048341" y="4258374"/>
            <a:ext cx="1194817" cy="143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: вправо 34">
            <a:extLst>
              <a:ext uri="{FF2B5EF4-FFF2-40B4-BE49-F238E27FC236}">
                <a16:creationId xmlns:a16="http://schemas.microsoft.com/office/drawing/2014/main" id="{8FC3CA24-CFB7-45BF-A331-484B3DB21450}"/>
              </a:ext>
            </a:extLst>
          </p:cNvPr>
          <p:cNvSpPr/>
          <p:nvPr/>
        </p:nvSpPr>
        <p:spPr>
          <a:xfrm>
            <a:off x="8048340" y="4574093"/>
            <a:ext cx="1194817" cy="143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: вправо 35">
            <a:extLst>
              <a:ext uri="{FF2B5EF4-FFF2-40B4-BE49-F238E27FC236}">
                <a16:creationId xmlns:a16="http://schemas.microsoft.com/office/drawing/2014/main" id="{384339C5-0627-40E2-BB51-28E62893220F}"/>
              </a:ext>
            </a:extLst>
          </p:cNvPr>
          <p:cNvSpPr/>
          <p:nvPr/>
        </p:nvSpPr>
        <p:spPr>
          <a:xfrm rot="10800000">
            <a:off x="3981972" y="3949495"/>
            <a:ext cx="1194817" cy="143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: вправо 36">
            <a:extLst>
              <a:ext uri="{FF2B5EF4-FFF2-40B4-BE49-F238E27FC236}">
                <a16:creationId xmlns:a16="http://schemas.microsoft.com/office/drawing/2014/main" id="{11AB8F75-BC84-4D64-9737-315547912D16}"/>
              </a:ext>
            </a:extLst>
          </p:cNvPr>
          <p:cNvSpPr/>
          <p:nvPr/>
        </p:nvSpPr>
        <p:spPr>
          <a:xfrm rot="10800000">
            <a:off x="3981971" y="4258374"/>
            <a:ext cx="1194817" cy="143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: вправо 37">
            <a:extLst>
              <a:ext uri="{FF2B5EF4-FFF2-40B4-BE49-F238E27FC236}">
                <a16:creationId xmlns:a16="http://schemas.microsoft.com/office/drawing/2014/main" id="{129D4E12-8A95-4C04-9459-7F2D1511404D}"/>
              </a:ext>
            </a:extLst>
          </p:cNvPr>
          <p:cNvSpPr/>
          <p:nvPr/>
        </p:nvSpPr>
        <p:spPr>
          <a:xfrm rot="10800000">
            <a:off x="3981970" y="4574093"/>
            <a:ext cx="1194817" cy="143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: вправо 38">
            <a:extLst>
              <a:ext uri="{FF2B5EF4-FFF2-40B4-BE49-F238E27FC236}">
                <a16:creationId xmlns:a16="http://schemas.microsoft.com/office/drawing/2014/main" id="{7DA692CF-86B0-4B41-BEC3-DC6DB45C8ACE}"/>
              </a:ext>
            </a:extLst>
          </p:cNvPr>
          <p:cNvSpPr/>
          <p:nvPr/>
        </p:nvSpPr>
        <p:spPr>
          <a:xfrm>
            <a:off x="8048339" y="4889812"/>
            <a:ext cx="1194817" cy="143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: вправо 39">
            <a:extLst>
              <a:ext uri="{FF2B5EF4-FFF2-40B4-BE49-F238E27FC236}">
                <a16:creationId xmlns:a16="http://schemas.microsoft.com/office/drawing/2014/main" id="{12A19514-9EA2-4364-A47D-3A6A47D00ABC}"/>
              </a:ext>
            </a:extLst>
          </p:cNvPr>
          <p:cNvSpPr/>
          <p:nvPr/>
        </p:nvSpPr>
        <p:spPr>
          <a:xfrm>
            <a:off x="8048339" y="5198691"/>
            <a:ext cx="1194817" cy="143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: вправо 40">
            <a:extLst>
              <a:ext uri="{FF2B5EF4-FFF2-40B4-BE49-F238E27FC236}">
                <a16:creationId xmlns:a16="http://schemas.microsoft.com/office/drawing/2014/main" id="{735AC497-DBE4-49CA-8E99-6190EFCF19E3}"/>
              </a:ext>
            </a:extLst>
          </p:cNvPr>
          <p:cNvSpPr/>
          <p:nvPr/>
        </p:nvSpPr>
        <p:spPr>
          <a:xfrm>
            <a:off x="8048338" y="5507027"/>
            <a:ext cx="1194817" cy="143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902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AFE96-DF32-47D3-A172-0D25145EC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Условия доминирования АКС или РКС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89A17A-54FF-4154-979D-D94636F8C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737" y="1818398"/>
            <a:ext cx="10363943" cy="405069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chemeClr val="tx1"/>
                </a:solidFill>
              </a:rPr>
              <a:t> Скорость, сложность и масштаб изменений  объекта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ru-RU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</a:rPr>
              <a:t>разрыв между сложностью проблемы и компетентностью агента: чем разрыв больше, тем с большей вероятностью агент выбирает простые способы регулировать отношения (</a:t>
            </a:r>
            <a:r>
              <a:rPr lang="ru-RU" sz="2000" dirty="0" err="1">
                <a:solidFill>
                  <a:schemeClr val="tx1"/>
                </a:solidFill>
              </a:rPr>
              <a:t>Heiner</a:t>
            </a:r>
            <a:r>
              <a:rPr lang="ru-RU" sz="2000" dirty="0">
                <a:solidFill>
                  <a:schemeClr val="tx1"/>
                </a:solidFill>
              </a:rPr>
              <a:t>, 1983);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</a:rPr>
              <a:t>модель рационального выбора в наибольшей степени применима (North, 1993, p. 161) для простых проблем, полной информации, повторяющихся ситуаций, высокой мотивированности игроков.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chemeClr val="tx1"/>
                </a:solidFill>
              </a:rPr>
              <a:t> Конкуренция юрисдикций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chemeClr val="tx1"/>
                </a:solidFill>
              </a:rPr>
              <a:t> Институциональные нововведения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sz="2200" dirty="0">
              <a:solidFill>
                <a:schemeClr val="tx1"/>
              </a:solidFill>
            </a:endParaRPr>
          </a:p>
        </p:txBody>
      </p:sp>
      <p:grpSp>
        <p:nvGrpSpPr>
          <p:cNvPr id="9" name="Рисунок 50">
            <a:extLst>
              <a:ext uri="{FF2B5EF4-FFF2-40B4-BE49-F238E27FC236}">
                <a16:creationId xmlns:a16="http://schemas.microsoft.com/office/drawing/2014/main" id="{8352F242-F7A5-4A9F-AFC5-8F56F0E472C3}"/>
              </a:ext>
            </a:extLst>
          </p:cNvPr>
          <p:cNvGrpSpPr>
            <a:grpSpLocks noChangeAspect="1"/>
          </p:cNvGrpSpPr>
          <p:nvPr/>
        </p:nvGrpSpPr>
        <p:grpSpPr>
          <a:xfrm>
            <a:off x="9933328" y="213451"/>
            <a:ext cx="2002663" cy="1083632"/>
            <a:chOff x="826344" y="7864528"/>
            <a:chExt cx="2196064" cy="1188280"/>
          </a:xfrm>
          <a:solidFill>
            <a:srgbClr val="FFFFFF">
              <a:lumMod val="65000"/>
            </a:srgbClr>
          </a:solidFill>
        </p:grpSpPr>
        <p:sp>
          <p:nvSpPr>
            <p:cNvPr id="10" name="Полилиния 175">
              <a:extLst>
                <a:ext uri="{FF2B5EF4-FFF2-40B4-BE49-F238E27FC236}">
                  <a16:creationId xmlns:a16="http://schemas.microsoft.com/office/drawing/2014/main" id="{89539FF2-6E21-4F5F-91F5-FA80FA78D2EB}"/>
                </a:ext>
              </a:extLst>
            </p:cNvPr>
            <p:cNvSpPr/>
            <p:nvPr/>
          </p:nvSpPr>
          <p:spPr>
            <a:xfrm>
              <a:off x="826344" y="7864528"/>
              <a:ext cx="139368" cy="1187243"/>
            </a:xfrm>
            <a:custGeom>
              <a:avLst/>
              <a:gdLst>
                <a:gd name="connsiteX0" fmla="*/ 0 w 139368"/>
                <a:gd name="connsiteY0" fmla="*/ 1187244 h 1187243"/>
                <a:gd name="connsiteX1" fmla="*/ 139368 w 139368"/>
                <a:gd name="connsiteY1" fmla="*/ 1187244 h 1187243"/>
                <a:gd name="connsiteX2" fmla="*/ 139368 w 139368"/>
                <a:gd name="connsiteY2" fmla="*/ 0 h 1187243"/>
                <a:gd name="connsiteX3" fmla="*/ 0 w 139368"/>
                <a:gd name="connsiteY3" fmla="*/ 0 h 1187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368" h="1187243">
                  <a:moveTo>
                    <a:pt x="0" y="1187244"/>
                  </a:moveTo>
                  <a:lnTo>
                    <a:pt x="139368" y="1187244"/>
                  </a:lnTo>
                  <a:lnTo>
                    <a:pt x="13936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1" name="Полилиния 176">
              <a:extLst>
                <a:ext uri="{FF2B5EF4-FFF2-40B4-BE49-F238E27FC236}">
                  <a16:creationId xmlns:a16="http://schemas.microsoft.com/office/drawing/2014/main" id="{8D39010E-DB80-4C81-9BA7-A4FBA7A1B910}"/>
                </a:ext>
              </a:extLst>
            </p:cNvPr>
            <p:cNvSpPr/>
            <p:nvPr/>
          </p:nvSpPr>
          <p:spPr>
            <a:xfrm>
              <a:off x="1103348" y="7864873"/>
              <a:ext cx="1761521" cy="498110"/>
            </a:xfrm>
            <a:custGeom>
              <a:avLst/>
              <a:gdLst>
                <a:gd name="connsiteX0" fmla="*/ 63289 w 1761521"/>
                <a:gd name="connsiteY0" fmla="*/ 172370 h 498110"/>
                <a:gd name="connsiteX1" fmla="*/ 126921 w 1761521"/>
                <a:gd name="connsiteY1" fmla="*/ 96720 h 498110"/>
                <a:gd name="connsiteX2" fmla="*/ 125537 w 1761521"/>
                <a:gd name="connsiteY2" fmla="*/ 94993 h 498110"/>
                <a:gd name="connsiteX3" fmla="*/ 57755 w 1761521"/>
                <a:gd name="connsiteY3" fmla="*/ 97411 h 498110"/>
                <a:gd name="connsiteX4" fmla="*/ 43231 w 1761521"/>
                <a:gd name="connsiteY4" fmla="*/ 96720 h 498110"/>
                <a:gd name="connsiteX5" fmla="*/ 42539 w 1761521"/>
                <a:gd name="connsiteY5" fmla="*/ 94302 h 498110"/>
                <a:gd name="connsiteX6" fmla="*/ 51876 w 1761521"/>
                <a:gd name="connsiteY6" fmla="*/ 80485 h 498110"/>
                <a:gd name="connsiteX7" fmla="*/ 92684 w 1761521"/>
                <a:gd name="connsiteY7" fmla="*/ 84630 h 498110"/>
                <a:gd name="connsiteX8" fmla="*/ 125192 w 1761521"/>
                <a:gd name="connsiteY8" fmla="*/ 84630 h 498110"/>
                <a:gd name="connsiteX9" fmla="*/ 126575 w 1761521"/>
                <a:gd name="connsiteY9" fmla="*/ 83249 h 498110"/>
                <a:gd name="connsiteX10" fmla="*/ 63634 w 1761521"/>
                <a:gd name="connsiteY10" fmla="*/ 9327 h 498110"/>
                <a:gd name="connsiteX11" fmla="*/ 20406 w 1761521"/>
                <a:gd name="connsiteY11" fmla="*/ 28671 h 498110"/>
                <a:gd name="connsiteX12" fmla="*/ 12106 w 1761521"/>
                <a:gd name="connsiteY12" fmla="*/ 46979 h 498110"/>
                <a:gd name="connsiteX13" fmla="*/ 4498 w 1761521"/>
                <a:gd name="connsiteY13" fmla="*/ 44215 h 498110"/>
                <a:gd name="connsiteX14" fmla="*/ 10723 w 1761521"/>
                <a:gd name="connsiteY14" fmla="*/ 4836 h 498110"/>
                <a:gd name="connsiteX15" fmla="*/ 25939 w 1761521"/>
                <a:gd name="connsiteY15" fmla="*/ 3454 h 498110"/>
                <a:gd name="connsiteX16" fmla="*/ 64672 w 1761521"/>
                <a:gd name="connsiteY16" fmla="*/ 0 h 498110"/>
                <a:gd name="connsiteX17" fmla="*/ 154587 w 1761521"/>
                <a:gd name="connsiteY17" fmla="*/ 87048 h 498110"/>
                <a:gd name="connsiteX18" fmla="*/ 57755 w 1761521"/>
                <a:gd name="connsiteY18" fmla="*/ 182733 h 498110"/>
                <a:gd name="connsiteX19" fmla="*/ 16948 w 1761521"/>
                <a:gd name="connsiteY19" fmla="*/ 177206 h 498110"/>
                <a:gd name="connsiteX20" fmla="*/ 1386 w 1761521"/>
                <a:gd name="connsiteY20" fmla="*/ 138518 h 498110"/>
                <a:gd name="connsiteX21" fmla="*/ 8994 w 1761521"/>
                <a:gd name="connsiteY21" fmla="*/ 134718 h 498110"/>
                <a:gd name="connsiteX22" fmla="*/ 63289 w 1761521"/>
                <a:gd name="connsiteY22" fmla="*/ 172024 h 498110"/>
                <a:gd name="connsiteX23" fmla="*/ 186403 w 1761521"/>
                <a:gd name="connsiteY23" fmla="*/ 168915 h 498110"/>
                <a:gd name="connsiteX24" fmla="*/ 192974 w 1761521"/>
                <a:gd name="connsiteY24" fmla="*/ 161316 h 498110"/>
                <a:gd name="connsiteX25" fmla="*/ 193319 w 1761521"/>
                <a:gd name="connsiteY25" fmla="*/ 119173 h 498110"/>
                <a:gd name="connsiteX26" fmla="*/ 192974 w 1761521"/>
                <a:gd name="connsiteY26" fmla="*/ 83594 h 498110"/>
                <a:gd name="connsiteX27" fmla="*/ 186057 w 1761521"/>
                <a:gd name="connsiteY27" fmla="*/ 75304 h 498110"/>
                <a:gd name="connsiteX28" fmla="*/ 177066 w 1761521"/>
                <a:gd name="connsiteY28" fmla="*/ 73577 h 498110"/>
                <a:gd name="connsiteX29" fmla="*/ 177757 w 1761521"/>
                <a:gd name="connsiteY29" fmla="*/ 65632 h 498110"/>
                <a:gd name="connsiteX30" fmla="*/ 202657 w 1761521"/>
                <a:gd name="connsiteY30" fmla="*/ 66323 h 498110"/>
                <a:gd name="connsiteX31" fmla="*/ 229631 w 1761521"/>
                <a:gd name="connsiteY31" fmla="*/ 65632 h 498110"/>
                <a:gd name="connsiteX32" fmla="*/ 230323 w 1761521"/>
                <a:gd name="connsiteY32" fmla="*/ 73577 h 498110"/>
                <a:gd name="connsiteX33" fmla="*/ 220294 w 1761521"/>
                <a:gd name="connsiteY33" fmla="*/ 75304 h 498110"/>
                <a:gd name="connsiteX34" fmla="*/ 214415 w 1761521"/>
                <a:gd name="connsiteY34" fmla="*/ 82903 h 498110"/>
                <a:gd name="connsiteX35" fmla="*/ 214415 w 1761521"/>
                <a:gd name="connsiteY35" fmla="*/ 117446 h 498110"/>
                <a:gd name="connsiteX36" fmla="*/ 233781 w 1761521"/>
                <a:gd name="connsiteY36" fmla="*/ 111574 h 498110"/>
                <a:gd name="connsiteX37" fmla="*/ 245539 w 1761521"/>
                <a:gd name="connsiteY37" fmla="*/ 92575 h 498110"/>
                <a:gd name="connsiteX38" fmla="*/ 274589 w 1761521"/>
                <a:gd name="connsiteY38" fmla="*/ 62868 h 498110"/>
                <a:gd name="connsiteX39" fmla="*/ 284964 w 1761521"/>
                <a:gd name="connsiteY39" fmla="*/ 67359 h 498110"/>
                <a:gd name="connsiteX40" fmla="*/ 281505 w 1761521"/>
                <a:gd name="connsiteY40" fmla="*/ 86012 h 498110"/>
                <a:gd name="connsiteX41" fmla="*/ 279430 w 1761521"/>
                <a:gd name="connsiteY41" fmla="*/ 87048 h 498110"/>
                <a:gd name="connsiteX42" fmla="*/ 267326 w 1761521"/>
                <a:gd name="connsiteY42" fmla="*/ 83594 h 498110"/>
                <a:gd name="connsiteX43" fmla="*/ 252802 w 1761521"/>
                <a:gd name="connsiteY43" fmla="*/ 97757 h 498110"/>
                <a:gd name="connsiteX44" fmla="*/ 239660 w 1761521"/>
                <a:gd name="connsiteY44" fmla="*/ 118483 h 498110"/>
                <a:gd name="connsiteX45" fmla="*/ 250035 w 1761521"/>
                <a:gd name="connsiteY45" fmla="*/ 127464 h 498110"/>
                <a:gd name="connsiteX46" fmla="*/ 272860 w 1761521"/>
                <a:gd name="connsiteY46" fmla="*/ 159589 h 498110"/>
                <a:gd name="connsiteX47" fmla="*/ 297067 w 1761521"/>
                <a:gd name="connsiteY47" fmla="*/ 169952 h 498110"/>
                <a:gd name="connsiteX48" fmla="*/ 297067 w 1761521"/>
                <a:gd name="connsiteY48" fmla="*/ 177897 h 498110"/>
                <a:gd name="connsiteX49" fmla="*/ 272860 w 1761521"/>
                <a:gd name="connsiteY49" fmla="*/ 179278 h 498110"/>
                <a:gd name="connsiteX50" fmla="*/ 254185 w 1761521"/>
                <a:gd name="connsiteY50" fmla="*/ 170988 h 498110"/>
                <a:gd name="connsiteX51" fmla="*/ 231706 w 1761521"/>
                <a:gd name="connsiteY51" fmla="*/ 137481 h 498110"/>
                <a:gd name="connsiteX52" fmla="*/ 214415 w 1761521"/>
                <a:gd name="connsiteY52" fmla="*/ 124700 h 498110"/>
                <a:gd name="connsiteX53" fmla="*/ 214761 w 1761521"/>
                <a:gd name="connsiteY53" fmla="*/ 160625 h 498110"/>
                <a:gd name="connsiteX54" fmla="*/ 221677 w 1761521"/>
                <a:gd name="connsiteY54" fmla="*/ 168915 h 498110"/>
                <a:gd name="connsiteX55" fmla="*/ 231706 w 1761521"/>
                <a:gd name="connsiteY55" fmla="*/ 170297 h 498110"/>
                <a:gd name="connsiteX56" fmla="*/ 230669 w 1761521"/>
                <a:gd name="connsiteY56" fmla="*/ 178587 h 498110"/>
                <a:gd name="connsiteX57" fmla="*/ 205769 w 1761521"/>
                <a:gd name="connsiteY57" fmla="*/ 177897 h 498110"/>
                <a:gd name="connsiteX58" fmla="*/ 176720 w 1761521"/>
                <a:gd name="connsiteY58" fmla="*/ 178587 h 498110"/>
                <a:gd name="connsiteX59" fmla="*/ 176374 w 1761521"/>
                <a:gd name="connsiteY59" fmla="*/ 170297 h 498110"/>
                <a:gd name="connsiteX60" fmla="*/ 186749 w 1761521"/>
                <a:gd name="connsiteY60" fmla="*/ 168915 h 498110"/>
                <a:gd name="connsiteX61" fmla="*/ 338221 w 1761521"/>
                <a:gd name="connsiteY61" fmla="*/ 77722 h 498110"/>
                <a:gd name="connsiteX62" fmla="*/ 323696 w 1761521"/>
                <a:gd name="connsiteY62" fmla="*/ 113992 h 498110"/>
                <a:gd name="connsiteX63" fmla="*/ 362775 w 1761521"/>
                <a:gd name="connsiteY63" fmla="*/ 169261 h 498110"/>
                <a:gd name="connsiteX64" fmla="*/ 380066 w 1761521"/>
                <a:gd name="connsiteY64" fmla="*/ 163734 h 498110"/>
                <a:gd name="connsiteX65" fmla="*/ 390787 w 1761521"/>
                <a:gd name="connsiteY65" fmla="*/ 128155 h 498110"/>
                <a:gd name="connsiteX66" fmla="*/ 351708 w 1761521"/>
                <a:gd name="connsiteY66" fmla="*/ 73577 h 498110"/>
                <a:gd name="connsiteX67" fmla="*/ 337875 w 1761521"/>
                <a:gd name="connsiteY67" fmla="*/ 77722 h 498110"/>
                <a:gd name="connsiteX68" fmla="*/ 414649 w 1761521"/>
                <a:gd name="connsiteY68" fmla="*/ 119173 h 498110"/>
                <a:gd name="connsiteX69" fmla="*/ 388712 w 1761521"/>
                <a:gd name="connsiteY69" fmla="*/ 170988 h 498110"/>
                <a:gd name="connsiteX70" fmla="*/ 355858 w 1761521"/>
                <a:gd name="connsiteY70" fmla="*/ 181351 h 498110"/>
                <a:gd name="connsiteX71" fmla="*/ 299834 w 1761521"/>
                <a:gd name="connsiteY71" fmla="*/ 120901 h 498110"/>
                <a:gd name="connsiteX72" fmla="*/ 324042 w 1761521"/>
                <a:gd name="connsiteY72" fmla="*/ 73922 h 498110"/>
                <a:gd name="connsiteX73" fmla="*/ 361391 w 1761521"/>
                <a:gd name="connsiteY73" fmla="*/ 62868 h 498110"/>
                <a:gd name="connsiteX74" fmla="*/ 414649 w 1761521"/>
                <a:gd name="connsiteY74" fmla="*/ 119173 h 498110"/>
                <a:gd name="connsiteX75" fmla="*/ 442315 w 1761521"/>
                <a:gd name="connsiteY75" fmla="*/ 168915 h 498110"/>
                <a:gd name="connsiteX76" fmla="*/ 449577 w 1761521"/>
                <a:gd name="connsiteY76" fmla="*/ 158207 h 498110"/>
                <a:gd name="connsiteX77" fmla="*/ 449923 w 1761521"/>
                <a:gd name="connsiteY77" fmla="*/ 118828 h 498110"/>
                <a:gd name="connsiteX78" fmla="*/ 449577 w 1761521"/>
                <a:gd name="connsiteY78" fmla="*/ 83940 h 498110"/>
                <a:gd name="connsiteX79" fmla="*/ 443352 w 1761521"/>
                <a:gd name="connsiteY79" fmla="*/ 75304 h 498110"/>
                <a:gd name="connsiteX80" fmla="*/ 433669 w 1761521"/>
                <a:gd name="connsiteY80" fmla="*/ 73577 h 498110"/>
                <a:gd name="connsiteX81" fmla="*/ 434361 w 1761521"/>
                <a:gd name="connsiteY81" fmla="*/ 65632 h 498110"/>
                <a:gd name="connsiteX82" fmla="*/ 459260 w 1761521"/>
                <a:gd name="connsiteY82" fmla="*/ 66323 h 498110"/>
                <a:gd name="connsiteX83" fmla="*/ 485889 w 1761521"/>
                <a:gd name="connsiteY83" fmla="*/ 65632 h 498110"/>
                <a:gd name="connsiteX84" fmla="*/ 485889 w 1761521"/>
                <a:gd name="connsiteY84" fmla="*/ 73577 h 498110"/>
                <a:gd name="connsiteX85" fmla="*/ 476897 w 1761521"/>
                <a:gd name="connsiteY85" fmla="*/ 75304 h 498110"/>
                <a:gd name="connsiteX86" fmla="*/ 471018 w 1761521"/>
                <a:gd name="connsiteY86" fmla="*/ 82903 h 498110"/>
                <a:gd name="connsiteX87" fmla="*/ 471018 w 1761521"/>
                <a:gd name="connsiteY87" fmla="*/ 112956 h 498110"/>
                <a:gd name="connsiteX88" fmla="*/ 472402 w 1761521"/>
                <a:gd name="connsiteY88" fmla="*/ 114337 h 498110"/>
                <a:gd name="connsiteX89" fmla="*/ 520817 w 1761521"/>
                <a:gd name="connsiteY89" fmla="*/ 114337 h 498110"/>
                <a:gd name="connsiteX90" fmla="*/ 522201 w 1761521"/>
                <a:gd name="connsiteY90" fmla="*/ 112956 h 498110"/>
                <a:gd name="connsiteX91" fmla="*/ 521509 w 1761521"/>
                <a:gd name="connsiteY91" fmla="*/ 83594 h 498110"/>
                <a:gd name="connsiteX92" fmla="*/ 515630 w 1761521"/>
                <a:gd name="connsiteY92" fmla="*/ 75649 h 498110"/>
                <a:gd name="connsiteX93" fmla="*/ 505601 w 1761521"/>
                <a:gd name="connsiteY93" fmla="*/ 73577 h 498110"/>
                <a:gd name="connsiteX94" fmla="*/ 506639 w 1761521"/>
                <a:gd name="connsiteY94" fmla="*/ 65632 h 498110"/>
                <a:gd name="connsiteX95" fmla="*/ 533267 w 1761521"/>
                <a:gd name="connsiteY95" fmla="*/ 66323 h 498110"/>
                <a:gd name="connsiteX96" fmla="*/ 559896 w 1761521"/>
                <a:gd name="connsiteY96" fmla="*/ 65632 h 498110"/>
                <a:gd name="connsiteX97" fmla="*/ 559896 w 1761521"/>
                <a:gd name="connsiteY97" fmla="*/ 73231 h 498110"/>
                <a:gd name="connsiteX98" fmla="*/ 551596 w 1761521"/>
                <a:gd name="connsiteY98" fmla="*/ 74958 h 498110"/>
                <a:gd name="connsiteX99" fmla="*/ 543642 w 1761521"/>
                <a:gd name="connsiteY99" fmla="*/ 83940 h 498110"/>
                <a:gd name="connsiteX100" fmla="*/ 543642 w 1761521"/>
                <a:gd name="connsiteY100" fmla="*/ 119173 h 498110"/>
                <a:gd name="connsiteX101" fmla="*/ 543988 w 1761521"/>
                <a:gd name="connsiteY101" fmla="*/ 158207 h 498110"/>
                <a:gd name="connsiteX102" fmla="*/ 552633 w 1761521"/>
                <a:gd name="connsiteY102" fmla="*/ 168570 h 498110"/>
                <a:gd name="connsiteX103" fmla="*/ 563008 w 1761521"/>
                <a:gd name="connsiteY103" fmla="*/ 170297 h 498110"/>
                <a:gd name="connsiteX104" fmla="*/ 561971 w 1761521"/>
                <a:gd name="connsiteY104" fmla="*/ 178587 h 498110"/>
                <a:gd name="connsiteX105" fmla="*/ 534305 w 1761521"/>
                <a:gd name="connsiteY105" fmla="*/ 177897 h 498110"/>
                <a:gd name="connsiteX106" fmla="*/ 506639 w 1761521"/>
                <a:gd name="connsiteY106" fmla="*/ 178587 h 498110"/>
                <a:gd name="connsiteX107" fmla="*/ 506639 w 1761521"/>
                <a:gd name="connsiteY107" fmla="*/ 170643 h 498110"/>
                <a:gd name="connsiteX108" fmla="*/ 515976 w 1761521"/>
                <a:gd name="connsiteY108" fmla="*/ 168915 h 498110"/>
                <a:gd name="connsiteX109" fmla="*/ 522201 w 1761521"/>
                <a:gd name="connsiteY109" fmla="*/ 159934 h 498110"/>
                <a:gd name="connsiteX110" fmla="*/ 521163 w 1761521"/>
                <a:gd name="connsiteY110" fmla="*/ 125391 h 498110"/>
                <a:gd name="connsiteX111" fmla="*/ 472747 w 1761521"/>
                <a:gd name="connsiteY111" fmla="*/ 125391 h 498110"/>
                <a:gd name="connsiteX112" fmla="*/ 471364 w 1761521"/>
                <a:gd name="connsiteY112" fmla="*/ 126773 h 498110"/>
                <a:gd name="connsiteX113" fmla="*/ 471364 w 1761521"/>
                <a:gd name="connsiteY113" fmla="*/ 158552 h 498110"/>
                <a:gd name="connsiteX114" fmla="*/ 478627 w 1761521"/>
                <a:gd name="connsiteY114" fmla="*/ 168915 h 498110"/>
                <a:gd name="connsiteX115" fmla="*/ 488310 w 1761521"/>
                <a:gd name="connsiteY115" fmla="*/ 170643 h 498110"/>
                <a:gd name="connsiteX116" fmla="*/ 487272 w 1761521"/>
                <a:gd name="connsiteY116" fmla="*/ 178587 h 498110"/>
                <a:gd name="connsiteX117" fmla="*/ 459606 w 1761521"/>
                <a:gd name="connsiteY117" fmla="*/ 177897 h 498110"/>
                <a:gd name="connsiteX118" fmla="*/ 433323 w 1761521"/>
                <a:gd name="connsiteY118" fmla="*/ 178587 h 498110"/>
                <a:gd name="connsiteX119" fmla="*/ 433323 w 1761521"/>
                <a:gd name="connsiteY119" fmla="*/ 170297 h 498110"/>
                <a:gd name="connsiteX120" fmla="*/ 616611 w 1761521"/>
                <a:gd name="connsiteY120" fmla="*/ 77722 h 498110"/>
                <a:gd name="connsiteX121" fmla="*/ 602087 w 1761521"/>
                <a:gd name="connsiteY121" fmla="*/ 113992 h 498110"/>
                <a:gd name="connsiteX122" fmla="*/ 641165 w 1761521"/>
                <a:gd name="connsiteY122" fmla="*/ 169261 h 498110"/>
                <a:gd name="connsiteX123" fmla="*/ 658456 w 1761521"/>
                <a:gd name="connsiteY123" fmla="*/ 163734 h 498110"/>
                <a:gd name="connsiteX124" fmla="*/ 668831 w 1761521"/>
                <a:gd name="connsiteY124" fmla="*/ 128155 h 498110"/>
                <a:gd name="connsiteX125" fmla="*/ 630099 w 1761521"/>
                <a:gd name="connsiteY125" fmla="*/ 73577 h 498110"/>
                <a:gd name="connsiteX126" fmla="*/ 616266 w 1761521"/>
                <a:gd name="connsiteY126" fmla="*/ 77722 h 498110"/>
                <a:gd name="connsiteX127" fmla="*/ 693039 w 1761521"/>
                <a:gd name="connsiteY127" fmla="*/ 119173 h 498110"/>
                <a:gd name="connsiteX128" fmla="*/ 666756 w 1761521"/>
                <a:gd name="connsiteY128" fmla="*/ 170988 h 498110"/>
                <a:gd name="connsiteX129" fmla="*/ 634249 w 1761521"/>
                <a:gd name="connsiteY129" fmla="*/ 181351 h 498110"/>
                <a:gd name="connsiteX130" fmla="*/ 578225 w 1761521"/>
                <a:gd name="connsiteY130" fmla="*/ 120901 h 498110"/>
                <a:gd name="connsiteX131" fmla="*/ 602433 w 1761521"/>
                <a:gd name="connsiteY131" fmla="*/ 73922 h 498110"/>
                <a:gd name="connsiteX132" fmla="*/ 639436 w 1761521"/>
                <a:gd name="connsiteY132" fmla="*/ 62868 h 498110"/>
                <a:gd name="connsiteX133" fmla="*/ 693039 w 1761521"/>
                <a:gd name="connsiteY133" fmla="*/ 119173 h 498110"/>
                <a:gd name="connsiteX134" fmla="*/ 725893 w 1761521"/>
                <a:gd name="connsiteY134" fmla="*/ 156480 h 498110"/>
                <a:gd name="connsiteX135" fmla="*/ 728659 w 1761521"/>
                <a:gd name="connsiteY135" fmla="*/ 83940 h 498110"/>
                <a:gd name="connsiteX136" fmla="*/ 721743 w 1761521"/>
                <a:gd name="connsiteY136" fmla="*/ 75304 h 498110"/>
                <a:gd name="connsiteX137" fmla="*/ 712060 w 1761521"/>
                <a:gd name="connsiteY137" fmla="*/ 73577 h 498110"/>
                <a:gd name="connsiteX138" fmla="*/ 712751 w 1761521"/>
                <a:gd name="connsiteY138" fmla="*/ 65632 h 498110"/>
                <a:gd name="connsiteX139" fmla="*/ 736959 w 1761521"/>
                <a:gd name="connsiteY139" fmla="*/ 66323 h 498110"/>
                <a:gd name="connsiteX140" fmla="*/ 749409 w 1761521"/>
                <a:gd name="connsiteY140" fmla="*/ 65632 h 498110"/>
                <a:gd name="connsiteX141" fmla="*/ 753559 w 1761521"/>
                <a:gd name="connsiteY141" fmla="*/ 75995 h 498110"/>
                <a:gd name="connsiteX142" fmla="*/ 786412 w 1761521"/>
                <a:gd name="connsiteY142" fmla="*/ 142317 h 498110"/>
                <a:gd name="connsiteX143" fmla="*/ 787450 w 1761521"/>
                <a:gd name="connsiteY143" fmla="*/ 142317 h 498110"/>
                <a:gd name="connsiteX144" fmla="*/ 822032 w 1761521"/>
                <a:gd name="connsiteY144" fmla="*/ 66323 h 498110"/>
                <a:gd name="connsiteX145" fmla="*/ 833791 w 1761521"/>
                <a:gd name="connsiteY145" fmla="*/ 66323 h 498110"/>
                <a:gd name="connsiteX146" fmla="*/ 857653 w 1761521"/>
                <a:gd name="connsiteY146" fmla="*/ 65632 h 498110"/>
                <a:gd name="connsiteX147" fmla="*/ 857653 w 1761521"/>
                <a:gd name="connsiteY147" fmla="*/ 73231 h 498110"/>
                <a:gd name="connsiteX148" fmla="*/ 846586 w 1761521"/>
                <a:gd name="connsiteY148" fmla="*/ 75995 h 498110"/>
                <a:gd name="connsiteX149" fmla="*/ 841399 w 1761521"/>
                <a:gd name="connsiteY149" fmla="*/ 82903 h 498110"/>
                <a:gd name="connsiteX150" fmla="*/ 842436 w 1761521"/>
                <a:gd name="connsiteY150" fmla="*/ 158898 h 498110"/>
                <a:gd name="connsiteX151" fmla="*/ 850390 w 1761521"/>
                <a:gd name="connsiteY151" fmla="*/ 168570 h 498110"/>
                <a:gd name="connsiteX152" fmla="*/ 860419 w 1761521"/>
                <a:gd name="connsiteY152" fmla="*/ 170297 h 498110"/>
                <a:gd name="connsiteX153" fmla="*/ 859036 w 1761521"/>
                <a:gd name="connsiteY153" fmla="*/ 178587 h 498110"/>
                <a:gd name="connsiteX154" fmla="*/ 832062 w 1761521"/>
                <a:gd name="connsiteY154" fmla="*/ 177897 h 498110"/>
                <a:gd name="connsiteX155" fmla="*/ 806470 w 1761521"/>
                <a:gd name="connsiteY155" fmla="*/ 178587 h 498110"/>
                <a:gd name="connsiteX156" fmla="*/ 806125 w 1761521"/>
                <a:gd name="connsiteY156" fmla="*/ 170643 h 498110"/>
                <a:gd name="connsiteX157" fmla="*/ 820303 w 1761521"/>
                <a:gd name="connsiteY157" fmla="*/ 162698 h 498110"/>
                <a:gd name="connsiteX158" fmla="*/ 821341 w 1761521"/>
                <a:gd name="connsiteY158" fmla="*/ 94302 h 498110"/>
                <a:gd name="connsiteX159" fmla="*/ 820303 w 1761521"/>
                <a:gd name="connsiteY159" fmla="*/ 94302 h 498110"/>
                <a:gd name="connsiteX160" fmla="*/ 783646 w 1761521"/>
                <a:gd name="connsiteY160" fmla="*/ 175479 h 498110"/>
                <a:gd name="connsiteX161" fmla="*/ 776729 w 1761521"/>
                <a:gd name="connsiteY161" fmla="*/ 177551 h 498110"/>
                <a:gd name="connsiteX162" fmla="*/ 739380 w 1761521"/>
                <a:gd name="connsiteY162" fmla="*/ 92230 h 498110"/>
                <a:gd name="connsiteX163" fmla="*/ 737997 w 1761521"/>
                <a:gd name="connsiteY163" fmla="*/ 92230 h 498110"/>
                <a:gd name="connsiteX164" fmla="*/ 738342 w 1761521"/>
                <a:gd name="connsiteY164" fmla="*/ 157516 h 498110"/>
                <a:gd name="connsiteX165" fmla="*/ 746642 w 1761521"/>
                <a:gd name="connsiteY165" fmla="*/ 167879 h 498110"/>
                <a:gd name="connsiteX166" fmla="*/ 757709 w 1761521"/>
                <a:gd name="connsiteY166" fmla="*/ 170297 h 498110"/>
                <a:gd name="connsiteX167" fmla="*/ 757017 w 1761521"/>
                <a:gd name="connsiteY167" fmla="*/ 178587 h 498110"/>
                <a:gd name="connsiteX168" fmla="*/ 732118 w 1761521"/>
                <a:gd name="connsiteY168" fmla="*/ 177897 h 498110"/>
                <a:gd name="connsiteX169" fmla="*/ 709293 w 1761521"/>
                <a:gd name="connsiteY169" fmla="*/ 178587 h 498110"/>
                <a:gd name="connsiteX170" fmla="*/ 708947 w 1761521"/>
                <a:gd name="connsiteY170" fmla="*/ 170297 h 498110"/>
                <a:gd name="connsiteX171" fmla="*/ 726239 w 1761521"/>
                <a:gd name="connsiteY171" fmla="*/ 156480 h 498110"/>
                <a:gd name="connsiteX172" fmla="*/ 881515 w 1761521"/>
                <a:gd name="connsiteY172" fmla="*/ 168570 h 498110"/>
                <a:gd name="connsiteX173" fmla="*/ 887740 w 1761521"/>
                <a:gd name="connsiteY173" fmla="*/ 155098 h 498110"/>
                <a:gd name="connsiteX174" fmla="*/ 887740 w 1761521"/>
                <a:gd name="connsiteY174" fmla="*/ 116410 h 498110"/>
                <a:gd name="connsiteX175" fmla="*/ 887740 w 1761521"/>
                <a:gd name="connsiteY175" fmla="*/ 83594 h 498110"/>
                <a:gd name="connsiteX176" fmla="*/ 880823 w 1761521"/>
                <a:gd name="connsiteY176" fmla="*/ 75304 h 498110"/>
                <a:gd name="connsiteX177" fmla="*/ 871486 w 1761521"/>
                <a:gd name="connsiteY177" fmla="*/ 73577 h 498110"/>
                <a:gd name="connsiteX178" fmla="*/ 872523 w 1761521"/>
                <a:gd name="connsiteY178" fmla="*/ 65632 h 498110"/>
                <a:gd name="connsiteX179" fmla="*/ 897423 w 1761521"/>
                <a:gd name="connsiteY179" fmla="*/ 66323 h 498110"/>
                <a:gd name="connsiteX180" fmla="*/ 924397 w 1761521"/>
                <a:gd name="connsiteY180" fmla="*/ 65632 h 498110"/>
                <a:gd name="connsiteX181" fmla="*/ 924743 w 1761521"/>
                <a:gd name="connsiteY181" fmla="*/ 73577 h 498110"/>
                <a:gd name="connsiteX182" fmla="*/ 915060 w 1761521"/>
                <a:gd name="connsiteY182" fmla="*/ 75304 h 498110"/>
                <a:gd name="connsiteX183" fmla="*/ 908835 w 1761521"/>
                <a:gd name="connsiteY183" fmla="*/ 83940 h 498110"/>
                <a:gd name="connsiteX184" fmla="*/ 908835 w 1761521"/>
                <a:gd name="connsiteY184" fmla="*/ 137827 h 498110"/>
                <a:gd name="connsiteX185" fmla="*/ 909873 w 1761521"/>
                <a:gd name="connsiteY185" fmla="*/ 138863 h 498110"/>
                <a:gd name="connsiteX186" fmla="*/ 958288 w 1761521"/>
                <a:gd name="connsiteY186" fmla="*/ 87394 h 498110"/>
                <a:gd name="connsiteX187" fmla="*/ 959672 w 1761521"/>
                <a:gd name="connsiteY187" fmla="*/ 83594 h 498110"/>
                <a:gd name="connsiteX188" fmla="*/ 954484 w 1761521"/>
                <a:gd name="connsiteY188" fmla="*/ 75304 h 498110"/>
                <a:gd name="connsiteX189" fmla="*/ 946184 w 1761521"/>
                <a:gd name="connsiteY189" fmla="*/ 73577 h 498110"/>
                <a:gd name="connsiteX190" fmla="*/ 947222 w 1761521"/>
                <a:gd name="connsiteY190" fmla="*/ 65632 h 498110"/>
                <a:gd name="connsiteX191" fmla="*/ 971084 w 1761521"/>
                <a:gd name="connsiteY191" fmla="*/ 66323 h 498110"/>
                <a:gd name="connsiteX192" fmla="*/ 997367 w 1761521"/>
                <a:gd name="connsiteY192" fmla="*/ 65632 h 498110"/>
                <a:gd name="connsiteX193" fmla="*/ 997367 w 1761521"/>
                <a:gd name="connsiteY193" fmla="*/ 73231 h 498110"/>
                <a:gd name="connsiteX194" fmla="*/ 986300 w 1761521"/>
                <a:gd name="connsiteY194" fmla="*/ 75995 h 498110"/>
                <a:gd name="connsiteX195" fmla="*/ 981459 w 1761521"/>
                <a:gd name="connsiteY195" fmla="*/ 83594 h 498110"/>
                <a:gd name="connsiteX196" fmla="*/ 982150 w 1761521"/>
                <a:gd name="connsiteY196" fmla="*/ 159243 h 498110"/>
                <a:gd name="connsiteX197" fmla="*/ 987684 w 1761521"/>
                <a:gd name="connsiteY197" fmla="*/ 167534 h 498110"/>
                <a:gd name="connsiteX198" fmla="*/ 1000825 w 1761521"/>
                <a:gd name="connsiteY198" fmla="*/ 170297 h 498110"/>
                <a:gd name="connsiteX199" fmla="*/ 999788 w 1761521"/>
                <a:gd name="connsiteY199" fmla="*/ 178587 h 498110"/>
                <a:gd name="connsiteX200" fmla="*/ 970738 w 1761521"/>
                <a:gd name="connsiteY200" fmla="*/ 177897 h 498110"/>
                <a:gd name="connsiteX201" fmla="*/ 948605 w 1761521"/>
                <a:gd name="connsiteY201" fmla="*/ 178587 h 498110"/>
                <a:gd name="connsiteX202" fmla="*/ 947914 w 1761521"/>
                <a:gd name="connsiteY202" fmla="*/ 171679 h 498110"/>
                <a:gd name="connsiteX203" fmla="*/ 960709 w 1761521"/>
                <a:gd name="connsiteY203" fmla="*/ 161661 h 498110"/>
                <a:gd name="connsiteX204" fmla="*/ 960709 w 1761521"/>
                <a:gd name="connsiteY204" fmla="*/ 101902 h 498110"/>
                <a:gd name="connsiteX205" fmla="*/ 959326 w 1761521"/>
                <a:gd name="connsiteY205" fmla="*/ 100866 h 498110"/>
                <a:gd name="connsiteX206" fmla="*/ 910564 w 1761521"/>
                <a:gd name="connsiteY206" fmla="*/ 152680 h 498110"/>
                <a:gd name="connsiteX207" fmla="*/ 909181 w 1761521"/>
                <a:gd name="connsiteY207" fmla="*/ 157516 h 498110"/>
                <a:gd name="connsiteX208" fmla="*/ 916097 w 1761521"/>
                <a:gd name="connsiteY208" fmla="*/ 168570 h 498110"/>
                <a:gd name="connsiteX209" fmla="*/ 926472 w 1761521"/>
                <a:gd name="connsiteY209" fmla="*/ 170643 h 498110"/>
                <a:gd name="connsiteX210" fmla="*/ 925089 w 1761521"/>
                <a:gd name="connsiteY210" fmla="*/ 178587 h 498110"/>
                <a:gd name="connsiteX211" fmla="*/ 897423 w 1761521"/>
                <a:gd name="connsiteY211" fmla="*/ 177897 h 498110"/>
                <a:gd name="connsiteX212" fmla="*/ 871140 w 1761521"/>
                <a:gd name="connsiteY212" fmla="*/ 178587 h 498110"/>
                <a:gd name="connsiteX213" fmla="*/ 871140 w 1761521"/>
                <a:gd name="connsiteY213" fmla="*/ 170297 h 498110"/>
                <a:gd name="connsiteX214" fmla="*/ 881515 w 1761521"/>
                <a:gd name="connsiteY214" fmla="*/ 168570 h 498110"/>
                <a:gd name="connsiteX215" fmla="*/ 1077944 w 1761521"/>
                <a:gd name="connsiteY215" fmla="*/ 168570 h 498110"/>
                <a:gd name="connsiteX216" fmla="*/ 1084169 w 1761521"/>
                <a:gd name="connsiteY216" fmla="*/ 159934 h 498110"/>
                <a:gd name="connsiteX217" fmla="*/ 1084515 w 1761521"/>
                <a:gd name="connsiteY217" fmla="*/ 126082 h 498110"/>
                <a:gd name="connsiteX218" fmla="*/ 1052699 w 1761521"/>
                <a:gd name="connsiteY218" fmla="*/ 134027 h 498110"/>
                <a:gd name="connsiteX219" fmla="*/ 1030912 w 1761521"/>
                <a:gd name="connsiteY219" fmla="*/ 127118 h 498110"/>
                <a:gd name="connsiteX220" fmla="*/ 1021920 w 1761521"/>
                <a:gd name="connsiteY220" fmla="*/ 105011 h 498110"/>
                <a:gd name="connsiteX221" fmla="*/ 1021920 w 1761521"/>
                <a:gd name="connsiteY221" fmla="*/ 83940 h 498110"/>
                <a:gd name="connsiteX222" fmla="*/ 1015695 w 1761521"/>
                <a:gd name="connsiteY222" fmla="*/ 75304 h 498110"/>
                <a:gd name="connsiteX223" fmla="*/ 1006012 w 1761521"/>
                <a:gd name="connsiteY223" fmla="*/ 73577 h 498110"/>
                <a:gd name="connsiteX224" fmla="*/ 1006704 w 1761521"/>
                <a:gd name="connsiteY224" fmla="*/ 65632 h 498110"/>
                <a:gd name="connsiteX225" fmla="*/ 1031604 w 1761521"/>
                <a:gd name="connsiteY225" fmla="*/ 66323 h 498110"/>
                <a:gd name="connsiteX226" fmla="*/ 1054428 w 1761521"/>
                <a:gd name="connsiteY226" fmla="*/ 65632 h 498110"/>
                <a:gd name="connsiteX227" fmla="*/ 1055120 w 1761521"/>
                <a:gd name="connsiteY227" fmla="*/ 73577 h 498110"/>
                <a:gd name="connsiteX228" fmla="*/ 1043362 w 1761521"/>
                <a:gd name="connsiteY228" fmla="*/ 80485 h 498110"/>
                <a:gd name="connsiteX229" fmla="*/ 1043016 w 1761521"/>
                <a:gd name="connsiteY229" fmla="*/ 102593 h 498110"/>
                <a:gd name="connsiteX230" fmla="*/ 1067570 w 1761521"/>
                <a:gd name="connsiteY230" fmla="*/ 121591 h 498110"/>
                <a:gd name="connsiteX231" fmla="*/ 1084861 w 1761521"/>
                <a:gd name="connsiteY231" fmla="*/ 118137 h 498110"/>
                <a:gd name="connsiteX232" fmla="*/ 1084169 w 1761521"/>
                <a:gd name="connsiteY232" fmla="*/ 82558 h 498110"/>
                <a:gd name="connsiteX233" fmla="*/ 1077944 w 1761521"/>
                <a:gd name="connsiteY233" fmla="*/ 75649 h 498110"/>
                <a:gd name="connsiteX234" fmla="*/ 1067915 w 1761521"/>
                <a:gd name="connsiteY234" fmla="*/ 73231 h 498110"/>
                <a:gd name="connsiteX235" fmla="*/ 1068953 w 1761521"/>
                <a:gd name="connsiteY235" fmla="*/ 65632 h 498110"/>
                <a:gd name="connsiteX236" fmla="*/ 1095582 w 1761521"/>
                <a:gd name="connsiteY236" fmla="*/ 66323 h 498110"/>
                <a:gd name="connsiteX237" fmla="*/ 1121519 w 1761521"/>
                <a:gd name="connsiteY237" fmla="*/ 65632 h 498110"/>
                <a:gd name="connsiteX238" fmla="*/ 1121519 w 1761521"/>
                <a:gd name="connsiteY238" fmla="*/ 73231 h 498110"/>
                <a:gd name="connsiteX239" fmla="*/ 1114256 w 1761521"/>
                <a:gd name="connsiteY239" fmla="*/ 74958 h 498110"/>
                <a:gd name="connsiteX240" fmla="*/ 1105956 w 1761521"/>
                <a:gd name="connsiteY240" fmla="*/ 83940 h 498110"/>
                <a:gd name="connsiteX241" fmla="*/ 1105956 w 1761521"/>
                <a:gd name="connsiteY241" fmla="*/ 158207 h 498110"/>
                <a:gd name="connsiteX242" fmla="*/ 1113219 w 1761521"/>
                <a:gd name="connsiteY242" fmla="*/ 168570 h 498110"/>
                <a:gd name="connsiteX243" fmla="*/ 1124285 w 1761521"/>
                <a:gd name="connsiteY243" fmla="*/ 170297 h 498110"/>
                <a:gd name="connsiteX244" fmla="*/ 1123593 w 1761521"/>
                <a:gd name="connsiteY244" fmla="*/ 178587 h 498110"/>
                <a:gd name="connsiteX245" fmla="*/ 1094544 w 1761521"/>
                <a:gd name="connsiteY245" fmla="*/ 177897 h 498110"/>
                <a:gd name="connsiteX246" fmla="*/ 1066878 w 1761521"/>
                <a:gd name="connsiteY246" fmla="*/ 178587 h 498110"/>
                <a:gd name="connsiteX247" fmla="*/ 1066186 w 1761521"/>
                <a:gd name="connsiteY247" fmla="*/ 170643 h 498110"/>
                <a:gd name="connsiteX248" fmla="*/ 1077944 w 1761521"/>
                <a:gd name="connsiteY248" fmla="*/ 168570 h 498110"/>
                <a:gd name="connsiteX249" fmla="*/ 1160943 w 1761521"/>
                <a:gd name="connsiteY249" fmla="*/ 105702 h 498110"/>
                <a:gd name="connsiteX250" fmla="*/ 1162326 w 1761521"/>
                <a:gd name="connsiteY250" fmla="*/ 107774 h 498110"/>
                <a:gd name="connsiteX251" fmla="*/ 1210050 w 1761521"/>
                <a:gd name="connsiteY251" fmla="*/ 106047 h 498110"/>
                <a:gd name="connsiteX252" fmla="*/ 1211779 w 1761521"/>
                <a:gd name="connsiteY252" fmla="*/ 103629 h 498110"/>
                <a:gd name="connsiteX253" fmla="*/ 1185842 w 1761521"/>
                <a:gd name="connsiteY253" fmla="*/ 73231 h 498110"/>
                <a:gd name="connsiteX254" fmla="*/ 1160943 w 1761521"/>
                <a:gd name="connsiteY254" fmla="*/ 105702 h 498110"/>
                <a:gd name="connsiteX255" fmla="*/ 1235987 w 1761521"/>
                <a:gd name="connsiteY255" fmla="*/ 152335 h 498110"/>
                <a:gd name="connsiteX256" fmla="*/ 1234604 w 1761521"/>
                <a:gd name="connsiteY256" fmla="*/ 159934 h 498110"/>
                <a:gd name="connsiteX257" fmla="*/ 1189646 w 1761521"/>
                <a:gd name="connsiteY257" fmla="*/ 181005 h 498110"/>
                <a:gd name="connsiteX258" fmla="*/ 1155064 w 1761521"/>
                <a:gd name="connsiteY258" fmla="*/ 167534 h 498110"/>
                <a:gd name="connsiteX259" fmla="*/ 1139156 w 1761521"/>
                <a:gd name="connsiteY259" fmla="*/ 122628 h 498110"/>
                <a:gd name="connsiteX260" fmla="*/ 1164055 w 1761521"/>
                <a:gd name="connsiteY260" fmla="*/ 71849 h 498110"/>
                <a:gd name="connsiteX261" fmla="*/ 1194488 w 1761521"/>
                <a:gd name="connsiteY261" fmla="*/ 62523 h 498110"/>
                <a:gd name="connsiteX262" fmla="*/ 1233912 w 1761521"/>
                <a:gd name="connsiteY262" fmla="*/ 102593 h 498110"/>
                <a:gd name="connsiteX263" fmla="*/ 1238062 w 1761521"/>
                <a:gd name="connsiteY263" fmla="*/ 106047 h 498110"/>
                <a:gd name="connsiteX264" fmla="*/ 1235987 w 1761521"/>
                <a:gd name="connsiteY264" fmla="*/ 112265 h 498110"/>
                <a:gd name="connsiteX265" fmla="*/ 1161980 w 1761521"/>
                <a:gd name="connsiteY265" fmla="*/ 118483 h 498110"/>
                <a:gd name="connsiteX266" fmla="*/ 1160251 w 1761521"/>
                <a:gd name="connsiteY266" fmla="*/ 121591 h 498110"/>
                <a:gd name="connsiteX267" fmla="*/ 1172009 w 1761521"/>
                <a:gd name="connsiteY267" fmla="*/ 150262 h 498110"/>
                <a:gd name="connsiteX268" fmla="*/ 1202442 w 1761521"/>
                <a:gd name="connsiteY268" fmla="*/ 162698 h 498110"/>
                <a:gd name="connsiteX269" fmla="*/ 1234604 w 1761521"/>
                <a:gd name="connsiteY269" fmla="*/ 150608 h 498110"/>
                <a:gd name="connsiteX270" fmla="*/ 1235987 w 1761521"/>
                <a:gd name="connsiteY270" fmla="*/ 152335 h 498110"/>
                <a:gd name="connsiteX271" fmla="*/ 1306882 w 1761521"/>
                <a:gd name="connsiteY271" fmla="*/ 181005 h 498110"/>
                <a:gd name="connsiteX272" fmla="*/ 1266766 w 1761521"/>
                <a:gd name="connsiteY272" fmla="*/ 161661 h 498110"/>
                <a:gd name="connsiteX273" fmla="*/ 1255699 w 1761521"/>
                <a:gd name="connsiteY273" fmla="*/ 124009 h 498110"/>
                <a:gd name="connsiteX274" fmla="*/ 1284403 w 1761521"/>
                <a:gd name="connsiteY274" fmla="*/ 74268 h 498110"/>
                <a:gd name="connsiteX275" fmla="*/ 1320023 w 1761521"/>
                <a:gd name="connsiteY275" fmla="*/ 62523 h 498110"/>
                <a:gd name="connsiteX276" fmla="*/ 1343193 w 1761521"/>
                <a:gd name="connsiteY276" fmla="*/ 67013 h 498110"/>
                <a:gd name="connsiteX277" fmla="*/ 1351493 w 1761521"/>
                <a:gd name="connsiteY277" fmla="*/ 73922 h 498110"/>
                <a:gd name="connsiteX278" fmla="*/ 1351147 w 1761521"/>
                <a:gd name="connsiteY278" fmla="*/ 78758 h 498110"/>
                <a:gd name="connsiteX279" fmla="*/ 1341464 w 1761521"/>
                <a:gd name="connsiteY279" fmla="*/ 90157 h 498110"/>
                <a:gd name="connsiteX280" fmla="*/ 1338698 w 1761521"/>
                <a:gd name="connsiteY280" fmla="*/ 90157 h 498110"/>
                <a:gd name="connsiteX281" fmla="*/ 1307573 w 1761521"/>
                <a:gd name="connsiteY281" fmla="*/ 75304 h 498110"/>
                <a:gd name="connsiteX282" fmla="*/ 1277486 w 1761521"/>
                <a:gd name="connsiteY282" fmla="*/ 113301 h 498110"/>
                <a:gd name="connsiteX283" fmla="*/ 1287861 w 1761521"/>
                <a:gd name="connsiteY283" fmla="*/ 147844 h 498110"/>
                <a:gd name="connsiteX284" fmla="*/ 1319677 w 1761521"/>
                <a:gd name="connsiteY284" fmla="*/ 162698 h 498110"/>
                <a:gd name="connsiteX285" fmla="*/ 1351839 w 1761521"/>
                <a:gd name="connsiteY285" fmla="*/ 148880 h 498110"/>
                <a:gd name="connsiteX286" fmla="*/ 1353222 w 1761521"/>
                <a:gd name="connsiteY286" fmla="*/ 150608 h 498110"/>
                <a:gd name="connsiteX287" fmla="*/ 1351839 w 1761521"/>
                <a:gd name="connsiteY287" fmla="*/ 158898 h 498110"/>
                <a:gd name="connsiteX288" fmla="*/ 1306882 w 1761521"/>
                <a:gd name="connsiteY288" fmla="*/ 181005 h 498110"/>
                <a:gd name="connsiteX289" fmla="*/ 1374664 w 1761521"/>
                <a:gd name="connsiteY289" fmla="*/ 168915 h 498110"/>
                <a:gd name="connsiteX290" fmla="*/ 1380889 w 1761521"/>
                <a:gd name="connsiteY290" fmla="*/ 161316 h 498110"/>
                <a:gd name="connsiteX291" fmla="*/ 1381580 w 1761521"/>
                <a:gd name="connsiteY291" fmla="*/ 119173 h 498110"/>
                <a:gd name="connsiteX292" fmla="*/ 1380889 w 1761521"/>
                <a:gd name="connsiteY292" fmla="*/ 83594 h 498110"/>
                <a:gd name="connsiteX293" fmla="*/ 1374318 w 1761521"/>
                <a:gd name="connsiteY293" fmla="*/ 75304 h 498110"/>
                <a:gd name="connsiteX294" fmla="*/ 1365326 w 1761521"/>
                <a:gd name="connsiteY294" fmla="*/ 73577 h 498110"/>
                <a:gd name="connsiteX295" fmla="*/ 1366018 w 1761521"/>
                <a:gd name="connsiteY295" fmla="*/ 65632 h 498110"/>
                <a:gd name="connsiteX296" fmla="*/ 1390918 w 1761521"/>
                <a:gd name="connsiteY296" fmla="*/ 66323 h 498110"/>
                <a:gd name="connsiteX297" fmla="*/ 1417892 w 1761521"/>
                <a:gd name="connsiteY297" fmla="*/ 65632 h 498110"/>
                <a:gd name="connsiteX298" fmla="*/ 1418238 w 1761521"/>
                <a:gd name="connsiteY298" fmla="*/ 73577 h 498110"/>
                <a:gd name="connsiteX299" fmla="*/ 1408555 w 1761521"/>
                <a:gd name="connsiteY299" fmla="*/ 75304 h 498110"/>
                <a:gd name="connsiteX300" fmla="*/ 1402330 w 1761521"/>
                <a:gd name="connsiteY300" fmla="*/ 82903 h 498110"/>
                <a:gd name="connsiteX301" fmla="*/ 1402330 w 1761521"/>
                <a:gd name="connsiteY301" fmla="*/ 117446 h 498110"/>
                <a:gd name="connsiteX302" fmla="*/ 1422042 w 1761521"/>
                <a:gd name="connsiteY302" fmla="*/ 111574 h 498110"/>
                <a:gd name="connsiteX303" fmla="*/ 1433454 w 1761521"/>
                <a:gd name="connsiteY303" fmla="*/ 92575 h 498110"/>
                <a:gd name="connsiteX304" fmla="*/ 1462504 w 1761521"/>
                <a:gd name="connsiteY304" fmla="*/ 62868 h 498110"/>
                <a:gd name="connsiteX305" fmla="*/ 1472879 w 1761521"/>
                <a:gd name="connsiteY305" fmla="*/ 67359 h 498110"/>
                <a:gd name="connsiteX306" fmla="*/ 1469420 w 1761521"/>
                <a:gd name="connsiteY306" fmla="*/ 86012 h 498110"/>
                <a:gd name="connsiteX307" fmla="*/ 1467691 w 1761521"/>
                <a:gd name="connsiteY307" fmla="*/ 87048 h 498110"/>
                <a:gd name="connsiteX308" fmla="*/ 1455587 w 1761521"/>
                <a:gd name="connsiteY308" fmla="*/ 83594 h 498110"/>
                <a:gd name="connsiteX309" fmla="*/ 1441062 w 1761521"/>
                <a:gd name="connsiteY309" fmla="*/ 97757 h 498110"/>
                <a:gd name="connsiteX310" fmla="*/ 1427575 w 1761521"/>
                <a:gd name="connsiteY310" fmla="*/ 118483 h 498110"/>
                <a:gd name="connsiteX311" fmla="*/ 1437950 w 1761521"/>
                <a:gd name="connsiteY311" fmla="*/ 127464 h 498110"/>
                <a:gd name="connsiteX312" fmla="*/ 1460775 w 1761521"/>
                <a:gd name="connsiteY312" fmla="*/ 159589 h 498110"/>
                <a:gd name="connsiteX313" fmla="*/ 1485328 w 1761521"/>
                <a:gd name="connsiteY313" fmla="*/ 169952 h 498110"/>
                <a:gd name="connsiteX314" fmla="*/ 1484982 w 1761521"/>
                <a:gd name="connsiteY314" fmla="*/ 177897 h 498110"/>
                <a:gd name="connsiteX315" fmla="*/ 1460775 w 1761521"/>
                <a:gd name="connsiteY315" fmla="*/ 179278 h 498110"/>
                <a:gd name="connsiteX316" fmla="*/ 1442446 w 1761521"/>
                <a:gd name="connsiteY316" fmla="*/ 170988 h 498110"/>
                <a:gd name="connsiteX317" fmla="*/ 1419621 w 1761521"/>
                <a:gd name="connsiteY317" fmla="*/ 137481 h 498110"/>
                <a:gd name="connsiteX318" fmla="*/ 1402330 w 1761521"/>
                <a:gd name="connsiteY318" fmla="*/ 124700 h 498110"/>
                <a:gd name="connsiteX319" fmla="*/ 1403021 w 1761521"/>
                <a:gd name="connsiteY319" fmla="*/ 160625 h 498110"/>
                <a:gd name="connsiteX320" fmla="*/ 1409938 w 1761521"/>
                <a:gd name="connsiteY320" fmla="*/ 168915 h 498110"/>
                <a:gd name="connsiteX321" fmla="*/ 1419621 w 1761521"/>
                <a:gd name="connsiteY321" fmla="*/ 170297 h 498110"/>
                <a:gd name="connsiteX322" fmla="*/ 1418584 w 1761521"/>
                <a:gd name="connsiteY322" fmla="*/ 178587 h 498110"/>
                <a:gd name="connsiteX323" fmla="*/ 1394030 w 1761521"/>
                <a:gd name="connsiteY323" fmla="*/ 177897 h 498110"/>
                <a:gd name="connsiteX324" fmla="*/ 1364981 w 1761521"/>
                <a:gd name="connsiteY324" fmla="*/ 178587 h 498110"/>
                <a:gd name="connsiteX325" fmla="*/ 1364289 w 1761521"/>
                <a:gd name="connsiteY325" fmla="*/ 170297 h 498110"/>
                <a:gd name="connsiteX326" fmla="*/ 1374664 w 1761521"/>
                <a:gd name="connsiteY326" fmla="*/ 168915 h 498110"/>
                <a:gd name="connsiteX327" fmla="*/ 1500890 w 1761521"/>
                <a:gd name="connsiteY327" fmla="*/ 168570 h 498110"/>
                <a:gd name="connsiteX328" fmla="*/ 1507461 w 1761521"/>
                <a:gd name="connsiteY328" fmla="*/ 155098 h 498110"/>
                <a:gd name="connsiteX329" fmla="*/ 1507461 w 1761521"/>
                <a:gd name="connsiteY329" fmla="*/ 116410 h 498110"/>
                <a:gd name="connsiteX330" fmla="*/ 1507115 w 1761521"/>
                <a:gd name="connsiteY330" fmla="*/ 83594 h 498110"/>
                <a:gd name="connsiteX331" fmla="*/ 1500545 w 1761521"/>
                <a:gd name="connsiteY331" fmla="*/ 75304 h 498110"/>
                <a:gd name="connsiteX332" fmla="*/ 1491207 w 1761521"/>
                <a:gd name="connsiteY332" fmla="*/ 73577 h 498110"/>
                <a:gd name="connsiteX333" fmla="*/ 1492245 w 1761521"/>
                <a:gd name="connsiteY333" fmla="*/ 65632 h 498110"/>
                <a:gd name="connsiteX334" fmla="*/ 1516799 w 1761521"/>
                <a:gd name="connsiteY334" fmla="*/ 66323 h 498110"/>
                <a:gd name="connsiteX335" fmla="*/ 1544119 w 1761521"/>
                <a:gd name="connsiteY335" fmla="*/ 65632 h 498110"/>
                <a:gd name="connsiteX336" fmla="*/ 1544465 w 1761521"/>
                <a:gd name="connsiteY336" fmla="*/ 73577 h 498110"/>
                <a:gd name="connsiteX337" fmla="*/ 1534782 w 1761521"/>
                <a:gd name="connsiteY337" fmla="*/ 75304 h 498110"/>
                <a:gd name="connsiteX338" fmla="*/ 1528557 w 1761521"/>
                <a:gd name="connsiteY338" fmla="*/ 83940 h 498110"/>
                <a:gd name="connsiteX339" fmla="*/ 1528557 w 1761521"/>
                <a:gd name="connsiteY339" fmla="*/ 137827 h 498110"/>
                <a:gd name="connsiteX340" fmla="*/ 1529594 w 1761521"/>
                <a:gd name="connsiteY340" fmla="*/ 138863 h 498110"/>
                <a:gd name="connsiteX341" fmla="*/ 1578010 w 1761521"/>
                <a:gd name="connsiteY341" fmla="*/ 87394 h 498110"/>
                <a:gd name="connsiteX342" fmla="*/ 1579393 w 1761521"/>
                <a:gd name="connsiteY342" fmla="*/ 83594 h 498110"/>
                <a:gd name="connsiteX343" fmla="*/ 1574206 w 1761521"/>
                <a:gd name="connsiteY343" fmla="*/ 75304 h 498110"/>
                <a:gd name="connsiteX344" fmla="*/ 1565560 w 1761521"/>
                <a:gd name="connsiteY344" fmla="*/ 73577 h 498110"/>
                <a:gd name="connsiteX345" fmla="*/ 1566943 w 1761521"/>
                <a:gd name="connsiteY345" fmla="*/ 65632 h 498110"/>
                <a:gd name="connsiteX346" fmla="*/ 1590805 w 1761521"/>
                <a:gd name="connsiteY346" fmla="*/ 66323 h 498110"/>
                <a:gd name="connsiteX347" fmla="*/ 1617088 w 1761521"/>
                <a:gd name="connsiteY347" fmla="*/ 65632 h 498110"/>
                <a:gd name="connsiteX348" fmla="*/ 1617088 w 1761521"/>
                <a:gd name="connsiteY348" fmla="*/ 73231 h 498110"/>
                <a:gd name="connsiteX349" fmla="*/ 1606022 w 1761521"/>
                <a:gd name="connsiteY349" fmla="*/ 75995 h 498110"/>
                <a:gd name="connsiteX350" fmla="*/ 1601180 w 1761521"/>
                <a:gd name="connsiteY350" fmla="*/ 83594 h 498110"/>
                <a:gd name="connsiteX351" fmla="*/ 1601872 w 1761521"/>
                <a:gd name="connsiteY351" fmla="*/ 159243 h 498110"/>
                <a:gd name="connsiteX352" fmla="*/ 1607405 w 1761521"/>
                <a:gd name="connsiteY352" fmla="*/ 167534 h 498110"/>
                <a:gd name="connsiteX353" fmla="*/ 1620547 w 1761521"/>
                <a:gd name="connsiteY353" fmla="*/ 170297 h 498110"/>
                <a:gd name="connsiteX354" fmla="*/ 1619509 w 1761521"/>
                <a:gd name="connsiteY354" fmla="*/ 178587 h 498110"/>
                <a:gd name="connsiteX355" fmla="*/ 1590460 w 1761521"/>
                <a:gd name="connsiteY355" fmla="*/ 177897 h 498110"/>
                <a:gd name="connsiteX356" fmla="*/ 1568327 w 1761521"/>
                <a:gd name="connsiteY356" fmla="*/ 178587 h 498110"/>
                <a:gd name="connsiteX357" fmla="*/ 1567635 w 1761521"/>
                <a:gd name="connsiteY357" fmla="*/ 171679 h 498110"/>
                <a:gd name="connsiteX358" fmla="*/ 1580431 w 1761521"/>
                <a:gd name="connsiteY358" fmla="*/ 161661 h 498110"/>
                <a:gd name="connsiteX359" fmla="*/ 1580431 w 1761521"/>
                <a:gd name="connsiteY359" fmla="*/ 101902 h 498110"/>
                <a:gd name="connsiteX360" fmla="*/ 1579047 w 1761521"/>
                <a:gd name="connsiteY360" fmla="*/ 100866 h 498110"/>
                <a:gd name="connsiteX361" fmla="*/ 1530286 w 1761521"/>
                <a:gd name="connsiteY361" fmla="*/ 152680 h 498110"/>
                <a:gd name="connsiteX362" fmla="*/ 1528903 w 1761521"/>
                <a:gd name="connsiteY362" fmla="*/ 157516 h 498110"/>
                <a:gd name="connsiteX363" fmla="*/ 1535819 w 1761521"/>
                <a:gd name="connsiteY363" fmla="*/ 168570 h 498110"/>
                <a:gd name="connsiteX364" fmla="*/ 1546194 w 1761521"/>
                <a:gd name="connsiteY364" fmla="*/ 170643 h 498110"/>
                <a:gd name="connsiteX365" fmla="*/ 1544810 w 1761521"/>
                <a:gd name="connsiteY365" fmla="*/ 178587 h 498110"/>
                <a:gd name="connsiteX366" fmla="*/ 1517144 w 1761521"/>
                <a:gd name="connsiteY366" fmla="*/ 177897 h 498110"/>
                <a:gd name="connsiteX367" fmla="*/ 1490862 w 1761521"/>
                <a:gd name="connsiteY367" fmla="*/ 178587 h 498110"/>
                <a:gd name="connsiteX368" fmla="*/ 1490862 w 1761521"/>
                <a:gd name="connsiteY368" fmla="*/ 170297 h 498110"/>
                <a:gd name="connsiteX369" fmla="*/ 1501236 w 1761521"/>
                <a:gd name="connsiteY369" fmla="*/ 168570 h 498110"/>
                <a:gd name="connsiteX370" fmla="*/ 1673804 w 1761521"/>
                <a:gd name="connsiteY370" fmla="*/ 13472 h 498110"/>
                <a:gd name="connsiteX371" fmla="*/ 1698358 w 1761521"/>
                <a:gd name="connsiteY371" fmla="*/ 31780 h 498110"/>
                <a:gd name="connsiteX372" fmla="*/ 1723603 w 1761521"/>
                <a:gd name="connsiteY372" fmla="*/ 17962 h 498110"/>
                <a:gd name="connsiteX373" fmla="*/ 1730519 w 1761521"/>
                <a:gd name="connsiteY373" fmla="*/ 13126 h 498110"/>
                <a:gd name="connsiteX374" fmla="*/ 1732594 w 1761521"/>
                <a:gd name="connsiteY374" fmla="*/ 14854 h 498110"/>
                <a:gd name="connsiteX375" fmla="*/ 1691787 w 1761521"/>
                <a:gd name="connsiteY375" fmla="*/ 46288 h 498110"/>
                <a:gd name="connsiteX376" fmla="*/ 1662046 w 1761521"/>
                <a:gd name="connsiteY376" fmla="*/ 24871 h 498110"/>
                <a:gd name="connsiteX377" fmla="*/ 1670346 w 1761521"/>
                <a:gd name="connsiteY377" fmla="*/ 12781 h 498110"/>
                <a:gd name="connsiteX378" fmla="*/ 1673804 w 1761521"/>
                <a:gd name="connsiteY378" fmla="*/ 13472 h 498110"/>
                <a:gd name="connsiteX379" fmla="*/ 1641642 w 1761521"/>
                <a:gd name="connsiteY379" fmla="*/ 168570 h 498110"/>
                <a:gd name="connsiteX380" fmla="*/ 1647867 w 1761521"/>
                <a:gd name="connsiteY380" fmla="*/ 155098 h 498110"/>
                <a:gd name="connsiteX381" fmla="*/ 1648213 w 1761521"/>
                <a:gd name="connsiteY381" fmla="*/ 116410 h 498110"/>
                <a:gd name="connsiteX382" fmla="*/ 1647521 w 1761521"/>
                <a:gd name="connsiteY382" fmla="*/ 83594 h 498110"/>
                <a:gd name="connsiteX383" fmla="*/ 1641296 w 1761521"/>
                <a:gd name="connsiteY383" fmla="*/ 75304 h 498110"/>
                <a:gd name="connsiteX384" fmla="*/ 1631959 w 1761521"/>
                <a:gd name="connsiteY384" fmla="*/ 73577 h 498110"/>
                <a:gd name="connsiteX385" fmla="*/ 1632651 w 1761521"/>
                <a:gd name="connsiteY385" fmla="*/ 65632 h 498110"/>
                <a:gd name="connsiteX386" fmla="*/ 1657550 w 1761521"/>
                <a:gd name="connsiteY386" fmla="*/ 66323 h 498110"/>
                <a:gd name="connsiteX387" fmla="*/ 1684525 w 1761521"/>
                <a:gd name="connsiteY387" fmla="*/ 65632 h 498110"/>
                <a:gd name="connsiteX388" fmla="*/ 1685216 w 1761521"/>
                <a:gd name="connsiteY388" fmla="*/ 73577 h 498110"/>
                <a:gd name="connsiteX389" fmla="*/ 1675187 w 1761521"/>
                <a:gd name="connsiteY389" fmla="*/ 75304 h 498110"/>
                <a:gd name="connsiteX390" fmla="*/ 1668962 w 1761521"/>
                <a:gd name="connsiteY390" fmla="*/ 83940 h 498110"/>
                <a:gd name="connsiteX391" fmla="*/ 1668962 w 1761521"/>
                <a:gd name="connsiteY391" fmla="*/ 137827 h 498110"/>
                <a:gd name="connsiteX392" fmla="*/ 1670346 w 1761521"/>
                <a:gd name="connsiteY392" fmla="*/ 138863 h 498110"/>
                <a:gd name="connsiteX393" fmla="*/ 1718761 w 1761521"/>
                <a:gd name="connsiteY393" fmla="*/ 87394 h 498110"/>
                <a:gd name="connsiteX394" fmla="*/ 1720145 w 1761521"/>
                <a:gd name="connsiteY394" fmla="*/ 83594 h 498110"/>
                <a:gd name="connsiteX395" fmla="*/ 1714612 w 1761521"/>
                <a:gd name="connsiteY395" fmla="*/ 75304 h 498110"/>
                <a:gd name="connsiteX396" fmla="*/ 1706312 w 1761521"/>
                <a:gd name="connsiteY396" fmla="*/ 73577 h 498110"/>
                <a:gd name="connsiteX397" fmla="*/ 1707349 w 1761521"/>
                <a:gd name="connsiteY397" fmla="*/ 65632 h 498110"/>
                <a:gd name="connsiteX398" fmla="*/ 1731557 w 1761521"/>
                <a:gd name="connsiteY398" fmla="*/ 66323 h 498110"/>
                <a:gd name="connsiteX399" fmla="*/ 1757494 w 1761521"/>
                <a:gd name="connsiteY399" fmla="*/ 65632 h 498110"/>
                <a:gd name="connsiteX400" fmla="*/ 1757494 w 1761521"/>
                <a:gd name="connsiteY400" fmla="*/ 73231 h 498110"/>
                <a:gd name="connsiteX401" fmla="*/ 1746427 w 1761521"/>
                <a:gd name="connsiteY401" fmla="*/ 75995 h 498110"/>
                <a:gd name="connsiteX402" fmla="*/ 1741586 w 1761521"/>
                <a:gd name="connsiteY402" fmla="*/ 83594 h 498110"/>
                <a:gd name="connsiteX403" fmla="*/ 1742278 w 1761521"/>
                <a:gd name="connsiteY403" fmla="*/ 159243 h 498110"/>
                <a:gd name="connsiteX404" fmla="*/ 1747811 w 1761521"/>
                <a:gd name="connsiteY404" fmla="*/ 167534 h 498110"/>
                <a:gd name="connsiteX405" fmla="*/ 1761298 w 1761521"/>
                <a:gd name="connsiteY405" fmla="*/ 170297 h 498110"/>
                <a:gd name="connsiteX406" fmla="*/ 1759915 w 1761521"/>
                <a:gd name="connsiteY406" fmla="*/ 178587 h 498110"/>
                <a:gd name="connsiteX407" fmla="*/ 1730865 w 1761521"/>
                <a:gd name="connsiteY407" fmla="*/ 177897 h 498110"/>
                <a:gd name="connsiteX408" fmla="*/ 1708732 w 1761521"/>
                <a:gd name="connsiteY408" fmla="*/ 178587 h 498110"/>
                <a:gd name="connsiteX409" fmla="*/ 1708386 w 1761521"/>
                <a:gd name="connsiteY409" fmla="*/ 171679 h 498110"/>
                <a:gd name="connsiteX410" fmla="*/ 1720836 w 1761521"/>
                <a:gd name="connsiteY410" fmla="*/ 161661 h 498110"/>
                <a:gd name="connsiteX411" fmla="*/ 1720836 w 1761521"/>
                <a:gd name="connsiteY411" fmla="*/ 101902 h 498110"/>
                <a:gd name="connsiteX412" fmla="*/ 1719453 w 1761521"/>
                <a:gd name="connsiteY412" fmla="*/ 100866 h 498110"/>
                <a:gd name="connsiteX413" fmla="*/ 1671037 w 1761521"/>
                <a:gd name="connsiteY413" fmla="*/ 152680 h 498110"/>
                <a:gd name="connsiteX414" fmla="*/ 1669308 w 1761521"/>
                <a:gd name="connsiteY414" fmla="*/ 157516 h 498110"/>
                <a:gd name="connsiteX415" fmla="*/ 1676225 w 1761521"/>
                <a:gd name="connsiteY415" fmla="*/ 168570 h 498110"/>
                <a:gd name="connsiteX416" fmla="*/ 1686599 w 1761521"/>
                <a:gd name="connsiteY416" fmla="*/ 170643 h 498110"/>
                <a:gd name="connsiteX417" fmla="*/ 1685562 w 1761521"/>
                <a:gd name="connsiteY417" fmla="*/ 178587 h 498110"/>
                <a:gd name="connsiteX418" fmla="*/ 1657550 w 1761521"/>
                <a:gd name="connsiteY418" fmla="*/ 177897 h 498110"/>
                <a:gd name="connsiteX419" fmla="*/ 1631267 w 1761521"/>
                <a:gd name="connsiteY419" fmla="*/ 178587 h 498110"/>
                <a:gd name="connsiteX420" fmla="*/ 1631267 w 1761521"/>
                <a:gd name="connsiteY420" fmla="*/ 170297 h 498110"/>
                <a:gd name="connsiteX421" fmla="*/ 1641642 w 1761521"/>
                <a:gd name="connsiteY421" fmla="*/ 168570 h 498110"/>
                <a:gd name="connsiteX422" fmla="*/ 80580 w 1761521"/>
                <a:gd name="connsiteY422" fmla="*/ 420043 h 498110"/>
                <a:gd name="connsiteX423" fmla="*/ 81963 w 1761521"/>
                <a:gd name="connsiteY423" fmla="*/ 421770 h 498110"/>
                <a:gd name="connsiteX424" fmla="*/ 116892 w 1761521"/>
                <a:gd name="connsiteY424" fmla="*/ 375828 h 498110"/>
                <a:gd name="connsiteX425" fmla="*/ 81963 w 1761521"/>
                <a:gd name="connsiteY425" fmla="*/ 324704 h 498110"/>
                <a:gd name="connsiteX426" fmla="*/ 80580 w 1761521"/>
                <a:gd name="connsiteY426" fmla="*/ 326086 h 498110"/>
                <a:gd name="connsiteX427" fmla="*/ 59830 w 1761521"/>
                <a:gd name="connsiteY427" fmla="*/ 326086 h 498110"/>
                <a:gd name="connsiteX428" fmla="*/ 58447 w 1761521"/>
                <a:gd name="connsiteY428" fmla="*/ 324014 h 498110"/>
                <a:gd name="connsiteX429" fmla="*/ 23864 w 1761521"/>
                <a:gd name="connsiteY429" fmla="*/ 365465 h 498110"/>
                <a:gd name="connsiteX430" fmla="*/ 59484 w 1761521"/>
                <a:gd name="connsiteY430" fmla="*/ 420043 h 498110"/>
                <a:gd name="connsiteX431" fmla="*/ 59830 w 1761521"/>
                <a:gd name="connsiteY431" fmla="*/ 326086 h 498110"/>
                <a:gd name="connsiteX432" fmla="*/ 50147 w 1761521"/>
                <a:gd name="connsiteY432" fmla="*/ 486711 h 498110"/>
                <a:gd name="connsiteX433" fmla="*/ 58793 w 1761521"/>
                <a:gd name="connsiteY433" fmla="*/ 474967 h 498110"/>
                <a:gd name="connsiteX434" fmla="*/ 59484 w 1761521"/>
                <a:gd name="connsiteY434" fmla="*/ 432133 h 498110"/>
                <a:gd name="connsiteX435" fmla="*/ 2 w 1761521"/>
                <a:gd name="connsiteY435" fmla="*/ 369956 h 498110"/>
                <a:gd name="connsiteX436" fmla="*/ 58447 w 1761521"/>
                <a:gd name="connsiteY436" fmla="*/ 313996 h 498110"/>
                <a:gd name="connsiteX437" fmla="*/ 59484 w 1761521"/>
                <a:gd name="connsiteY437" fmla="*/ 311924 h 498110"/>
                <a:gd name="connsiteX438" fmla="*/ 58793 w 1761521"/>
                <a:gd name="connsiteY438" fmla="*/ 277380 h 498110"/>
                <a:gd name="connsiteX439" fmla="*/ 42885 w 1761521"/>
                <a:gd name="connsiteY439" fmla="*/ 268745 h 498110"/>
                <a:gd name="connsiteX440" fmla="*/ 42885 w 1761521"/>
                <a:gd name="connsiteY440" fmla="*/ 261836 h 498110"/>
                <a:gd name="connsiteX441" fmla="*/ 80926 w 1761521"/>
                <a:gd name="connsiteY441" fmla="*/ 253891 h 498110"/>
                <a:gd name="connsiteX442" fmla="*/ 81963 w 1761521"/>
                <a:gd name="connsiteY442" fmla="*/ 255964 h 498110"/>
                <a:gd name="connsiteX443" fmla="*/ 80234 w 1761521"/>
                <a:gd name="connsiteY443" fmla="*/ 315723 h 498110"/>
                <a:gd name="connsiteX444" fmla="*/ 92338 w 1761521"/>
                <a:gd name="connsiteY444" fmla="*/ 314342 h 498110"/>
                <a:gd name="connsiteX445" fmla="*/ 140754 w 1761521"/>
                <a:gd name="connsiteY445" fmla="*/ 370301 h 498110"/>
                <a:gd name="connsiteX446" fmla="*/ 116200 w 1761521"/>
                <a:gd name="connsiteY446" fmla="*/ 418661 h 498110"/>
                <a:gd name="connsiteX447" fmla="*/ 80926 w 1761521"/>
                <a:gd name="connsiteY447" fmla="*/ 432479 h 498110"/>
                <a:gd name="connsiteX448" fmla="*/ 79888 w 1761521"/>
                <a:gd name="connsiteY448" fmla="*/ 433860 h 498110"/>
                <a:gd name="connsiteX449" fmla="*/ 79888 w 1761521"/>
                <a:gd name="connsiteY449" fmla="*/ 471858 h 498110"/>
                <a:gd name="connsiteX450" fmla="*/ 90955 w 1761521"/>
                <a:gd name="connsiteY450" fmla="*/ 484639 h 498110"/>
                <a:gd name="connsiteX451" fmla="*/ 104096 w 1761521"/>
                <a:gd name="connsiteY451" fmla="*/ 486366 h 498110"/>
                <a:gd name="connsiteX452" fmla="*/ 103059 w 1761521"/>
                <a:gd name="connsiteY452" fmla="*/ 495002 h 498110"/>
                <a:gd name="connsiteX453" fmla="*/ 80580 w 1761521"/>
                <a:gd name="connsiteY453" fmla="*/ 495002 h 498110"/>
                <a:gd name="connsiteX454" fmla="*/ 39081 w 1761521"/>
                <a:gd name="connsiteY454" fmla="*/ 497765 h 498110"/>
                <a:gd name="connsiteX455" fmla="*/ 38735 w 1761521"/>
                <a:gd name="connsiteY455" fmla="*/ 489475 h 498110"/>
                <a:gd name="connsiteX456" fmla="*/ 49801 w 1761521"/>
                <a:gd name="connsiteY456" fmla="*/ 486711 h 498110"/>
                <a:gd name="connsiteX457" fmla="*/ 219602 w 1761521"/>
                <a:gd name="connsiteY457" fmla="*/ 373410 h 498110"/>
                <a:gd name="connsiteX458" fmla="*/ 186057 w 1761521"/>
                <a:gd name="connsiteY458" fmla="*/ 386536 h 498110"/>
                <a:gd name="connsiteX459" fmla="*/ 183290 w 1761521"/>
                <a:gd name="connsiteY459" fmla="*/ 395518 h 498110"/>
                <a:gd name="connsiteX460" fmla="*/ 203003 w 1761521"/>
                <a:gd name="connsiteY460" fmla="*/ 414516 h 498110"/>
                <a:gd name="connsiteX461" fmla="*/ 217181 w 1761521"/>
                <a:gd name="connsiteY461" fmla="*/ 410026 h 498110"/>
                <a:gd name="connsiteX462" fmla="*/ 220640 w 1761521"/>
                <a:gd name="connsiteY462" fmla="*/ 403463 h 498110"/>
                <a:gd name="connsiteX463" fmla="*/ 220986 w 1761521"/>
                <a:gd name="connsiteY463" fmla="*/ 374792 h 498110"/>
                <a:gd name="connsiteX464" fmla="*/ 219602 w 1761521"/>
                <a:gd name="connsiteY464" fmla="*/ 373410 h 498110"/>
                <a:gd name="connsiteX465" fmla="*/ 217181 w 1761521"/>
                <a:gd name="connsiteY465" fmla="*/ 338176 h 498110"/>
                <a:gd name="connsiteX466" fmla="*/ 195740 w 1761521"/>
                <a:gd name="connsiteY466" fmla="*/ 327468 h 498110"/>
                <a:gd name="connsiteX467" fmla="*/ 184328 w 1761521"/>
                <a:gd name="connsiteY467" fmla="*/ 330231 h 498110"/>
                <a:gd name="connsiteX468" fmla="*/ 172570 w 1761521"/>
                <a:gd name="connsiteY468" fmla="*/ 350612 h 498110"/>
                <a:gd name="connsiteX469" fmla="*/ 164270 w 1761521"/>
                <a:gd name="connsiteY469" fmla="*/ 344739 h 498110"/>
                <a:gd name="connsiteX470" fmla="*/ 171187 w 1761521"/>
                <a:gd name="connsiteY470" fmla="*/ 328159 h 498110"/>
                <a:gd name="connsiteX471" fmla="*/ 207844 w 1761521"/>
                <a:gd name="connsiteY471" fmla="*/ 312614 h 498110"/>
                <a:gd name="connsiteX472" fmla="*/ 235510 w 1761521"/>
                <a:gd name="connsiteY472" fmla="*/ 327813 h 498110"/>
                <a:gd name="connsiteX473" fmla="*/ 242427 w 1761521"/>
                <a:gd name="connsiteY473" fmla="*/ 355448 h 498110"/>
                <a:gd name="connsiteX474" fmla="*/ 241044 w 1761521"/>
                <a:gd name="connsiteY474" fmla="*/ 403117 h 498110"/>
                <a:gd name="connsiteX475" fmla="*/ 251418 w 1761521"/>
                <a:gd name="connsiteY475" fmla="*/ 414171 h 498110"/>
                <a:gd name="connsiteX476" fmla="*/ 261793 w 1761521"/>
                <a:gd name="connsiteY476" fmla="*/ 412789 h 498110"/>
                <a:gd name="connsiteX477" fmla="*/ 260410 w 1761521"/>
                <a:gd name="connsiteY477" fmla="*/ 421425 h 498110"/>
                <a:gd name="connsiteX478" fmla="*/ 237239 w 1761521"/>
                <a:gd name="connsiteY478" fmla="*/ 431097 h 498110"/>
                <a:gd name="connsiteX479" fmla="*/ 223061 w 1761521"/>
                <a:gd name="connsiteY479" fmla="*/ 424188 h 498110"/>
                <a:gd name="connsiteX480" fmla="*/ 220640 w 1761521"/>
                <a:gd name="connsiteY480" fmla="*/ 416934 h 498110"/>
                <a:gd name="connsiteX481" fmla="*/ 219602 w 1761521"/>
                <a:gd name="connsiteY481" fmla="*/ 416589 h 498110"/>
                <a:gd name="connsiteX482" fmla="*/ 186057 w 1761521"/>
                <a:gd name="connsiteY482" fmla="*/ 431097 h 498110"/>
                <a:gd name="connsiteX483" fmla="*/ 170495 w 1761521"/>
                <a:gd name="connsiteY483" fmla="*/ 424188 h 498110"/>
                <a:gd name="connsiteX484" fmla="*/ 161158 w 1761521"/>
                <a:gd name="connsiteY484" fmla="*/ 399317 h 498110"/>
                <a:gd name="connsiteX485" fmla="*/ 165999 w 1761521"/>
                <a:gd name="connsiteY485" fmla="*/ 383428 h 498110"/>
                <a:gd name="connsiteX486" fmla="*/ 219256 w 1761521"/>
                <a:gd name="connsiteY486" fmla="*/ 365120 h 498110"/>
                <a:gd name="connsiteX487" fmla="*/ 220986 w 1761521"/>
                <a:gd name="connsiteY487" fmla="*/ 362356 h 498110"/>
                <a:gd name="connsiteX488" fmla="*/ 220986 w 1761521"/>
                <a:gd name="connsiteY488" fmla="*/ 354757 h 498110"/>
                <a:gd name="connsiteX489" fmla="*/ 217181 w 1761521"/>
                <a:gd name="connsiteY489" fmla="*/ 338176 h 498110"/>
                <a:gd name="connsiteX490" fmla="*/ 279776 w 1761521"/>
                <a:gd name="connsiteY490" fmla="*/ 418661 h 498110"/>
                <a:gd name="connsiteX491" fmla="*/ 286001 w 1761521"/>
                <a:gd name="connsiteY491" fmla="*/ 411753 h 498110"/>
                <a:gd name="connsiteX492" fmla="*/ 286693 w 1761521"/>
                <a:gd name="connsiteY492" fmla="*/ 369265 h 498110"/>
                <a:gd name="connsiteX493" fmla="*/ 286001 w 1761521"/>
                <a:gd name="connsiteY493" fmla="*/ 333686 h 498110"/>
                <a:gd name="connsiteX494" fmla="*/ 279430 w 1761521"/>
                <a:gd name="connsiteY494" fmla="*/ 325395 h 498110"/>
                <a:gd name="connsiteX495" fmla="*/ 270439 w 1761521"/>
                <a:gd name="connsiteY495" fmla="*/ 323668 h 498110"/>
                <a:gd name="connsiteX496" fmla="*/ 271130 w 1761521"/>
                <a:gd name="connsiteY496" fmla="*/ 315723 h 498110"/>
                <a:gd name="connsiteX497" fmla="*/ 296030 w 1761521"/>
                <a:gd name="connsiteY497" fmla="*/ 316414 h 498110"/>
                <a:gd name="connsiteX498" fmla="*/ 323004 w 1761521"/>
                <a:gd name="connsiteY498" fmla="*/ 315723 h 498110"/>
                <a:gd name="connsiteX499" fmla="*/ 323350 w 1761521"/>
                <a:gd name="connsiteY499" fmla="*/ 323668 h 498110"/>
                <a:gd name="connsiteX500" fmla="*/ 313667 w 1761521"/>
                <a:gd name="connsiteY500" fmla="*/ 325395 h 498110"/>
                <a:gd name="connsiteX501" fmla="*/ 307442 w 1761521"/>
                <a:gd name="connsiteY501" fmla="*/ 332995 h 498110"/>
                <a:gd name="connsiteX502" fmla="*/ 307442 w 1761521"/>
                <a:gd name="connsiteY502" fmla="*/ 367538 h 498110"/>
                <a:gd name="connsiteX503" fmla="*/ 327154 w 1761521"/>
                <a:gd name="connsiteY503" fmla="*/ 361665 h 498110"/>
                <a:gd name="connsiteX504" fmla="*/ 338913 w 1761521"/>
                <a:gd name="connsiteY504" fmla="*/ 342667 h 498110"/>
                <a:gd name="connsiteX505" fmla="*/ 367616 w 1761521"/>
                <a:gd name="connsiteY505" fmla="*/ 312614 h 498110"/>
                <a:gd name="connsiteX506" fmla="*/ 377991 w 1761521"/>
                <a:gd name="connsiteY506" fmla="*/ 317105 h 498110"/>
                <a:gd name="connsiteX507" fmla="*/ 374533 w 1761521"/>
                <a:gd name="connsiteY507" fmla="*/ 336104 h 498110"/>
                <a:gd name="connsiteX508" fmla="*/ 372804 w 1761521"/>
                <a:gd name="connsiteY508" fmla="*/ 336794 h 498110"/>
                <a:gd name="connsiteX509" fmla="*/ 360700 w 1761521"/>
                <a:gd name="connsiteY509" fmla="*/ 333686 h 498110"/>
                <a:gd name="connsiteX510" fmla="*/ 346175 w 1761521"/>
                <a:gd name="connsiteY510" fmla="*/ 347848 h 498110"/>
                <a:gd name="connsiteX511" fmla="*/ 332688 w 1761521"/>
                <a:gd name="connsiteY511" fmla="*/ 368574 h 498110"/>
                <a:gd name="connsiteX512" fmla="*/ 343062 w 1761521"/>
                <a:gd name="connsiteY512" fmla="*/ 377555 h 498110"/>
                <a:gd name="connsiteX513" fmla="*/ 365887 w 1761521"/>
                <a:gd name="connsiteY513" fmla="*/ 409680 h 498110"/>
                <a:gd name="connsiteX514" fmla="*/ 390441 w 1761521"/>
                <a:gd name="connsiteY514" fmla="*/ 420043 h 498110"/>
                <a:gd name="connsiteX515" fmla="*/ 390095 w 1761521"/>
                <a:gd name="connsiteY515" fmla="*/ 427988 h 498110"/>
                <a:gd name="connsiteX516" fmla="*/ 365887 w 1761521"/>
                <a:gd name="connsiteY516" fmla="*/ 429370 h 498110"/>
                <a:gd name="connsiteX517" fmla="*/ 347558 w 1761521"/>
                <a:gd name="connsiteY517" fmla="*/ 421079 h 498110"/>
                <a:gd name="connsiteX518" fmla="*/ 325079 w 1761521"/>
                <a:gd name="connsiteY518" fmla="*/ 387573 h 498110"/>
                <a:gd name="connsiteX519" fmla="*/ 307788 w 1761521"/>
                <a:gd name="connsiteY519" fmla="*/ 374792 h 498110"/>
                <a:gd name="connsiteX520" fmla="*/ 307788 w 1761521"/>
                <a:gd name="connsiteY520" fmla="*/ 410717 h 498110"/>
                <a:gd name="connsiteX521" fmla="*/ 314705 w 1761521"/>
                <a:gd name="connsiteY521" fmla="*/ 418661 h 498110"/>
                <a:gd name="connsiteX522" fmla="*/ 325079 w 1761521"/>
                <a:gd name="connsiteY522" fmla="*/ 420389 h 498110"/>
                <a:gd name="connsiteX523" fmla="*/ 323696 w 1761521"/>
                <a:gd name="connsiteY523" fmla="*/ 428679 h 498110"/>
                <a:gd name="connsiteX524" fmla="*/ 299142 w 1761521"/>
                <a:gd name="connsiteY524" fmla="*/ 427643 h 498110"/>
                <a:gd name="connsiteX525" fmla="*/ 270093 w 1761521"/>
                <a:gd name="connsiteY525" fmla="*/ 428679 h 498110"/>
                <a:gd name="connsiteX526" fmla="*/ 269401 w 1761521"/>
                <a:gd name="connsiteY526" fmla="*/ 420389 h 498110"/>
                <a:gd name="connsiteX527" fmla="*/ 279776 w 1761521"/>
                <a:gd name="connsiteY527" fmla="*/ 418661 h 498110"/>
                <a:gd name="connsiteX528" fmla="*/ 388366 w 1761521"/>
                <a:gd name="connsiteY528" fmla="*/ 315723 h 498110"/>
                <a:gd name="connsiteX529" fmla="*/ 415686 w 1761521"/>
                <a:gd name="connsiteY529" fmla="*/ 316760 h 498110"/>
                <a:gd name="connsiteX530" fmla="*/ 444390 w 1761521"/>
                <a:gd name="connsiteY530" fmla="*/ 315723 h 498110"/>
                <a:gd name="connsiteX531" fmla="*/ 445081 w 1761521"/>
                <a:gd name="connsiteY531" fmla="*/ 324014 h 498110"/>
                <a:gd name="connsiteX532" fmla="*/ 434707 w 1761521"/>
                <a:gd name="connsiteY532" fmla="*/ 326086 h 498110"/>
                <a:gd name="connsiteX533" fmla="*/ 432286 w 1761521"/>
                <a:gd name="connsiteY533" fmla="*/ 330922 h 498110"/>
                <a:gd name="connsiteX534" fmla="*/ 457531 w 1761521"/>
                <a:gd name="connsiteY534" fmla="*/ 398627 h 498110"/>
                <a:gd name="connsiteX535" fmla="*/ 458569 w 1761521"/>
                <a:gd name="connsiteY535" fmla="*/ 398627 h 498110"/>
                <a:gd name="connsiteX536" fmla="*/ 481739 w 1761521"/>
                <a:gd name="connsiteY536" fmla="*/ 334376 h 498110"/>
                <a:gd name="connsiteX537" fmla="*/ 476897 w 1761521"/>
                <a:gd name="connsiteY537" fmla="*/ 326086 h 498110"/>
                <a:gd name="connsiteX538" fmla="*/ 464793 w 1761521"/>
                <a:gd name="connsiteY538" fmla="*/ 324014 h 498110"/>
                <a:gd name="connsiteX539" fmla="*/ 465831 w 1761521"/>
                <a:gd name="connsiteY539" fmla="*/ 315723 h 498110"/>
                <a:gd name="connsiteX540" fmla="*/ 490039 w 1761521"/>
                <a:gd name="connsiteY540" fmla="*/ 316760 h 498110"/>
                <a:gd name="connsiteX541" fmla="*/ 516322 w 1761521"/>
                <a:gd name="connsiteY541" fmla="*/ 315723 h 498110"/>
                <a:gd name="connsiteX542" fmla="*/ 516322 w 1761521"/>
                <a:gd name="connsiteY542" fmla="*/ 324014 h 498110"/>
                <a:gd name="connsiteX543" fmla="*/ 506293 w 1761521"/>
                <a:gd name="connsiteY543" fmla="*/ 326086 h 498110"/>
                <a:gd name="connsiteX544" fmla="*/ 495226 w 1761521"/>
                <a:gd name="connsiteY544" fmla="*/ 338867 h 498110"/>
                <a:gd name="connsiteX545" fmla="*/ 420182 w 1761521"/>
                <a:gd name="connsiteY545" fmla="*/ 497074 h 498110"/>
                <a:gd name="connsiteX546" fmla="*/ 418107 w 1761521"/>
                <a:gd name="connsiteY546" fmla="*/ 498110 h 498110"/>
                <a:gd name="connsiteX547" fmla="*/ 403582 w 1761521"/>
                <a:gd name="connsiteY547" fmla="*/ 490511 h 498110"/>
                <a:gd name="connsiteX548" fmla="*/ 403236 w 1761521"/>
                <a:gd name="connsiteY548" fmla="*/ 486020 h 498110"/>
                <a:gd name="connsiteX549" fmla="*/ 444735 w 1761521"/>
                <a:gd name="connsiteY549" fmla="*/ 424534 h 498110"/>
                <a:gd name="connsiteX550" fmla="*/ 442315 w 1761521"/>
                <a:gd name="connsiteY550" fmla="*/ 419352 h 498110"/>
                <a:gd name="connsiteX551" fmla="*/ 415340 w 1761521"/>
                <a:gd name="connsiteY551" fmla="*/ 351303 h 498110"/>
                <a:gd name="connsiteX552" fmla="*/ 397011 w 1761521"/>
                <a:gd name="connsiteY552" fmla="*/ 325741 h 498110"/>
                <a:gd name="connsiteX553" fmla="*/ 387328 w 1761521"/>
                <a:gd name="connsiteY553" fmla="*/ 324014 h 498110"/>
                <a:gd name="connsiteX554" fmla="*/ 388366 w 1761521"/>
                <a:gd name="connsiteY554" fmla="*/ 315723 h 498110"/>
                <a:gd name="connsiteX555" fmla="*/ 518051 w 1761521"/>
                <a:gd name="connsiteY555" fmla="*/ 407262 h 498110"/>
                <a:gd name="connsiteX556" fmla="*/ 546409 w 1761521"/>
                <a:gd name="connsiteY556" fmla="*/ 335758 h 498110"/>
                <a:gd name="connsiteX557" fmla="*/ 545717 w 1761521"/>
                <a:gd name="connsiteY557" fmla="*/ 324704 h 498110"/>
                <a:gd name="connsiteX558" fmla="*/ 546409 w 1761521"/>
                <a:gd name="connsiteY558" fmla="*/ 322632 h 498110"/>
                <a:gd name="connsiteX559" fmla="*/ 563008 w 1761521"/>
                <a:gd name="connsiteY559" fmla="*/ 312614 h 498110"/>
                <a:gd name="connsiteX560" fmla="*/ 565083 w 1761521"/>
                <a:gd name="connsiteY560" fmla="*/ 313996 h 498110"/>
                <a:gd name="connsiteX561" fmla="*/ 601741 w 1761521"/>
                <a:gd name="connsiteY561" fmla="*/ 405881 h 498110"/>
                <a:gd name="connsiteX562" fmla="*/ 623874 w 1761521"/>
                <a:gd name="connsiteY562" fmla="*/ 420389 h 498110"/>
                <a:gd name="connsiteX563" fmla="*/ 622836 w 1761521"/>
                <a:gd name="connsiteY563" fmla="*/ 428679 h 498110"/>
                <a:gd name="connsiteX564" fmla="*/ 594824 w 1761521"/>
                <a:gd name="connsiteY564" fmla="*/ 427643 h 498110"/>
                <a:gd name="connsiteX565" fmla="*/ 570962 w 1761521"/>
                <a:gd name="connsiteY565" fmla="*/ 428679 h 498110"/>
                <a:gd name="connsiteX566" fmla="*/ 570271 w 1761521"/>
                <a:gd name="connsiteY566" fmla="*/ 420734 h 498110"/>
                <a:gd name="connsiteX567" fmla="*/ 578570 w 1761521"/>
                <a:gd name="connsiteY567" fmla="*/ 417971 h 498110"/>
                <a:gd name="connsiteX568" fmla="*/ 579954 w 1761521"/>
                <a:gd name="connsiteY568" fmla="*/ 412789 h 498110"/>
                <a:gd name="connsiteX569" fmla="*/ 553671 w 1761521"/>
                <a:gd name="connsiteY569" fmla="*/ 347157 h 498110"/>
                <a:gd name="connsiteX570" fmla="*/ 552288 w 1761521"/>
                <a:gd name="connsiteY570" fmla="*/ 347157 h 498110"/>
                <a:gd name="connsiteX571" fmla="*/ 532576 w 1761521"/>
                <a:gd name="connsiteY571" fmla="*/ 403463 h 498110"/>
                <a:gd name="connsiteX572" fmla="*/ 536034 w 1761521"/>
                <a:gd name="connsiteY572" fmla="*/ 418316 h 498110"/>
                <a:gd name="connsiteX573" fmla="*/ 545717 w 1761521"/>
                <a:gd name="connsiteY573" fmla="*/ 420389 h 498110"/>
                <a:gd name="connsiteX574" fmla="*/ 545025 w 1761521"/>
                <a:gd name="connsiteY574" fmla="*/ 428679 h 498110"/>
                <a:gd name="connsiteX575" fmla="*/ 519088 w 1761521"/>
                <a:gd name="connsiteY575" fmla="*/ 427643 h 498110"/>
                <a:gd name="connsiteX576" fmla="*/ 497647 w 1761521"/>
                <a:gd name="connsiteY576" fmla="*/ 428679 h 498110"/>
                <a:gd name="connsiteX577" fmla="*/ 497301 w 1761521"/>
                <a:gd name="connsiteY577" fmla="*/ 420389 h 498110"/>
                <a:gd name="connsiteX578" fmla="*/ 518051 w 1761521"/>
                <a:gd name="connsiteY578" fmla="*/ 407608 h 498110"/>
                <a:gd name="connsiteX579" fmla="*/ 665027 w 1761521"/>
                <a:gd name="connsiteY579" fmla="*/ 410717 h 498110"/>
                <a:gd name="connsiteX580" fmla="*/ 679898 w 1761521"/>
                <a:gd name="connsiteY580" fmla="*/ 421079 h 498110"/>
                <a:gd name="connsiteX581" fmla="*/ 704106 w 1761521"/>
                <a:gd name="connsiteY581" fmla="*/ 393445 h 498110"/>
                <a:gd name="connsiteX582" fmla="*/ 664681 w 1761521"/>
                <a:gd name="connsiteY582" fmla="*/ 364774 h 498110"/>
                <a:gd name="connsiteX583" fmla="*/ 664681 w 1761521"/>
                <a:gd name="connsiteY583" fmla="*/ 411062 h 498110"/>
                <a:gd name="connsiteX584" fmla="*/ 636324 w 1761521"/>
                <a:gd name="connsiteY584" fmla="*/ 419007 h 498110"/>
                <a:gd name="connsiteX585" fmla="*/ 643240 w 1761521"/>
                <a:gd name="connsiteY585" fmla="*/ 407953 h 498110"/>
                <a:gd name="connsiteX586" fmla="*/ 643932 w 1761521"/>
                <a:gd name="connsiteY586" fmla="*/ 365811 h 498110"/>
                <a:gd name="connsiteX587" fmla="*/ 643586 w 1761521"/>
                <a:gd name="connsiteY587" fmla="*/ 333340 h 498110"/>
                <a:gd name="connsiteX588" fmla="*/ 637015 w 1761521"/>
                <a:gd name="connsiteY588" fmla="*/ 325395 h 498110"/>
                <a:gd name="connsiteX589" fmla="*/ 627332 w 1761521"/>
                <a:gd name="connsiteY589" fmla="*/ 323668 h 498110"/>
                <a:gd name="connsiteX590" fmla="*/ 628369 w 1761521"/>
                <a:gd name="connsiteY590" fmla="*/ 315723 h 498110"/>
                <a:gd name="connsiteX591" fmla="*/ 652923 w 1761521"/>
                <a:gd name="connsiteY591" fmla="*/ 316414 h 498110"/>
                <a:gd name="connsiteX592" fmla="*/ 679898 w 1761521"/>
                <a:gd name="connsiteY592" fmla="*/ 315723 h 498110"/>
                <a:gd name="connsiteX593" fmla="*/ 679898 w 1761521"/>
                <a:gd name="connsiteY593" fmla="*/ 323668 h 498110"/>
                <a:gd name="connsiteX594" fmla="*/ 670906 w 1761521"/>
                <a:gd name="connsiteY594" fmla="*/ 325395 h 498110"/>
                <a:gd name="connsiteX595" fmla="*/ 664681 w 1761521"/>
                <a:gd name="connsiteY595" fmla="*/ 334376 h 498110"/>
                <a:gd name="connsiteX596" fmla="*/ 664681 w 1761521"/>
                <a:gd name="connsiteY596" fmla="*/ 356484 h 498110"/>
                <a:gd name="connsiteX597" fmla="*/ 687160 w 1761521"/>
                <a:gd name="connsiteY597" fmla="*/ 355448 h 498110"/>
                <a:gd name="connsiteX598" fmla="*/ 726239 w 1761521"/>
                <a:gd name="connsiteY598" fmla="*/ 389991 h 498110"/>
                <a:gd name="connsiteX599" fmla="*/ 706526 w 1761521"/>
                <a:gd name="connsiteY599" fmla="*/ 422461 h 498110"/>
                <a:gd name="connsiteX600" fmla="*/ 670906 w 1761521"/>
                <a:gd name="connsiteY600" fmla="*/ 429370 h 498110"/>
                <a:gd name="connsiteX601" fmla="*/ 626640 w 1761521"/>
                <a:gd name="connsiteY601" fmla="*/ 428679 h 498110"/>
                <a:gd name="connsiteX602" fmla="*/ 626640 w 1761521"/>
                <a:gd name="connsiteY602" fmla="*/ 420734 h 498110"/>
                <a:gd name="connsiteX603" fmla="*/ 636324 w 1761521"/>
                <a:gd name="connsiteY603" fmla="*/ 419007 h 498110"/>
                <a:gd name="connsiteX604" fmla="*/ 762896 w 1761521"/>
                <a:gd name="connsiteY604" fmla="*/ 418661 h 498110"/>
                <a:gd name="connsiteX605" fmla="*/ 771196 w 1761521"/>
                <a:gd name="connsiteY605" fmla="*/ 403808 h 498110"/>
                <a:gd name="connsiteX606" fmla="*/ 771542 w 1761521"/>
                <a:gd name="connsiteY606" fmla="*/ 328850 h 498110"/>
                <a:gd name="connsiteX607" fmla="*/ 769813 w 1761521"/>
                <a:gd name="connsiteY607" fmla="*/ 326432 h 498110"/>
                <a:gd name="connsiteX608" fmla="*/ 754596 w 1761521"/>
                <a:gd name="connsiteY608" fmla="*/ 326432 h 498110"/>
                <a:gd name="connsiteX609" fmla="*/ 746988 w 1761521"/>
                <a:gd name="connsiteY609" fmla="*/ 331613 h 498110"/>
                <a:gd name="connsiteX610" fmla="*/ 737305 w 1761521"/>
                <a:gd name="connsiteY610" fmla="*/ 352684 h 498110"/>
                <a:gd name="connsiteX611" fmla="*/ 729005 w 1761521"/>
                <a:gd name="connsiteY611" fmla="*/ 350612 h 498110"/>
                <a:gd name="connsiteX612" fmla="*/ 733501 w 1761521"/>
                <a:gd name="connsiteY612" fmla="*/ 314687 h 498110"/>
                <a:gd name="connsiteX613" fmla="*/ 736613 w 1761521"/>
                <a:gd name="connsiteY613" fmla="*/ 313996 h 498110"/>
                <a:gd name="connsiteX614" fmla="*/ 753213 w 1761521"/>
                <a:gd name="connsiteY614" fmla="*/ 316414 h 498110"/>
                <a:gd name="connsiteX615" fmla="*/ 815116 w 1761521"/>
                <a:gd name="connsiteY615" fmla="*/ 316414 h 498110"/>
                <a:gd name="connsiteX616" fmla="*/ 835174 w 1761521"/>
                <a:gd name="connsiteY616" fmla="*/ 313996 h 498110"/>
                <a:gd name="connsiteX617" fmla="*/ 837941 w 1761521"/>
                <a:gd name="connsiteY617" fmla="*/ 315032 h 498110"/>
                <a:gd name="connsiteX618" fmla="*/ 833099 w 1761521"/>
                <a:gd name="connsiteY618" fmla="*/ 351648 h 498110"/>
                <a:gd name="connsiteX619" fmla="*/ 824799 w 1761521"/>
                <a:gd name="connsiteY619" fmla="*/ 351648 h 498110"/>
                <a:gd name="connsiteX620" fmla="*/ 820303 w 1761521"/>
                <a:gd name="connsiteY620" fmla="*/ 332649 h 498110"/>
                <a:gd name="connsiteX621" fmla="*/ 813387 w 1761521"/>
                <a:gd name="connsiteY621" fmla="*/ 327122 h 498110"/>
                <a:gd name="connsiteX622" fmla="*/ 794021 w 1761521"/>
                <a:gd name="connsiteY622" fmla="*/ 327122 h 498110"/>
                <a:gd name="connsiteX623" fmla="*/ 792637 w 1761521"/>
                <a:gd name="connsiteY623" fmla="*/ 328850 h 498110"/>
                <a:gd name="connsiteX624" fmla="*/ 793675 w 1761521"/>
                <a:gd name="connsiteY624" fmla="*/ 409680 h 498110"/>
                <a:gd name="connsiteX625" fmla="*/ 800245 w 1761521"/>
                <a:gd name="connsiteY625" fmla="*/ 418316 h 498110"/>
                <a:gd name="connsiteX626" fmla="*/ 814424 w 1761521"/>
                <a:gd name="connsiteY626" fmla="*/ 420389 h 498110"/>
                <a:gd name="connsiteX627" fmla="*/ 813387 w 1761521"/>
                <a:gd name="connsiteY627" fmla="*/ 428679 h 498110"/>
                <a:gd name="connsiteX628" fmla="*/ 779496 w 1761521"/>
                <a:gd name="connsiteY628" fmla="*/ 427643 h 498110"/>
                <a:gd name="connsiteX629" fmla="*/ 749409 w 1761521"/>
                <a:gd name="connsiteY629" fmla="*/ 428679 h 498110"/>
                <a:gd name="connsiteX630" fmla="*/ 749409 w 1761521"/>
                <a:gd name="connsiteY630" fmla="*/ 420389 h 498110"/>
                <a:gd name="connsiteX631" fmla="*/ 763242 w 1761521"/>
                <a:gd name="connsiteY631" fmla="*/ 418661 h 498110"/>
                <a:gd name="connsiteX632" fmla="*/ 871140 w 1761521"/>
                <a:gd name="connsiteY632" fmla="*/ 355793 h 498110"/>
                <a:gd name="connsiteX633" fmla="*/ 872523 w 1761521"/>
                <a:gd name="connsiteY633" fmla="*/ 357866 h 498110"/>
                <a:gd name="connsiteX634" fmla="*/ 920247 w 1761521"/>
                <a:gd name="connsiteY634" fmla="*/ 356139 h 498110"/>
                <a:gd name="connsiteX635" fmla="*/ 921631 w 1761521"/>
                <a:gd name="connsiteY635" fmla="*/ 353375 h 498110"/>
                <a:gd name="connsiteX636" fmla="*/ 896039 w 1761521"/>
                <a:gd name="connsiteY636" fmla="*/ 323323 h 498110"/>
                <a:gd name="connsiteX637" fmla="*/ 871140 w 1761521"/>
                <a:gd name="connsiteY637" fmla="*/ 355793 h 498110"/>
                <a:gd name="connsiteX638" fmla="*/ 946184 w 1761521"/>
                <a:gd name="connsiteY638" fmla="*/ 402426 h 498110"/>
                <a:gd name="connsiteX639" fmla="*/ 944455 w 1761521"/>
                <a:gd name="connsiteY639" fmla="*/ 410026 h 498110"/>
                <a:gd name="connsiteX640" fmla="*/ 899498 w 1761521"/>
                <a:gd name="connsiteY640" fmla="*/ 431097 h 498110"/>
                <a:gd name="connsiteX641" fmla="*/ 865607 w 1761521"/>
                <a:gd name="connsiteY641" fmla="*/ 417625 h 498110"/>
                <a:gd name="connsiteX642" fmla="*/ 849353 w 1761521"/>
                <a:gd name="connsiteY642" fmla="*/ 372719 h 498110"/>
                <a:gd name="connsiteX643" fmla="*/ 874252 w 1761521"/>
                <a:gd name="connsiteY643" fmla="*/ 321941 h 498110"/>
                <a:gd name="connsiteX644" fmla="*/ 904685 w 1761521"/>
                <a:gd name="connsiteY644" fmla="*/ 312614 h 498110"/>
                <a:gd name="connsiteX645" fmla="*/ 944109 w 1761521"/>
                <a:gd name="connsiteY645" fmla="*/ 352684 h 498110"/>
                <a:gd name="connsiteX646" fmla="*/ 948259 w 1761521"/>
                <a:gd name="connsiteY646" fmla="*/ 355793 h 498110"/>
                <a:gd name="connsiteX647" fmla="*/ 946184 w 1761521"/>
                <a:gd name="connsiteY647" fmla="*/ 362356 h 498110"/>
                <a:gd name="connsiteX648" fmla="*/ 872177 w 1761521"/>
                <a:gd name="connsiteY648" fmla="*/ 368574 h 498110"/>
                <a:gd name="connsiteX649" fmla="*/ 870448 w 1761521"/>
                <a:gd name="connsiteY649" fmla="*/ 371683 h 498110"/>
                <a:gd name="connsiteX650" fmla="*/ 882206 w 1761521"/>
                <a:gd name="connsiteY650" fmla="*/ 400354 h 498110"/>
                <a:gd name="connsiteX651" fmla="*/ 912639 w 1761521"/>
                <a:gd name="connsiteY651" fmla="*/ 412444 h 498110"/>
                <a:gd name="connsiteX652" fmla="*/ 944801 w 1761521"/>
                <a:gd name="connsiteY652" fmla="*/ 400699 h 498110"/>
                <a:gd name="connsiteX653" fmla="*/ 946184 w 1761521"/>
                <a:gd name="connsiteY653" fmla="*/ 402426 h 498110"/>
                <a:gd name="connsiteX654" fmla="*/ 993908 w 1761521"/>
                <a:gd name="connsiteY654" fmla="*/ 418661 h 498110"/>
                <a:gd name="connsiteX655" fmla="*/ 1002208 w 1761521"/>
                <a:gd name="connsiteY655" fmla="*/ 403808 h 498110"/>
                <a:gd name="connsiteX656" fmla="*/ 1002554 w 1761521"/>
                <a:gd name="connsiteY656" fmla="*/ 328850 h 498110"/>
                <a:gd name="connsiteX657" fmla="*/ 1000825 w 1761521"/>
                <a:gd name="connsiteY657" fmla="*/ 326432 h 498110"/>
                <a:gd name="connsiteX658" fmla="*/ 985609 w 1761521"/>
                <a:gd name="connsiteY658" fmla="*/ 326432 h 498110"/>
                <a:gd name="connsiteX659" fmla="*/ 978000 w 1761521"/>
                <a:gd name="connsiteY659" fmla="*/ 331613 h 498110"/>
                <a:gd name="connsiteX660" fmla="*/ 968317 w 1761521"/>
                <a:gd name="connsiteY660" fmla="*/ 352684 h 498110"/>
                <a:gd name="connsiteX661" fmla="*/ 959672 w 1761521"/>
                <a:gd name="connsiteY661" fmla="*/ 350612 h 498110"/>
                <a:gd name="connsiteX662" fmla="*/ 964167 w 1761521"/>
                <a:gd name="connsiteY662" fmla="*/ 314687 h 498110"/>
                <a:gd name="connsiteX663" fmla="*/ 967626 w 1761521"/>
                <a:gd name="connsiteY663" fmla="*/ 313996 h 498110"/>
                <a:gd name="connsiteX664" fmla="*/ 983879 w 1761521"/>
                <a:gd name="connsiteY664" fmla="*/ 316414 h 498110"/>
                <a:gd name="connsiteX665" fmla="*/ 1046128 w 1761521"/>
                <a:gd name="connsiteY665" fmla="*/ 316414 h 498110"/>
                <a:gd name="connsiteX666" fmla="*/ 1066186 w 1761521"/>
                <a:gd name="connsiteY666" fmla="*/ 313996 h 498110"/>
                <a:gd name="connsiteX667" fmla="*/ 1068953 w 1761521"/>
                <a:gd name="connsiteY667" fmla="*/ 315032 h 498110"/>
                <a:gd name="connsiteX668" fmla="*/ 1064111 w 1761521"/>
                <a:gd name="connsiteY668" fmla="*/ 351648 h 498110"/>
                <a:gd name="connsiteX669" fmla="*/ 1055466 w 1761521"/>
                <a:gd name="connsiteY669" fmla="*/ 351648 h 498110"/>
                <a:gd name="connsiteX670" fmla="*/ 1051316 w 1761521"/>
                <a:gd name="connsiteY670" fmla="*/ 332649 h 498110"/>
                <a:gd name="connsiteX671" fmla="*/ 1044053 w 1761521"/>
                <a:gd name="connsiteY671" fmla="*/ 327122 h 498110"/>
                <a:gd name="connsiteX672" fmla="*/ 1025033 w 1761521"/>
                <a:gd name="connsiteY672" fmla="*/ 327122 h 498110"/>
                <a:gd name="connsiteX673" fmla="*/ 1023650 w 1761521"/>
                <a:gd name="connsiteY673" fmla="*/ 328850 h 498110"/>
                <a:gd name="connsiteX674" fmla="*/ 1024687 w 1761521"/>
                <a:gd name="connsiteY674" fmla="*/ 409680 h 498110"/>
                <a:gd name="connsiteX675" fmla="*/ 1031258 w 1761521"/>
                <a:gd name="connsiteY675" fmla="*/ 418316 h 498110"/>
                <a:gd name="connsiteX676" fmla="*/ 1045437 w 1761521"/>
                <a:gd name="connsiteY676" fmla="*/ 420389 h 498110"/>
                <a:gd name="connsiteX677" fmla="*/ 1044399 w 1761521"/>
                <a:gd name="connsiteY677" fmla="*/ 428679 h 498110"/>
                <a:gd name="connsiteX678" fmla="*/ 1010508 w 1761521"/>
                <a:gd name="connsiteY678" fmla="*/ 427643 h 498110"/>
                <a:gd name="connsiteX679" fmla="*/ 980421 w 1761521"/>
                <a:gd name="connsiteY679" fmla="*/ 428679 h 498110"/>
                <a:gd name="connsiteX680" fmla="*/ 980421 w 1761521"/>
                <a:gd name="connsiteY680" fmla="*/ 420389 h 498110"/>
                <a:gd name="connsiteX681" fmla="*/ 993908 w 1761521"/>
                <a:gd name="connsiteY681" fmla="*/ 418661 h 498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</a:cxnLst>
              <a:rect l="l" t="t" r="r" b="b"/>
              <a:pathLst>
                <a:path w="1761521" h="498110">
                  <a:moveTo>
                    <a:pt x="63289" y="172370"/>
                  </a:moveTo>
                  <a:cubicBezTo>
                    <a:pt x="105825" y="172370"/>
                    <a:pt x="124846" y="143354"/>
                    <a:pt x="126921" y="96720"/>
                  </a:cubicBezTo>
                  <a:cubicBezTo>
                    <a:pt x="126921" y="96030"/>
                    <a:pt x="126229" y="94993"/>
                    <a:pt x="125537" y="94993"/>
                  </a:cubicBezTo>
                  <a:cubicBezTo>
                    <a:pt x="117238" y="95684"/>
                    <a:pt x="81272" y="97411"/>
                    <a:pt x="57755" y="97411"/>
                  </a:cubicBezTo>
                  <a:cubicBezTo>
                    <a:pt x="52914" y="97411"/>
                    <a:pt x="45651" y="97411"/>
                    <a:pt x="43231" y="96720"/>
                  </a:cubicBezTo>
                  <a:cubicBezTo>
                    <a:pt x="42539" y="96030"/>
                    <a:pt x="42193" y="95339"/>
                    <a:pt x="42539" y="94302"/>
                  </a:cubicBezTo>
                  <a:lnTo>
                    <a:pt x="51876" y="80485"/>
                  </a:lnTo>
                  <a:cubicBezTo>
                    <a:pt x="60176" y="83594"/>
                    <a:pt x="80234" y="84285"/>
                    <a:pt x="92684" y="84630"/>
                  </a:cubicBezTo>
                  <a:cubicBezTo>
                    <a:pt x="106863" y="84630"/>
                    <a:pt x="113433" y="85321"/>
                    <a:pt x="125192" y="84630"/>
                  </a:cubicBezTo>
                  <a:cubicBezTo>
                    <a:pt x="125883" y="84630"/>
                    <a:pt x="126575" y="83940"/>
                    <a:pt x="126575" y="83249"/>
                  </a:cubicBezTo>
                  <a:cubicBezTo>
                    <a:pt x="125192" y="39724"/>
                    <a:pt x="103059" y="9327"/>
                    <a:pt x="63634" y="9327"/>
                  </a:cubicBezTo>
                  <a:cubicBezTo>
                    <a:pt x="42885" y="9327"/>
                    <a:pt x="29398" y="13126"/>
                    <a:pt x="20406" y="28671"/>
                  </a:cubicBezTo>
                  <a:cubicBezTo>
                    <a:pt x="17105" y="34517"/>
                    <a:pt x="14328" y="40644"/>
                    <a:pt x="12106" y="46979"/>
                  </a:cubicBezTo>
                  <a:cubicBezTo>
                    <a:pt x="11069" y="47669"/>
                    <a:pt x="5190" y="45942"/>
                    <a:pt x="4498" y="44215"/>
                  </a:cubicBezTo>
                  <a:cubicBezTo>
                    <a:pt x="7265" y="33161"/>
                    <a:pt x="9685" y="17617"/>
                    <a:pt x="10723" y="4836"/>
                  </a:cubicBezTo>
                  <a:lnTo>
                    <a:pt x="25939" y="3454"/>
                  </a:lnTo>
                  <a:cubicBezTo>
                    <a:pt x="37697" y="2073"/>
                    <a:pt x="53605" y="0"/>
                    <a:pt x="64672" y="0"/>
                  </a:cubicBezTo>
                  <a:cubicBezTo>
                    <a:pt x="136604" y="0"/>
                    <a:pt x="154587" y="46288"/>
                    <a:pt x="154587" y="87048"/>
                  </a:cubicBezTo>
                  <a:cubicBezTo>
                    <a:pt x="154587" y="144735"/>
                    <a:pt x="117238" y="182733"/>
                    <a:pt x="57755" y="182733"/>
                  </a:cubicBezTo>
                  <a:cubicBezTo>
                    <a:pt x="39081" y="182733"/>
                    <a:pt x="25939" y="179278"/>
                    <a:pt x="16948" y="177206"/>
                  </a:cubicBezTo>
                  <a:cubicBezTo>
                    <a:pt x="9423" y="165375"/>
                    <a:pt x="4148" y="152260"/>
                    <a:pt x="1386" y="138518"/>
                  </a:cubicBezTo>
                  <a:cubicBezTo>
                    <a:pt x="1731" y="137136"/>
                    <a:pt x="7610" y="134372"/>
                    <a:pt x="8994" y="134718"/>
                  </a:cubicBezTo>
                  <a:cubicBezTo>
                    <a:pt x="24556" y="165461"/>
                    <a:pt x="42193" y="172024"/>
                    <a:pt x="63289" y="172024"/>
                  </a:cubicBezTo>
                  <a:close/>
                  <a:moveTo>
                    <a:pt x="186403" y="168915"/>
                  </a:moveTo>
                  <a:cubicBezTo>
                    <a:pt x="190553" y="167879"/>
                    <a:pt x="192628" y="165807"/>
                    <a:pt x="192974" y="161316"/>
                  </a:cubicBezTo>
                  <a:lnTo>
                    <a:pt x="193319" y="119173"/>
                  </a:lnTo>
                  <a:lnTo>
                    <a:pt x="192974" y="83594"/>
                  </a:lnTo>
                  <a:cubicBezTo>
                    <a:pt x="192628" y="79104"/>
                    <a:pt x="190553" y="76686"/>
                    <a:pt x="186057" y="75304"/>
                  </a:cubicBezTo>
                  <a:lnTo>
                    <a:pt x="177066" y="73577"/>
                  </a:lnTo>
                  <a:cubicBezTo>
                    <a:pt x="176374" y="71849"/>
                    <a:pt x="177066" y="66668"/>
                    <a:pt x="177757" y="65632"/>
                  </a:cubicBezTo>
                  <a:cubicBezTo>
                    <a:pt x="180870" y="65632"/>
                    <a:pt x="188132" y="66323"/>
                    <a:pt x="202657" y="66323"/>
                  </a:cubicBezTo>
                  <a:cubicBezTo>
                    <a:pt x="217873" y="66323"/>
                    <a:pt x="227556" y="65632"/>
                    <a:pt x="229631" y="65632"/>
                  </a:cubicBezTo>
                  <a:cubicBezTo>
                    <a:pt x="231015" y="66668"/>
                    <a:pt x="231015" y="72540"/>
                    <a:pt x="230323" y="73577"/>
                  </a:cubicBezTo>
                  <a:lnTo>
                    <a:pt x="220294" y="75304"/>
                  </a:lnTo>
                  <a:cubicBezTo>
                    <a:pt x="216490" y="76340"/>
                    <a:pt x="214415" y="78758"/>
                    <a:pt x="214415" y="82903"/>
                  </a:cubicBezTo>
                  <a:lnTo>
                    <a:pt x="214415" y="117446"/>
                  </a:lnTo>
                  <a:cubicBezTo>
                    <a:pt x="225135" y="117101"/>
                    <a:pt x="230669" y="115374"/>
                    <a:pt x="233781" y="111574"/>
                  </a:cubicBezTo>
                  <a:cubicBezTo>
                    <a:pt x="237931" y="107774"/>
                    <a:pt x="242427" y="99138"/>
                    <a:pt x="245539" y="92575"/>
                  </a:cubicBezTo>
                  <a:cubicBezTo>
                    <a:pt x="258335" y="64941"/>
                    <a:pt x="267326" y="62868"/>
                    <a:pt x="274589" y="62868"/>
                  </a:cubicBezTo>
                  <a:cubicBezTo>
                    <a:pt x="279084" y="62868"/>
                    <a:pt x="282543" y="64250"/>
                    <a:pt x="284964" y="67359"/>
                  </a:cubicBezTo>
                  <a:cubicBezTo>
                    <a:pt x="284964" y="69777"/>
                    <a:pt x="282543" y="82212"/>
                    <a:pt x="281505" y="86012"/>
                  </a:cubicBezTo>
                  <a:cubicBezTo>
                    <a:pt x="281505" y="87048"/>
                    <a:pt x="280468" y="87394"/>
                    <a:pt x="279430" y="87048"/>
                  </a:cubicBezTo>
                  <a:cubicBezTo>
                    <a:pt x="275280" y="85321"/>
                    <a:pt x="270093" y="83594"/>
                    <a:pt x="267326" y="83594"/>
                  </a:cubicBezTo>
                  <a:cubicBezTo>
                    <a:pt x="262831" y="83594"/>
                    <a:pt x="259027" y="85667"/>
                    <a:pt x="252802" y="97757"/>
                  </a:cubicBezTo>
                  <a:cubicBezTo>
                    <a:pt x="249502" y="105293"/>
                    <a:pt x="245071" y="112282"/>
                    <a:pt x="239660" y="118483"/>
                  </a:cubicBezTo>
                  <a:cubicBezTo>
                    <a:pt x="243464" y="120210"/>
                    <a:pt x="247614" y="124355"/>
                    <a:pt x="250035" y="127464"/>
                  </a:cubicBezTo>
                  <a:lnTo>
                    <a:pt x="272860" y="159589"/>
                  </a:lnTo>
                  <a:cubicBezTo>
                    <a:pt x="279776" y="168225"/>
                    <a:pt x="283234" y="169261"/>
                    <a:pt x="297067" y="169952"/>
                  </a:cubicBezTo>
                  <a:cubicBezTo>
                    <a:pt x="298105" y="171679"/>
                    <a:pt x="297759" y="176860"/>
                    <a:pt x="297067" y="177897"/>
                  </a:cubicBezTo>
                  <a:cubicBezTo>
                    <a:pt x="292918" y="178587"/>
                    <a:pt x="283234" y="179278"/>
                    <a:pt x="272860" y="179278"/>
                  </a:cubicBezTo>
                  <a:cubicBezTo>
                    <a:pt x="264560" y="179278"/>
                    <a:pt x="259718" y="177897"/>
                    <a:pt x="254185" y="170988"/>
                  </a:cubicBezTo>
                  <a:cubicBezTo>
                    <a:pt x="246231" y="160625"/>
                    <a:pt x="241044" y="151989"/>
                    <a:pt x="231706" y="137481"/>
                  </a:cubicBezTo>
                  <a:cubicBezTo>
                    <a:pt x="226865" y="129536"/>
                    <a:pt x="222023" y="124700"/>
                    <a:pt x="214415" y="124700"/>
                  </a:cubicBezTo>
                  <a:lnTo>
                    <a:pt x="214761" y="160625"/>
                  </a:lnTo>
                  <a:cubicBezTo>
                    <a:pt x="214761" y="165116"/>
                    <a:pt x="217181" y="167534"/>
                    <a:pt x="221677" y="168915"/>
                  </a:cubicBezTo>
                  <a:lnTo>
                    <a:pt x="231706" y="170297"/>
                  </a:lnTo>
                  <a:cubicBezTo>
                    <a:pt x="232398" y="172370"/>
                    <a:pt x="231706" y="177206"/>
                    <a:pt x="230669" y="178587"/>
                  </a:cubicBezTo>
                  <a:lnTo>
                    <a:pt x="205769" y="177897"/>
                  </a:lnTo>
                  <a:lnTo>
                    <a:pt x="176720" y="178587"/>
                  </a:lnTo>
                  <a:cubicBezTo>
                    <a:pt x="175682" y="177551"/>
                    <a:pt x="175682" y="171679"/>
                    <a:pt x="176374" y="170297"/>
                  </a:cubicBezTo>
                  <a:cubicBezTo>
                    <a:pt x="179832" y="170297"/>
                    <a:pt x="183290" y="169606"/>
                    <a:pt x="186749" y="168915"/>
                  </a:cubicBezTo>
                  <a:close/>
                  <a:moveTo>
                    <a:pt x="338221" y="77722"/>
                  </a:moveTo>
                  <a:cubicBezTo>
                    <a:pt x="330958" y="82212"/>
                    <a:pt x="323696" y="92575"/>
                    <a:pt x="323696" y="113992"/>
                  </a:cubicBezTo>
                  <a:cubicBezTo>
                    <a:pt x="323696" y="147153"/>
                    <a:pt x="340296" y="169261"/>
                    <a:pt x="362775" y="169261"/>
                  </a:cubicBezTo>
                  <a:cubicBezTo>
                    <a:pt x="368999" y="169261"/>
                    <a:pt x="375224" y="168225"/>
                    <a:pt x="380066" y="163734"/>
                  </a:cubicBezTo>
                  <a:cubicBezTo>
                    <a:pt x="387674" y="156825"/>
                    <a:pt x="390787" y="145426"/>
                    <a:pt x="390787" y="128155"/>
                  </a:cubicBezTo>
                  <a:cubicBezTo>
                    <a:pt x="390787" y="95684"/>
                    <a:pt x="375570" y="73577"/>
                    <a:pt x="351708" y="73577"/>
                  </a:cubicBezTo>
                  <a:cubicBezTo>
                    <a:pt x="347212" y="73577"/>
                    <a:pt x="341679" y="74958"/>
                    <a:pt x="337875" y="77722"/>
                  </a:cubicBezTo>
                  <a:close/>
                  <a:moveTo>
                    <a:pt x="414649" y="119173"/>
                  </a:moveTo>
                  <a:cubicBezTo>
                    <a:pt x="414649" y="140936"/>
                    <a:pt x="406003" y="159589"/>
                    <a:pt x="388712" y="170988"/>
                  </a:cubicBezTo>
                  <a:cubicBezTo>
                    <a:pt x="381103" y="175824"/>
                    <a:pt x="367962" y="181351"/>
                    <a:pt x="355858" y="181351"/>
                  </a:cubicBezTo>
                  <a:cubicBezTo>
                    <a:pt x="314705" y="181351"/>
                    <a:pt x="299834" y="149917"/>
                    <a:pt x="299834" y="120901"/>
                  </a:cubicBezTo>
                  <a:cubicBezTo>
                    <a:pt x="299834" y="98793"/>
                    <a:pt x="310209" y="83940"/>
                    <a:pt x="324042" y="73922"/>
                  </a:cubicBezTo>
                  <a:cubicBezTo>
                    <a:pt x="334417" y="67359"/>
                    <a:pt x="348250" y="62868"/>
                    <a:pt x="361391" y="62868"/>
                  </a:cubicBezTo>
                  <a:cubicBezTo>
                    <a:pt x="394936" y="62868"/>
                    <a:pt x="414649" y="87739"/>
                    <a:pt x="414649" y="119173"/>
                  </a:cubicBezTo>
                  <a:close/>
                  <a:moveTo>
                    <a:pt x="442315" y="168915"/>
                  </a:moveTo>
                  <a:cubicBezTo>
                    <a:pt x="447848" y="167188"/>
                    <a:pt x="449231" y="165116"/>
                    <a:pt x="449577" y="158207"/>
                  </a:cubicBezTo>
                  <a:lnTo>
                    <a:pt x="449923" y="118828"/>
                  </a:lnTo>
                  <a:lnTo>
                    <a:pt x="449577" y="83940"/>
                  </a:lnTo>
                  <a:cubicBezTo>
                    <a:pt x="449231" y="79104"/>
                    <a:pt x="447502" y="76340"/>
                    <a:pt x="443352" y="75304"/>
                  </a:cubicBezTo>
                  <a:lnTo>
                    <a:pt x="433669" y="73577"/>
                  </a:lnTo>
                  <a:cubicBezTo>
                    <a:pt x="432977" y="72195"/>
                    <a:pt x="432977" y="66668"/>
                    <a:pt x="434361" y="65632"/>
                  </a:cubicBezTo>
                  <a:cubicBezTo>
                    <a:pt x="437473" y="65632"/>
                    <a:pt x="444735" y="66323"/>
                    <a:pt x="459260" y="66323"/>
                  </a:cubicBezTo>
                  <a:cubicBezTo>
                    <a:pt x="474477" y="66323"/>
                    <a:pt x="483468" y="65632"/>
                    <a:pt x="485889" y="65632"/>
                  </a:cubicBezTo>
                  <a:cubicBezTo>
                    <a:pt x="486926" y="66668"/>
                    <a:pt x="487272" y="72540"/>
                    <a:pt x="485889" y="73577"/>
                  </a:cubicBezTo>
                  <a:lnTo>
                    <a:pt x="476897" y="75304"/>
                  </a:lnTo>
                  <a:cubicBezTo>
                    <a:pt x="473439" y="76340"/>
                    <a:pt x="471364" y="78758"/>
                    <a:pt x="471018" y="82903"/>
                  </a:cubicBezTo>
                  <a:lnTo>
                    <a:pt x="471018" y="112956"/>
                  </a:lnTo>
                  <a:cubicBezTo>
                    <a:pt x="471018" y="113647"/>
                    <a:pt x="472056" y="114337"/>
                    <a:pt x="472402" y="114337"/>
                  </a:cubicBezTo>
                  <a:lnTo>
                    <a:pt x="520817" y="114337"/>
                  </a:lnTo>
                  <a:cubicBezTo>
                    <a:pt x="521163" y="114337"/>
                    <a:pt x="522201" y="113992"/>
                    <a:pt x="522201" y="112956"/>
                  </a:cubicBezTo>
                  <a:lnTo>
                    <a:pt x="521509" y="83594"/>
                  </a:lnTo>
                  <a:cubicBezTo>
                    <a:pt x="521509" y="79449"/>
                    <a:pt x="520126" y="76686"/>
                    <a:pt x="515630" y="75649"/>
                  </a:cubicBezTo>
                  <a:lnTo>
                    <a:pt x="505601" y="73577"/>
                  </a:lnTo>
                  <a:cubicBezTo>
                    <a:pt x="505255" y="71849"/>
                    <a:pt x="505601" y="66668"/>
                    <a:pt x="506639" y="65632"/>
                  </a:cubicBezTo>
                  <a:lnTo>
                    <a:pt x="533267" y="66323"/>
                  </a:lnTo>
                  <a:lnTo>
                    <a:pt x="559896" y="65632"/>
                  </a:lnTo>
                  <a:cubicBezTo>
                    <a:pt x="560587" y="67013"/>
                    <a:pt x="560587" y="72540"/>
                    <a:pt x="559896" y="73231"/>
                  </a:cubicBezTo>
                  <a:lnTo>
                    <a:pt x="551596" y="74958"/>
                  </a:lnTo>
                  <a:cubicBezTo>
                    <a:pt x="546063" y="76340"/>
                    <a:pt x="543988" y="78413"/>
                    <a:pt x="543642" y="83940"/>
                  </a:cubicBezTo>
                  <a:lnTo>
                    <a:pt x="543642" y="119173"/>
                  </a:lnTo>
                  <a:lnTo>
                    <a:pt x="543988" y="158207"/>
                  </a:lnTo>
                  <a:cubicBezTo>
                    <a:pt x="544334" y="165116"/>
                    <a:pt x="547446" y="167188"/>
                    <a:pt x="552633" y="168570"/>
                  </a:cubicBezTo>
                  <a:lnTo>
                    <a:pt x="563008" y="170297"/>
                  </a:lnTo>
                  <a:cubicBezTo>
                    <a:pt x="563700" y="170988"/>
                    <a:pt x="563008" y="177897"/>
                    <a:pt x="561971" y="178587"/>
                  </a:cubicBezTo>
                  <a:lnTo>
                    <a:pt x="534305" y="177897"/>
                  </a:lnTo>
                  <a:lnTo>
                    <a:pt x="506639" y="178587"/>
                  </a:lnTo>
                  <a:cubicBezTo>
                    <a:pt x="505601" y="177897"/>
                    <a:pt x="505601" y="171679"/>
                    <a:pt x="506639" y="170643"/>
                  </a:cubicBezTo>
                  <a:lnTo>
                    <a:pt x="515976" y="168915"/>
                  </a:lnTo>
                  <a:cubicBezTo>
                    <a:pt x="520817" y="167534"/>
                    <a:pt x="522201" y="164770"/>
                    <a:pt x="522201" y="159934"/>
                  </a:cubicBezTo>
                  <a:cubicBezTo>
                    <a:pt x="522147" y="148413"/>
                    <a:pt x="521801" y="136895"/>
                    <a:pt x="521163" y="125391"/>
                  </a:cubicBezTo>
                  <a:lnTo>
                    <a:pt x="472747" y="125391"/>
                  </a:lnTo>
                  <a:cubicBezTo>
                    <a:pt x="472056" y="125391"/>
                    <a:pt x="471364" y="126427"/>
                    <a:pt x="471364" y="126773"/>
                  </a:cubicBezTo>
                  <a:lnTo>
                    <a:pt x="471364" y="158552"/>
                  </a:lnTo>
                  <a:cubicBezTo>
                    <a:pt x="471364" y="165116"/>
                    <a:pt x="473785" y="167188"/>
                    <a:pt x="478627" y="168915"/>
                  </a:cubicBezTo>
                  <a:lnTo>
                    <a:pt x="488310" y="170643"/>
                  </a:lnTo>
                  <a:cubicBezTo>
                    <a:pt x="489001" y="171679"/>
                    <a:pt x="488310" y="177551"/>
                    <a:pt x="487272" y="178587"/>
                  </a:cubicBezTo>
                  <a:lnTo>
                    <a:pt x="459606" y="177897"/>
                  </a:lnTo>
                  <a:lnTo>
                    <a:pt x="433323" y="178587"/>
                  </a:lnTo>
                  <a:cubicBezTo>
                    <a:pt x="432286" y="177897"/>
                    <a:pt x="432286" y="171333"/>
                    <a:pt x="433323" y="170297"/>
                  </a:cubicBezTo>
                  <a:close/>
                  <a:moveTo>
                    <a:pt x="616611" y="77722"/>
                  </a:moveTo>
                  <a:cubicBezTo>
                    <a:pt x="609003" y="82212"/>
                    <a:pt x="602087" y="92575"/>
                    <a:pt x="602087" y="113992"/>
                  </a:cubicBezTo>
                  <a:cubicBezTo>
                    <a:pt x="602087" y="147153"/>
                    <a:pt x="618686" y="169261"/>
                    <a:pt x="641165" y="169261"/>
                  </a:cubicBezTo>
                  <a:cubicBezTo>
                    <a:pt x="647044" y="169261"/>
                    <a:pt x="653615" y="168225"/>
                    <a:pt x="658456" y="163734"/>
                  </a:cubicBezTo>
                  <a:cubicBezTo>
                    <a:pt x="666065" y="156825"/>
                    <a:pt x="668831" y="145426"/>
                    <a:pt x="668831" y="128155"/>
                  </a:cubicBezTo>
                  <a:cubicBezTo>
                    <a:pt x="668831" y="95684"/>
                    <a:pt x="653961" y="73577"/>
                    <a:pt x="630099" y="73577"/>
                  </a:cubicBezTo>
                  <a:cubicBezTo>
                    <a:pt x="625603" y="73577"/>
                    <a:pt x="620070" y="74958"/>
                    <a:pt x="616266" y="77722"/>
                  </a:cubicBezTo>
                  <a:close/>
                  <a:moveTo>
                    <a:pt x="693039" y="119173"/>
                  </a:moveTo>
                  <a:cubicBezTo>
                    <a:pt x="693039" y="140936"/>
                    <a:pt x="684393" y="159589"/>
                    <a:pt x="666756" y="170988"/>
                  </a:cubicBezTo>
                  <a:cubicBezTo>
                    <a:pt x="659148" y="175824"/>
                    <a:pt x="646007" y="181351"/>
                    <a:pt x="634249" y="181351"/>
                  </a:cubicBezTo>
                  <a:cubicBezTo>
                    <a:pt x="593095" y="181351"/>
                    <a:pt x="578225" y="149917"/>
                    <a:pt x="578225" y="120901"/>
                  </a:cubicBezTo>
                  <a:cubicBezTo>
                    <a:pt x="578225" y="98793"/>
                    <a:pt x="588599" y="83940"/>
                    <a:pt x="602433" y="73922"/>
                  </a:cubicBezTo>
                  <a:cubicBezTo>
                    <a:pt x="612807" y="67359"/>
                    <a:pt x="626640" y="62868"/>
                    <a:pt x="639436" y="62868"/>
                  </a:cubicBezTo>
                  <a:cubicBezTo>
                    <a:pt x="673327" y="62868"/>
                    <a:pt x="693039" y="87739"/>
                    <a:pt x="693039" y="119173"/>
                  </a:cubicBezTo>
                  <a:close/>
                  <a:moveTo>
                    <a:pt x="725893" y="156480"/>
                  </a:moveTo>
                  <a:cubicBezTo>
                    <a:pt x="726930" y="143354"/>
                    <a:pt x="728659" y="101902"/>
                    <a:pt x="728659" y="83940"/>
                  </a:cubicBezTo>
                  <a:cubicBezTo>
                    <a:pt x="728314" y="79449"/>
                    <a:pt x="725893" y="76340"/>
                    <a:pt x="721743" y="75304"/>
                  </a:cubicBezTo>
                  <a:lnTo>
                    <a:pt x="712060" y="73577"/>
                  </a:lnTo>
                  <a:cubicBezTo>
                    <a:pt x="711368" y="71849"/>
                    <a:pt x="711714" y="66668"/>
                    <a:pt x="712751" y="65632"/>
                  </a:cubicBezTo>
                  <a:lnTo>
                    <a:pt x="736959" y="66323"/>
                  </a:lnTo>
                  <a:cubicBezTo>
                    <a:pt x="741109" y="66323"/>
                    <a:pt x="747334" y="66323"/>
                    <a:pt x="749409" y="65632"/>
                  </a:cubicBezTo>
                  <a:cubicBezTo>
                    <a:pt x="750101" y="70122"/>
                    <a:pt x="751830" y="72540"/>
                    <a:pt x="753559" y="75995"/>
                  </a:cubicBezTo>
                  <a:cubicBezTo>
                    <a:pt x="761167" y="92575"/>
                    <a:pt x="781225" y="133682"/>
                    <a:pt x="786412" y="142317"/>
                  </a:cubicBezTo>
                  <a:lnTo>
                    <a:pt x="787450" y="142317"/>
                  </a:lnTo>
                  <a:cubicBezTo>
                    <a:pt x="795750" y="126773"/>
                    <a:pt x="820649" y="74268"/>
                    <a:pt x="822032" y="66323"/>
                  </a:cubicBezTo>
                  <a:lnTo>
                    <a:pt x="833791" y="66323"/>
                  </a:lnTo>
                  <a:lnTo>
                    <a:pt x="857653" y="65632"/>
                  </a:lnTo>
                  <a:cubicBezTo>
                    <a:pt x="858344" y="66323"/>
                    <a:pt x="858344" y="72540"/>
                    <a:pt x="857653" y="73231"/>
                  </a:cubicBezTo>
                  <a:lnTo>
                    <a:pt x="846586" y="75995"/>
                  </a:lnTo>
                  <a:cubicBezTo>
                    <a:pt x="844165" y="76686"/>
                    <a:pt x="841399" y="77722"/>
                    <a:pt x="841399" y="82903"/>
                  </a:cubicBezTo>
                  <a:cubicBezTo>
                    <a:pt x="841399" y="98793"/>
                    <a:pt x="841399" y="135409"/>
                    <a:pt x="842436" y="158898"/>
                  </a:cubicBezTo>
                  <a:cubicBezTo>
                    <a:pt x="842436" y="163389"/>
                    <a:pt x="844511" y="167188"/>
                    <a:pt x="850390" y="168570"/>
                  </a:cubicBezTo>
                  <a:lnTo>
                    <a:pt x="860419" y="170297"/>
                  </a:lnTo>
                  <a:cubicBezTo>
                    <a:pt x="861111" y="171333"/>
                    <a:pt x="860419" y="177897"/>
                    <a:pt x="859036" y="178587"/>
                  </a:cubicBezTo>
                  <a:lnTo>
                    <a:pt x="832062" y="177897"/>
                  </a:lnTo>
                  <a:cubicBezTo>
                    <a:pt x="823525" y="177795"/>
                    <a:pt x="814989" y="178025"/>
                    <a:pt x="806470" y="178587"/>
                  </a:cubicBezTo>
                  <a:cubicBezTo>
                    <a:pt x="805087" y="177897"/>
                    <a:pt x="805433" y="171333"/>
                    <a:pt x="806125" y="170643"/>
                  </a:cubicBezTo>
                  <a:cubicBezTo>
                    <a:pt x="818228" y="168225"/>
                    <a:pt x="819958" y="166843"/>
                    <a:pt x="820303" y="162698"/>
                  </a:cubicBezTo>
                  <a:cubicBezTo>
                    <a:pt x="821341" y="150953"/>
                    <a:pt x="820995" y="117101"/>
                    <a:pt x="821341" y="94302"/>
                  </a:cubicBezTo>
                  <a:lnTo>
                    <a:pt x="820303" y="94302"/>
                  </a:lnTo>
                  <a:cubicBezTo>
                    <a:pt x="814078" y="109501"/>
                    <a:pt x="794366" y="150608"/>
                    <a:pt x="783646" y="175479"/>
                  </a:cubicBezTo>
                  <a:cubicBezTo>
                    <a:pt x="782954" y="176515"/>
                    <a:pt x="778113" y="177551"/>
                    <a:pt x="776729" y="177551"/>
                  </a:cubicBezTo>
                  <a:cubicBezTo>
                    <a:pt x="767738" y="154407"/>
                    <a:pt x="751484" y="118828"/>
                    <a:pt x="739380" y="92230"/>
                  </a:cubicBezTo>
                  <a:cubicBezTo>
                    <a:pt x="739380" y="91539"/>
                    <a:pt x="737997" y="91539"/>
                    <a:pt x="737997" y="92230"/>
                  </a:cubicBezTo>
                  <a:cubicBezTo>
                    <a:pt x="737997" y="112265"/>
                    <a:pt x="737651" y="143008"/>
                    <a:pt x="738342" y="157516"/>
                  </a:cubicBezTo>
                  <a:cubicBezTo>
                    <a:pt x="738688" y="162698"/>
                    <a:pt x="740417" y="166843"/>
                    <a:pt x="746642" y="167879"/>
                  </a:cubicBezTo>
                  <a:cubicBezTo>
                    <a:pt x="749755" y="168915"/>
                    <a:pt x="752521" y="169606"/>
                    <a:pt x="757709" y="170297"/>
                  </a:cubicBezTo>
                  <a:cubicBezTo>
                    <a:pt x="758055" y="171333"/>
                    <a:pt x="758055" y="177206"/>
                    <a:pt x="757017" y="178587"/>
                  </a:cubicBezTo>
                  <a:lnTo>
                    <a:pt x="732118" y="177897"/>
                  </a:lnTo>
                  <a:lnTo>
                    <a:pt x="709293" y="178587"/>
                  </a:lnTo>
                  <a:cubicBezTo>
                    <a:pt x="707910" y="177206"/>
                    <a:pt x="707910" y="171333"/>
                    <a:pt x="708947" y="170297"/>
                  </a:cubicBezTo>
                  <a:cubicBezTo>
                    <a:pt x="724164" y="167879"/>
                    <a:pt x="725547" y="165807"/>
                    <a:pt x="726239" y="156480"/>
                  </a:cubicBezTo>
                  <a:close/>
                  <a:moveTo>
                    <a:pt x="881515" y="168570"/>
                  </a:moveTo>
                  <a:cubicBezTo>
                    <a:pt x="887048" y="166497"/>
                    <a:pt x="887740" y="164079"/>
                    <a:pt x="887740" y="155098"/>
                  </a:cubicBezTo>
                  <a:lnTo>
                    <a:pt x="887740" y="116410"/>
                  </a:lnTo>
                  <a:lnTo>
                    <a:pt x="887740" y="83594"/>
                  </a:lnTo>
                  <a:cubicBezTo>
                    <a:pt x="887048" y="78758"/>
                    <a:pt x="885319" y="76686"/>
                    <a:pt x="880823" y="75304"/>
                  </a:cubicBezTo>
                  <a:lnTo>
                    <a:pt x="871486" y="73577"/>
                  </a:lnTo>
                  <a:cubicBezTo>
                    <a:pt x="871140" y="71849"/>
                    <a:pt x="871486" y="66668"/>
                    <a:pt x="872523" y="65632"/>
                  </a:cubicBezTo>
                  <a:cubicBezTo>
                    <a:pt x="875290" y="65632"/>
                    <a:pt x="882898" y="66323"/>
                    <a:pt x="897423" y="66323"/>
                  </a:cubicBezTo>
                  <a:cubicBezTo>
                    <a:pt x="912639" y="66323"/>
                    <a:pt x="921976" y="65632"/>
                    <a:pt x="924397" y="65632"/>
                  </a:cubicBezTo>
                  <a:cubicBezTo>
                    <a:pt x="925435" y="66668"/>
                    <a:pt x="925435" y="72540"/>
                    <a:pt x="924743" y="73577"/>
                  </a:cubicBezTo>
                  <a:lnTo>
                    <a:pt x="915060" y="75304"/>
                  </a:lnTo>
                  <a:cubicBezTo>
                    <a:pt x="911256" y="76340"/>
                    <a:pt x="909181" y="78758"/>
                    <a:pt x="908835" y="83940"/>
                  </a:cubicBezTo>
                  <a:lnTo>
                    <a:pt x="908835" y="137827"/>
                  </a:lnTo>
                  <a:cubicBezTo>
                    <a:pt x="908835" y="138518"/>
                    <a:pt x="909527" y="139554"/>
                    <a:pt x="909873" y="138863"/>
                  </a:cubicBezTo>
                  <a:cubicBezTo>
                    <a:pt x="917827" y="131954"/>
                    <a:pt x="950680" y="97411"/>
                    <a:pt x="958288" y="87394"/>
                  </a:cubicBezTo>
                  <a:cubicBezTo>
                    <a:pt x="959326" y="86358"/>
                    <a:pt x="959672" y="85321"/>
                    <a:pt x="959672" y="83594"/>
                  </a:cubicBezTo>
                  <a:cubicBezTo>
                    <a:pt x="959672" y="78758"/>
                    <a:pt x="958980" y="76686"/>
                    <a:pt x="954484" y="75304"/>
                  </a:cubicBezTo>
                  <a:lnTo>
                    <a:pt x="946184" y="73577"/>
                  </a:lnTo>
                  <a:cubicBezTo>
                    <a:pt x="945493" y="72195"/>
                    <a:pt x="946184" y="66668"/>
                    <a:pt x="947222" y="65632"/>
                  </a:cubicBezTo>
                  <a:lnTo>
                    <a:pt x="971084" y="66323"/>
                  </a:lnTo>
                  <a:lnTo>
                    <a:pt x="997367" y="65632"/>
                  </a:lnTo>
                  <a:cubicBezTo>
                    <a:pt x="997713" y="67013"/>
                    <a:pt x="998058" y="71849"/>
                    <a:pt x="997367" y="73231"/>
                  </a:cubicBezTo>
                  <a:lnTo>
                    <a:pt x="986300" y="75995"/>
                  </a:lnTo>
                  <a:cubicBezTo>
                    <a:pt x="982842" y="77376"/>
                    <a:pt x="981459" y="80831"/>
                    <a:pt x="981459" y="83594"/>
                  </a:cubicBezTo>
                  <a:cubicBezTo>
                    <a:pt x="981113" y="100866"/>
                    <a:pt x="981459" y="146462"/>
                    <a:pt x="982150" y="159243"/>
                  </a:cubicBezTo>
                  <a:cubicBezTo>
                    <a:pt x="982150" y="163734"/>
                    <a:pt x="983879" y="166152"/>
                    <a:pt x="987684" y="167534"/>
                  </a:cubicBezTo>
                  <a:cubicBezTo>
                    <a:pt x="991833" y="168915"/>
                    <a:pt x="996675" y="169952"/>
                    <a:pt x="1000825" y="170297"/>
                  </a:cubicBezTo>
                  <a:cubicBezTo>
                    <a:pt x="1001862" y="170988"/>
                    <a:pt x="1000825" y="177897"/>
                    <a:pt x="999788" y="178587"/>
                  </a:cubicBezTo>
                  <a:lnTo>
                    <a:pt x="970738" y="177897"/>
                  </a:lnTo>
                  <a:cubicBezTo>
                    <a:pt x="963354" y="177849"/>
                    <a:pt x="955971" y="178080"/>
                    <a:pt x="948605" y="178587"/>
                  </a:cubicBezTo>
                  <a:cubicBezTo>
                    <a:pt x="947568" y="177897"/>
                    <a:pt x="947568" y="172370"/>
                    <a:pt x="947914" y="171679"/>
                  </a:cubicBezTo>
                  <a:cubicBezTo>
                    <a:pt x="958980" y="168225"/>
                    <a:pt x="960709" y="166152"/>
                    <a:pt x="960709" y="161661"/>
                  </a:cubicBezTo>
                  <a:lnTo>
                    <a:pt x="960709" y="101902"/>
                  </a:lnTo>
                  <a:cubicBezTo>
                    <a:pt x="960709" y="100866"/>
                    <a:pt x="959672" y="100520"/>
                    <a:pt x="959326" y="100866"/>
                  </a:cubicBezTo>
                  <a:cubicBezTo>
                    <a:pt x="951718" y="109847"/>
                    <a:pt x="918864" y="143699"/>
                    <a:pt x="910564" y="152680"/>
                  </a:cubicBezTo>
                  <a:cubicBezTo>
                    <a:pt x="909527" y="153716"/>
                    <a:pt x="909181" y="155098"/>
                    <a:pt x="909181" y="157516"/>
                  </a:cubicBezTo>
                  <a:cubicBezTo>
                    <a:pt x="909181" y="165807"/>
                    <a:pt x="910910" y="167188"/>
                    <a:pt x="916097" y="168570"/>
                  </a:cubicBezTo>
                  <a:lnTo>
                    <a:pt x="926472" y="170643"/>
                  </a:lnTo>
                  <a:cubicBezTo>
                    <a:pt x="926818" y="171333"/>
                    <a:pt x="926126" y="177551"/>
                    <a:pt x="925089" y="178587"/>
                  </a:cubicBezTo>
                  <a:lnTo>
                    <a:pt x="897423" y="177897"/>
                  </a:lnTo>
                  <a:lnTo>
                    <a:pt x="871140" y="178587"/>
                  </a:lnTo>
                  <a:cubicBezTo>
                    <a:pt x="870102" y="177897"/>
                    <a:pt x="870102" y="171333"/>
                    <a:pt x="871140" y="170297"/>
                  </a:cubicBezTo>
                  <a:cubicBezTo>
                    <a:pt x="874598" y="170297"/>
                    <a:pt x="879094" y="169261"/>
                    <a:pt x="881515" y="168570"/>
                  </a:cubicBezTo>
                  <a:close/>
                  <a:moveTo>
                    <a:pt x="1077944" y="168570"/>
                  </a:moveTo>
                  <a:cubicBezTo>
                    <a:pt x="1082786" y="167188"/>
                    <a:pt x="1083823" y="165116"/>
                    <a:pt x="1084169" y="159934"/>
                  </a:cubicBezTo>
                  <a:lnTo>
                    <a:pt x="1084515" y="126082"/>
                  </a:lnTo>
                  <a:cubicBezTo>
                    <a:pt x="1074701" y="131240"/>
                    <a:pt x="1063789" y="133965"/>
                    <a:pt x="1052699" y="134027"/>
                  </a:cubicBezTo>
                  <a:cubicBezTo>
                    <a:pt x="1043707" y="134027"/>
                    <a:pt x="1035408" y="131609"/>
                    <a:pt x="1030912" y="127118"/>
                  </a:cubicBezTo>
                  <a:cubicBezTo>
                    <a:pt x="1024687" y="122282"/>
                    <a:pt x="1022266" y="115719"/>
                    <a:pt x="1021920" y="105011"/>
                  </a:cubicBezTo>
                  <a:lnTo>
                    <a:pt x="1021920" y="83940"/>
                  </a:lnTo>
                  <a:cubicBezTo>
                    <a:pt x="1021575" y="79104"/>
                    <a:pt x="1019845" y="76340"/>
                    <a:pt x="1015695" y="75304"/>
                  </a:cubicBezTo>
                  <a:lnTo>
                    <a:pt x="1006012" y="73577"/>
                  </a:lnTo>
                  <a:cubicBezTo>
                    <a:pt x="1005321" y="71849"/>
                    <a:pt x="1006012" y="66668"/>
                    <a:pt x="1006704" y="65632"/>
                  </a:cubicBezTo>
                  <a:cubicBezTo>
                    <a:pt x="1009816" y="65632"/>
                    <a:pt x="1017079" y="66323"/>
                    <a:pt x="1031604" y="66323"/>
                  </a:cubicBezTo>
                  <a:cubicBezTo>
                    <a:pt x="1044399" y="66323"/>
                    <a:pt x="1052353" y="65632"/>
                    <a:pt x="1054428" y="65632"/>
                  </a:cubicBezTo>
                  <a:cubicBezTo>
                    <a:pt x="1055466" y="66668"/>
                    <a:pt x="1055466" y="72540"/>
                    <a:pt x="1055120" y="73577"/>
                  </a:cubicBezTo>
                  <a:cubicBezTo>
                    <a:pt x="1045091" y="74958"/>
                    <a:pt x="1043362" y="76340"/>
                    <a:pt x="1043362" y="80485"/>
                  </a:cubicBezTo>
                  <a:cubicBezTo>
                    <a:pt x="1042936" y="87846"/>
                    <a:pt x="1042820" y="95222"/>
                    <a:pt x="1043016" y="102593"/>
                  </a:cubicBezTo>
                  <a:cubicBezTo>
                    <a:pt x="1044399" y="117792"/>
                    <a:pt x="1055466" y="121591"/>
                    <a:pt x="1067570" y="121591"/>
                  </a:cubicBezTo>
                  <a:cubicBezTo>
                    <a:pt x="1074486" y="121591"/>
                    <a:pt x="1080711" y="120210"/>
                    <a:pt x="1084861" y="118137"/>
                  </a:cubicBezTo>
                  <a:cubicBezTo>
                    <a:pt x="1084169" y="108465"/>
                    <a:pt x="1084861" y="91884"/>
                    <a:pt x="1084169" y="82558"/>
                  </a:cubicBezTo>
                  <a:cubicBezTo>
                    <a:pt x="1084169" y="78758"/>
                    <a:pt x="1082440" y="76686"/>
                    <a:pt x="1077944" y="75649"/>
                  </a:cubicBezTo>
                  <a:lnTo>
                    <a:pt x="1067915" y="73231"/>
                  </a:lnTo>
                  <a:cubicBezTo>
                    <a:pt x="1067915" y="71849"/>
                    <a:pt x="1067915" y="66323"/>
                    <a:pt x="1068953" y="65632"/>
                  </a:cubicBezTo>
                  <a:lnTo>
                    <a:pt x="1095582" y="66323"/>
                  </a:lnTo>
                  <a:lnTo>
                    <a:pt x="1121519" y="65632"/>
                  </a:lnTo>
                  <a:cubicBezTo>
                    <a:pt x="1122210" y="67013"/>
                    <a:pt x="1122210" y="71849"/>
                    <a:pt x="1121519" y="73231"/>
                  </a:cubicBezTo>
                  <a:lnTo>
                    <a:pt x="1114256" y="74958"/>
                  </a:lnTo>
                  <a:cubicBezTo>
                    <a:pt x="1108723" y="75995"/>
                    <a:pt x="1106302" y="77376"/>
                    <a:pt x="1105956" y="83940"/>
                  </a:cubicBezTo>
                  <a:lnTo>
                    <a:pt x="1105956" y="158207"/>
                  </a:lnTo>
                  <a:cubicBezTo>
                    <a:pt x="1106302" y="165116"/>
                    <a:pt x="1108377" y="167188"/>
                    <a:pt x="1113219" y="168570"/>
                  </a:cubicBezTo>
                  <a:cubicBezTo>
                    <a:pt x="1116677" y="169261"/>
                    <a:pt x="1120481" y="170297"/>
                    <a:pt x="1124285" y="170297"/>
                  </a:cubicBezTo>
                  <a:cubicBezTo>
                    <a:pt x="1125323" y="171333"/>
                    <a:pt x="1124285" y="177897"/>
                    <a:pt x="1123593" y="178587"/>
                  </a:cubicBezTo>
                  <a:lnTo>
                    <a:pt x="1094544" y="177897"/>
                  </a:lnTo>
                  <a:lnTo>
                    <a:pt x="1066878" y="178587"/>
                  </a:lnTo>
                  <a:cubicBezTo>
                    <a:pt x="1065495" y="177551"/>
                    <a:pt x="1065495" y="171679"/>
                    <a:pt x="1066186" y="170643"/>
                  </a:cubicBezTo>
                  <a:cubicBezTo>
                    <a:pt x="1070336" y="170297"/>
                    <a:pt x="1074486" y="169606"/>
                    <a:pt x="1077944" y="168570"/>
                  </a:cubicBezTo>
                  <a:close/>
                  <a:moveTo>
                    <a:pt x="1160943" y="105702"/>
                  </a:moveTo>
                  <a:cubicBezTo>
                    <a:pt x="1160943" y="106393"/>
                    <a:pt x="1161634" y="107774"/>
                    <a:pt x="1162326" y="107774"/>
                  </a:cubicBezTo>
                  <a:cubicBezTo>
                    <a:pt x="1171318" y="108120"/>
                    <a:pt x="1204517" y="107083"/>
                    <a:pt x="1210050" y="106047"/>
                  </a:cubicBezTo>
                  <a:cubicBezTo>
                    <a:pt x="1210742" y="105356"/>
                    <a:pt x="1211779" y="104665"/>
                    <a:pt x="1211779" y="103629"/>
                  </a:cubicBezTo>
                  <a:cubicBezTo>
                    <a:pt x="1210050" y="89466"/>
                    <a:pt x="1201059" y="73231"/>
                    <a:pt x="1185842" y="73231"/>
                  </a:cubicBezTo>
                  <a:cubicBezTo>
                    <a:pt x="1172009" y="73231"/>
                    <a:pt x="1162326" y="85667"/>
                    <a:pt x="1160943" y="105702"/>
                  </a:cubicBezTo>
                  <a:close/>
                  <a:moveTo>
                    <a:pt x="1235987" y="152335"/>
                  </a:moveTo>
                  <a:cubicBezTo>
                    <a:pt x="1235987" y="154407"/>
                    <a:pt x="1234950" y="159243"/>
                    <a:pt x="1234604" y="159934"/>
                  </a:cubicBezTo>
                  <a:cubicBezTo>
                    <a:pt x="1222154" y="174097"/>
                    <a:pt x="1202442" y="181005"/>
                    <a:pt x="1189646" y="181005"/>
                  </a:cubicBezTo>
                  <a:cubicBezTo>
                    <a:pt x="1175122" y="181005"/>
                    <a:pt x="1163709" y="176169"/>
                    <a:pt x="1155064" y="167534"/>
                  </a:cubicBezTo>
                  <a:cubicBezTo>
                    <a:pt x="1144102" y="155210"/>
                    <a:pt x="1138393" y="139096"/>
                    <a:pt x="1139156" y="122628"/>
                  </a:cubicBezTo>
                  <a:cubicBezTo>
                    <a:pt x="1139156" y="98448"/>
                    <a:pt x="1149530" y="81522"/>
                    <a:pt x="1164055" y="71849"/>
                  </a:cubicBezTo>
                  <a:cubicBezTo>
                    <a:pt x="1172701" y="66323"/>
                    <a:pt x="1185496" y="62523"/>
                    <a:pt x="1194488" y="62523"/>
                  </a:cubicBezTo>
                  <a:cubicBezTo>
                    <a:pt x="1221808" y="62523"/>
                    <a:pt x="1231491" y="86703"/>
                    <a:pt x="1233912" y="102593"/>
                  </a:cubicBezTo>
                  <a:cubicBezTo>
                    <a:pt x="1233912" y="103629"/>
                    <a:pt x="1235295" y="105011"/>
                    <a:pt x="1238062" y="106047"/>
                  </a:cubicBezTo>
                  <a:cubicBezTo>
                    <a:pt x="1238062" y="106738"/>
                    <a:pt x="1236679" y="111574"/>
                    <a:pt x="1235987" y="112265"/>
                  </a:cubicBezTo>
                  <a:cubicBezTo>
                    <a:pt x="1223883" y="115719"/>
                    <a:pt x="1185842" y="117792"/>
                    <a:pt x="1161980" y="118483"/>
                  </a:cubicBezTo>
                  <a:cubicBezTo>
                    <a:pt x="1160943" y="118483"/>
                    <a:pt x="1160251" y="120210"/>
                    <a:pt x="1160251" y="121591"/>
                  </a:cubicBezTo>
                  <a:cubicBezTo>
                    <a:pt x="1160943" y="130918"/>
                    <a:pt x="1165093" y="143008"/>
                    <a:pt x="1172009" y="150262"/>
                  </a:cubicBezTo>
                  <a:cubicBezTo>
                    <a:pt x="1180309" y="158898"/>
                    <a:pt x="1189992" y="162698"/>
                    <a:pt x="1202442" y="162698"/>
                  </a:cubicBezTo>
                  <a:cubicBezTo>
                    <a:pt x="1213854" y="162698"/>
                    <a:pt x="1224229" y="159243"/>
                    <a:pt x="1234604" y="150608"/>
                  </a:cubicBezTo>
                  <a:lnTo>
                    <a:pt x="1235987" y="152335"/>
                  </a:lnTo>
                  <a:close/>
                  <a:moveTo>
                    <a:pt x="1306882" y="181005"/>
                  </a:moveTo>
                  <a:cubicBezTo>
                    <a:pt x="1289244" y="181005"/>
                    <a:pt x="1276103" y="174097"/>
                    <a:pt x="1266766" y="161661"/>
                  </a:cubicBezTo>
                  <a:cubicBezTo>
                    <a:pt x="1259849" y="151298"/>
                    <a:pt x="1255699" y="138172"/>
                    <a:pt x="1255699" y="124009"/>
                  </a:cubicBezTo>
                  <a:cubicBezTo>
                    <a:pt x="1255699" y="103284"/>
                    <a:pt x="1265382" y="85321"/>
                    <a:pt x="1284403" y="74268"/>
                  </a:cubicBezTo>
                  <a:cubicBezTo>
                    <a:pt x="1296161" y="67013"/>
                    <a:pt x="1311377" y="62523"/>
                    <a:pt x="1320023" y="62523"/>
                  </a:cubicBezTo>
                  <a:cubicBezTo>
                    <a:pt x="1331435" y="62523"/>
                    <a:pt x="1337660" y="64595"/>
                    <a:pt x="1343193" y="67013"/>
                  </a:cubicBezTo>
                  <a:cubicBezTo>
                    <a:pt x="1346652" y="68741"/>
                    <a:pt x="1350456" y="71504"/>
                    <a:pt x="1351493" y="73922"/>
                  </a:cubicBezTo>
                  <a:lnTo>
                    <a:pt x="1351147" y="78758"/>
                  </a:lnTo>
                  <a:cubicBezTo>
                    <a:pt x="1349418" y="82903"/>
                    <a:pt x="1344231" y="89121"/>
                    <a:pt x="1341464" y="90157"/>
                  </a:cubicBezTo>
                  <a:cubicBezTo>
                    <a:pt x="1340773" y="90503"/>
                    <a:pt x="1339389" y="90503"/>
                    <a:pt x="1338698" y="90157"/>
                  </a:cubicBezTo>
                  <a:cubicBezTo>
                    <a:pt x="1330713" y="81269"/>
                    <a:pt x="1319513" y="75924"/>
                    <a:pt x="1307573" y="75304"/>
                  </a:cubicBezTo>
                  <a:cubicBezTo>
                    <a:pt x="1286824" y="75304"/>
                    <a:pt x="1277486" y="94302"/>
                    <a:pt x="1277486" y="113301"/>
                  </a:cubicBezTo>
                  <a:cubicBezTo>
                    <a:pt x="1277486" y="126427"/>
                    <a:pt x="1280945" y="139554"/>
                    <a:pt x="1287861" y="147844"/>
                  </a:cubicBezTo>
                  <a:cubicBezTo>
                    <a:pt x="1295407" y="157682"/>
                    <a:pt x="1307281" y="163225"/>
                    <a:pt x="1319677" y="162698"/>
                  </a:cubicBezTo>
                  <a:cubicBezTo>
                    <a:pt x="1329706" y="162698"/>
                    <a:pt x="1341119" y="158898"/>
                    <a:pt x="1351839" y="148880"/>
                  </a:cubicBezTo>
                  <a:cubicBezTo>
                    <a:pt x="1352185" y="148880"/>
                    <a:pt x="1353222" y="149917"/>
                    <a:pt x="1353222" y="150608"/>
                  </a:cubicBezTo>
                  <a:cubicBezTo>
                    <a:pt x="1353222" y="153026"/>
                    <a:pt x="1352531" y="158207"/>
                    <a:pt x="1351839" y="158898"/>
                  </a:cubicBezTo>
                  <a:cubicBezTo>
                    <a:pt x="1338006" y="175824"/>
                    <a:pt x="1318986" y="181005"/>
                    <a:pt x="1306882" y="181005"/>
                  </a:cubicBezTo>
                  <a:close/>
                  <a:moveTo>
                    <a:pt x="1374664" y="168915"/>
                  </a:moveTo>
                  <a:cubicBezTo>
                    <a:pt x="1378814" y="167879"/>
                    <a:pt x="1380543" y="165807"/>
                    <a:pt x="1380889" y="161316"/>
                  </a:cubicBezTo>
                  <a:cubicBezTo>
                    <a:pt x="1381580" y="157516"/>
                    <a:pt x="1381580" y="135409"/>
                    <a:pt x="1381580" y="119173"/>
                  </a:cubicBezTo>
                  <a:lnTo>
                    <a:pt x="1380889" y="83594"/>
                  </a:lnTo>
                  <a:cubicBezTo>
                    <a:pt x="1380889" y="79104"/>
                    <a:pt x="1378814" y="76686"/>
                    <a:pt x="1374318" y="75304"/>
                  </a:cubicBezTo>
                  <a:lnTo>
                    <a:pt x="1365326" y="73577"/>
                  </a:lnTo>
                  <a:cubicBezTo>
                    <a:pt x="1364635" y="71849"/>
                    <a:pt x="1364981" y="66668"/>
                    <a:pt x="1366018" y="65632"/>
                  </a:cubicBezTo>
                  <a:cubicBezTo>
                    <a:pt x="1368785" y="65632"/>
                    <a:pt x="1376393" y="66323"/>
                    <a:pt x="1390918" y="66323"/>
                  </a:cubicBezTo>
                  <a:cubicBezTo>
                    <a:pt x="1406134" y="66323"/>
                    <a:pt x="1415471" y="65632"/>
                    <a:pt x="1417892" y="65632"/>
                  </a:cubicBezTo>
                  <a:cubicBezTo>
                    <a:pt x="1418930" y="66668"/>
                    <a:pt x="1418930" y="72540"/>
                    <a:pt x="1418238" y="73577"/>
                  </a:cubicBezTo>
                  <a:lnTo>
                    <a:pt x="1408555" y="75304"/>
                  </a:lnTo>
                  <a:cubicBezTo>
                    <a:pt x="1404405" y="76340"/>
                    <a:pt x="1402676" y="78758"/>
                    <a:pt x="1402330" y="82903"/>
                  </a:cubicBezTo>
                  <a:lnTo>
                    <a:pt x="1402330" y="117446"/>
                  </a:lnTo>
                  <a:cubicBezTo>
                    <a:pt x="1413396" y="117101"/>
                    <a:pt x="1418584" y="115374"/>
                    <a:pt x="1422042" y="111574"/>
                  </a:cubicBezTo>
                  <a:cubicBezTo>
                    <a:pt x="1425846" y="107774"/>
                    <a:pt x="1430342" y="99138"/>
                    <a:pt x="1433454" y="92575"/>
                  </a:cubicBezTo>
                  <a:cubicBezTo>
                    <a:pt x="1446250" y="64941"/>
                    <a:pt x="1455241" y="62868"/>
                    <a:pt x="1462504" y="62868"/>
                  </a:cubicBezTo>
                  <a:cubicBezTo>
                    <a:pt x="1466999" y="62868"/>
                    <a:pt x="1470458" y="64250"/>
                    <a:pt x="1472879" y="67359"/>
                  </a:cubicBezTo>
                  <a:cubicBezTo>
                    <a:pt x="1473224" y="69777"/>
                    <a:pt x="1470804" y="82212"/>
                    <a:pt x="1469420" y="86012"/>
                  </a:cubicBezTo>
                  <a:cubicBezTo>
                    <a:pt x="1469420" y="87048"/>
                    <a:pt x="1468383" y="87394"/>
                    <a:pt x="1467691" y="87048"/>
                  </a:cubicBezTo>
                  <a:cubicBezTo>
                    <a:pt x="1463541" y="85321"/>
                    <a:pt x="1458008" y="83594"/>
                    <a:pt x="1455587" y="83594"/>
                  </a:cubicBezTo>
                  <a:cubicBezTo>
                    <a:pt x="1451091" y="83594"/>
                    <a:pt x="1446942" y="85667"/>
                    <a:pt x="1441062" y="97757"/>
                  </a:cubicBezTo>
                  <a:cubicBezTo>
                    <a:pt x="1437657" y="105315"/>
                    <a:pt x="1433108" y="112306"/>
                    <a:pt x="1427575" y="118483"/>
                  </a:cubicBezTo>
                  <a:cubicBezTo>
                    <a:pt x="1431725" y="120210"/>
                    <a:pt x="1435875" y="124355"/>
                    <a:pt x="1437950" y="127464"/>
                  </a:cubicBezTo>
                  <a:lnTo>
                    <a:pt x="1460775" y="159589"/>
                  </a:lnTo>
                  <a:cubicBezTo>
                    <a:pt x="1467691" y="168225"/>
                    <a:pt x="1471495" y="169261"/>
                    <a:pt x="1485328" y="169952"/>
                  </a:cubicBezTo>
                  <a:cubicBezTo>
                    <a:pt x="1486366" y="171679"/>
                    <a:pt x="1485674" y="176860"/>
                    <a:pt x="1484982" y="177897"/>
                  </a:cubicBezTo>
                  <a:cubicBezTo>
                    <a:pt x="1481524" y="178587"/>
                    <a:pt x="1471149" y="179278"/>
                    <a:pt x="1460775" y="179278"/>
                  </a:cubicBezTo>
                  <a:cubicBezTo>
                    <a:pt x="1452821" y="179278"/>
                    <a:pt x="1447633" y="177897"/>
                    <a:pt x="1442446" y="170988"/>
                  </a:cubicBezTo>
                  <a:cubicBezTo>
                    <a:pt x="1434492" y="160625"/>
                    <a:pt x="1428958" y="151989"/>
                    <a:pt x="1419621" y="137481"/>
                  </a:cubicBezTo>
                  <a:cubicBezTo>
                    <a:pt x="1415125" y="129536"/>
                    <a:pt x="1410284" y="124700"/>
                    <a:pt x="1402330" y="124700"/>
                  </a:cubicBezTo>
                  <a:cubicBezTo>
                    <a:pt x="1402330" y="135409"/>
                    <a:pt x="1402330" y="152335"/>
                    <a:pt x="1403021" y="160625"/>
                  </a:cubicBezTo>
                  <a:cubicBezTo>
                    <a:pt x="1403021" y="165116"/>
                    <a:pt x="1405096" y="167534"/>
                    <a:pt x="1409938" y="168915"/>
                  </a:cubicBezTo>
                  <a:lnTo>
                    <a:pt x="1419621" y="170297"/>
                  </a:lnTo>
                  <a:cubicBezTo>
                    <a:pt x="1420313" y="172370"/>
                    <a:pt x="1419621" y="177206"/>
                    <a:pt x="1418584" y="178587"/>
                  </a:cubicBezTo>
                  <a:lnTo>
                    <a:pt x="1394030" y="177897"/>
                  </a:lnTo>
                  <a:lnTo>
                    <a:pt x="1364981" y="178587"/>
                  </a:lnTo>
                  <a:cubicBezTo>
                    <a:pt x="1363597" y="177551"/>
                    <a:pt x="1363597" y="171679"/>
                    <a:pt x="1364289" y="170297"/>
                  </a:cubicBezTo>
                  <a:cubicBezTo>
                    <a:pt x="1367747" y="170297"/>
                    <a:pt x="1371205" y="169606"/>
                    <a:pt x="1374664" y="168915"/>
                  </a:cubicBezTo>
                  <a:close/>
                  <a:moveTo>
                    <a:pt x="1500890" y="168570"/>
                  </a:moveTo>
                  <a:cubicBezTo>
                    <a:pt x="1506770" y="166497"/>
                    <a:pt x="1507461" y="164079"/>
                    <a:pt x="1507461" y="155098"/>
                  </a:cubicBezTo>
                  <a:lnTo>
                    <a:pt x="1507461" y="116410"/>
                  </a:lnTo>
                  <a:lnTo>
                    <a:pt x="1507115" y="83594"/>
                  </a:lnTo>
                  <a:cubicBezTo>
                    <a:pt x="1507115" y="78758"/>
                    <a:pt x="1504695" y="76686"/>
                    <a:pt x="1500545" y="75304"/>
                  </a:cubicBezTo>
                  <a:lnTo>
                    <a:pt x="1491207" y="73577"/>
                  </a:lnTo>
                  <a:cubicBezTo>
                    <a:pt x="1490862" y="71849"/>
                    <a:pt x="1491207" y="66668"/>
                    <a:pt x="1492245" y="65632"/>
                  </a:cubicBezTo>
                  <a:cubicBezTo>
                    <a:pt x="1495012" y="65632"/>
                    <a:pt x="1502620" y="66323"/>
                    <a:pt x="1516799" y="66323"/>
                  </a:cubicBezTo>
                  <a:cubicBezTo>
                    <a:pt x="1532015" y="66323"/>
                    <a:pt x="1541698" y="65632"/>
                    <a:pt x="1544119" y="65632"/>
                  </a:cubicBezTo>
                  <a:cubicBezTo>
                    <a:pt x="1545156" y="66668"/>
                    <a:pt x="1545156" y="72540"/>
                    <a:pt x="1544465" y="73577"/>
                  </a:cubicBezTo>
                  <a:lnTo>
                    <a:pt x="1534782" y="75304"/>
                  </a:lnTo>
                  <a:cubicBezTo>
                    <a:pt x="1530632" y="76340"/>
                    <a:pt x="1528903" y="78758"/>
                    <a:pt x="1528557" y="83940"/>
                  </a:cubicBezTo>
                  <a:lnTo>
                    <a:pt x="1528557" y="137827"/>
                  </a:lnTo>
                  <a:cubicBezTo>
                    <a:pt x="1528557" y="138518"/>
                    <a:pt x="1528903" y="139554"/>
                    <a:pt x="1529594" y="138863"/>
                  </a:cubicBezTo>
                  <a:cubicBezTo>
                    <a:pt x="1537548" y="131954"/>
                    <a:pt x="1570402" y="97411"/>
                    <a:pt x="1578010" y="87394"/>
                  </a:cubicBezTo>
                  <a:cubicBezTo>
                    <a:pt x="1579047" y="86358"/>
                    <a:pt x="1579393" y="85321"/>
                    <a:pt x="1579393" y="83594"/>
                  </a:cubicBezTo>
                  <a:cubicBezTo>
                    <a:pt x="1579393" y="78758"/>
                    <a:pt x="1578701" y="76686"/>
                    <a:pt x="1574206" y="75304"/>
                  </a:cubicBezTo>
                  <a:lnTo>
                    <a:pt x="1565560" y="73577"/>
                  </a:lnTo>
                  <a:cubicBezTo>
                    <a:pt x="1565214" y="72195"/>
                    <a:pt x="1565560" y="66668"/>
                    <a:pt x="1566943" y="65632"/>
                  </a:cubicBezTo>
                  <a:lnTo>
                    <a:pt x="1590805" y="66323"/>
                  </a:lnTo>
                  <a:lnTo>
                    <a:pt x="1617088" y="65632"/>
                  </a:lnTo>
                  <a:cubicBezTo>
                    <a:pt x="1617434" y="67013"/>
                    <a:pt x="1617780" y="71849"/>
                    <a:pt x="1617088" y="73231"/>
                  </a:cubicBezTo>
                  <a:lnTo>
                    <a:pt x="1606022" y="75995"/>
                  </a:lnTo>
                  <a:cubicBezTo>
                    <a:pt x="1602564" y="77376"/>
                    <a:pt x="1601180" y="80831"/>
                    <a:pt x="1601180" y="83594"/>
                  </a:cubicBezTo>
                  <a:cubicBezTo>
                    <a:pt x="1600489" y="100866"/>
                    <a:pt x="1601180" y="146462"/>
                    <a:pt x="1601872" y="159243"/>
                  </a:cubicBezTo>
                  <a:cubicBezTo>
                    <a:pt x="1601872" y="163734"/>
                    <a:pt x="1603601" y="166152"/>
                    <a:pt x="1607405" y="167534"/>
                  </a:cubicBezTo>
                  <a:cubicBezTo>
                    <a:pt x="1611555" y="168915"/>
                    <a:pt x="1616397" y="169952"/>
                    <a:pt x="1620547" y="170297"/>
                  </a:cubicBezTo>
                  <a:cubicBezTo>
                    <a:pt x="1621584" y="170988"/>
                    <a:pt x="1620547" y="177897"/>
                    <a:pt x="1619509" y="178587"/>
                  </a:cubicBezTo>
                  <a:lnTo>
                    <a:pt x="1590460" y="177897"/>
                  </a:lnTo>
                  <a:lnTo>
                    <a:pt x="1568327" y="178587"/>
                  </a:lnTo>
                  <a:cubicBezTo>
                    <a:pt x="1567289" y="177897"/>
                    <a:pt x="1567289" y="172370"/>
                    <a:pt x="1567635" y="171679"/>
                  </a:cubicBezTo>
                  <a:cubicBezTo>
                    <a:pt x="1578701" y="168225"/>
                    <a:pt x="1580431" y="166152"/>
                    <a:pt x="1580431" y="161661"/>
                  </a:cubicBezTo>
                  <a:lnTo>
                    <a:pt x="1580431" y="101902"/>
                  </a:lnTo>
                  <a:cubicBezTo>
                    <a:pt x="1580431" y="100866"/>
                    <a:pt x="1579393" y="100520"/>
                    <a:pt x="1579047" y="100866"/>
                  </a:cubicBezTo>
                  <a:cubicBezTo>
                    <a:pt x="1571439" y="109847"/>
                    <a:pt x="1538586" y="143699"/>
                    <a:pt x="1530286" y="152680"/>
                  </a:cubicBezTo>
                  <a:cubicBezTo>
                    <a:pt x="1528903" y="153716"/>
                    <a:pt x="1528903" y="155098"/>
                    <a:pt x="1528903" y="157516"/>
                  </a:cubicBezTo>
                  <a:cubicBezTo>
                    <a:pt x="1528903" y="165807"/>
                    <a:pt x="1530632" y="167188"/>
                    <a:pt x="1535819" y="168570"/>
                  </a:cubicBezTo>
                  <a:lnTo>
                    <a:pt x="1546194" y="170643"/>
                  </a:lnTo>
                  <a:cubicBezTo>
                    <a:pt x="1546540" y="171333"/>
                    <a:pt x="1545848" y="177551"/>
                    <a:pt x="1544810" y="178587"/>
                  </a:cubicBezTo>
                  <a:lnTo>
                    <a:pt x="1517144" y="177897"/>
                  </a:lnTo>
                  <a:lnTo>
                    <a:pt x="1490862" y="178587"/>
                  </a:lnTo>
                  <a:cubicBezTo>
                    <a:pt x="1489824" y="177897"/>
                    <a:pt x="1489824" y="171333"/>
                    <a:pt x="1490862" y="170297"/>
                  </a:cubicBezTo>
                  <a:cubicBezTo>
                    <a:pt x="1494320" y="170297"/>
                    <a:pt x="1498816" y="169261"/>
                    <a:pt x="1501236" y="168570"/>
                  </a:cubicBezTo>
                  <a:close/>
                  <a:moveTo>
                    <a:pt x="1673804" y="13472"/>
                  </a:moveTo>
                  <a:cubicBezTo>
                    <a:pt x="1677262" y="25907"/>
                    <a:pt x="1684870" y="31780"/>
                    <a:pt x="1698358" y="31780"/>
                  </a:cubicBezTo>
                  <a:cubicBezTo>
                    <a:pt x="1707003" y="31780"/>
                    <a:pt x="1716341" y="29016"/>
                    <a:pt x="1723603" y="17962"/>
                  </a:cubicBezTo>
                  <a:cubicBezTo>
                    <a:pt x="1725607" y="15958"/>
                    <a:pt x="1727948" y="14321"/>
                    <a:pt x="1730519" y="13126"/>
                  </a:cubicBezTo>
                  <a:cubicBezTo>
                    <a:pt x="1731557" y="13126"/>
                    <a:pt x="1732594" y="14163"/>
                    <a:pt x="1732594" y="14854"/>
                  </a:cubicBezTo>
                  <a:cubicBezTo>
                    <a:pt x="1727942" y="33520"/>
                    <a:pt x="1711044" y="46537"/>
                    <a:pt x="1691787" y="46288"/>
                  </a:cubicBezTo>
                  <a:cubicBezTo>
                    <a:pt x="1676916" y="46288"/>
                    <a:pt x="1662046" y="37997"/>
                    <a:pt x="1662046" y="24871"/>
                  </a:cubicBezTo>
                  <a:cubicBezTo>
                    <a:pt x="1662046" y="21417"/>
                    <a:pt x="1666196" y="15890"/>
                    <a:pt x="1670346" y="12781"/>
                  </a:cubicBezTo>
                  <a:cubicBezTo>
                    <a:pt x="1671037" y="12781"/>
                    <a:pt x="1673804" y="12781"/>
                    <a:pt x="1673804" y="13472"/>
                  </a:cubicBezTo>
                  <a:close/>
                  <a:moveTo>
                    <a:pt x="1641642" y="168570"/>
                  </a:moveTo>
                  <a:cubicBezTo>
                    <a:pt x="1647521" y="166497"/>
                    <a:pt x="1647867" y="164079"/>
                    <a:pt x="1647867" y="155098"/>
                  </a:cubicBezTo>
                  <a:lnTo>
                    <a:pt x="1648213" y="116410"/>
                  </a:lnTo>
                  <a:cubicBezTo>
                    <a:pt x="1648213" y="105011"/>
                    <a:pt x="1648213" y="93957"/>
                    <a:pt x="1647521" y="83594"/>
                  </a:cubicBezTo>
                  <a:cubicBezTo>
                    <a:pt x="1647521" y="78758"/>
                    <a:pt x="1645446" y="76686"/>
                    <a:pt x="1641296" y="75304"/>
                  </a:cubicBezTo>
                  <a:lnTo>
                    <a:pt x="1631959" y="73577"/>
                  </a:lnTo>
                  <a:cubicBezTo>
                    <a:pt x="1631267" y="71849"/>
                    <a:pt x="1631613" y="66668"/>
                    <a:pt x="1632651" y="65632"/>
                  </a:cubicBezTo>
                  <a:cubicBezTo>
                    <a:pt x="1635417" y="65632"/>
                    <a:pt x="1643025" y="66323"/>
                    <a:pt x="1657550" y="66323"/>
                  </a:cubicBezTo>
                  <a:cubicBezTo>
                    <a:pt x="1672766" y="66323"/>
                    <a:pt x="1682449" y="65632"/>
                    <a:pt x="1684525" y="65632"/>
                  </a:cubicBezTo>
                  <a:cubicBezTo>
                    <a:pt x="1685562" y="66668"/>
                    <a:pt x="1685562" y="72540"/>
                    <a:pt x="1685216" y="73577"/>
                  </a:cubicBezTo>
                  <a:lnTo>
                    <a:pt x="1675187" y="75304"/>
                  </a:lnTo>
                  <a:cubicBezTo>
                    <a:pt x="1671383" y="76340"/>
                    <a:pt x="1669308" y="78758"/>
                    <a:pt x="1668962" y="83940"/>
                  </a:cubicBezTo>
                  <a:lnTo>
                    <a:pt x="1668962" y="137827"/>
                  </a:lnTo>
                  <a:cubicBezTo>
                    <a:pt x="1668962" y="138518"/>
                    <a:pt x="1669654" y="139554"/>
                    <a:pt x="1670346" y="138863"/>
                  </a:cubicBezTo>
                  <a:cubicBezTo>
                    <a:pt x="1677954" y="131954"/>
                    <a:pt x="1711153" y="97411"/>
                    <a:pt x="1718761" y="87394"/>
                  </a:cubicBezTo>
                  <a:cubicBezTo>
                    <a:pt x="1719453" y="86358"/>
                    <a:pt x="1720145" y="85321"/>
                    <a:pt x="1720145" y="83594"/>
                  </a:cubicBezTo>
                  <a:cubicBezTo>
                    <a:pt x="1720145" y="78758"/>
                    <a:pt x="1719107" y="76686"/>
                    <a:pt x="1714612" y="75304"/>
                  </a:cubicBezTo>
                  <a:lnTo>
                    <a:pt x="1706312" y="73577"/>
                  </a:lnTo>
                  <a:cubicBezTo>
                    <a:pt x="1705620" y="72195"/>
                    <a:pt x="1706312" y="66668"/>
                    <a:pt x="1707349" y="65632"/>
                  </a:cubicBezTo>
                  <a:lnTo>
                    <a:pt x="1731557" y="66323"/>
                  </a:lnTo>
                  <a:lnTo>
                    <a:pt x="1757494" y="65632"/>
                  </a:lnTo>
                  <a:cubicBezTo>
                    <a:pt x="1758186" y="67013"/>
                    <a:pt x="1758186" y="71849"/>
                    <a:pt x="1757494" y="73231"/>
                  </a:cubicBezTo>
                  <a:lnTo>
                    <a:pt x="1746427" y="75995"/>
                  </a:lnTo>
                  <a:cubicBezTo>
                    <a:pt x="1742969" y="77376"/>
                    <a:pt x="1741586" y="80831"/>
                    <a:pt x="1741586" y="83594"/>
                  </a:cubicBezTo>
                  <a:cubicBezTo>
                    <a:pt x="1741240" y="100866"/>
                    <a:pt x="1741586" y="146462"/>
                    <a:pt x="1742278" y="159243"/>
                  </a:cubicBezTo>
                  <a:cubicBezTo>
                    <a:pt x="1742278" y="163734"/>
                    <a:pt x="1744353" y="166152"/>
                    <a:pt x="1747811" y="167534"/>
                  </a:cubicBezTo>
                  <a:cubicBezTo>
                    <a:pt x="1752307" y="168915"/>
                    <a:pt x="1756802" y="169952"/>
                    <a:pt x="1761298" y="170297"/>
                  </a:cubicBezTo>
                  <a:cubicBezTo>
                    <a:pt x="1761990" y="170988"/>
                    <a:pt x="1760952" y="177897"/>
                    <a:pt x="1759915" y="178587"/>
                  </a:cubicBezTo>
                  <a:lnTo>
                    <a:pt x="1730865" y="177897"/>
                  </a:lnTo>
                  <a:lnTo>
                    <a:pt x="1708732" y="178587"/>
                  </a:lnTo>
                  <a:cubicBezTo>
                    <a:pt x="1708041" y="177897"/>
                    <a:pt x="1708041" y="172370"/>
                    <a:pt x="1708386" y="171679"/>
                  </a:cubicBezTo>
                  <a:cubicBezTo>
                    <a:pt x="1719107" y="168225"/>
                    <a:pt x="1720836" y="166152"/>
                    <a:pt x="1720836" y="161661"/>
                  </a:cubicBezTo>
                  <a:lnTo>
                    <a:pt x="1720836" y="101902"/>
                  </a:lnTo>
                  <a:cubicBezTo>
                    <a:pt x="1720836" y="100866"/>
                    <a:pt x="1720145" y="100520"/>
                    <a:pt x="1719453" y="100866"/>
                  </a:cubicBezTo>
                  <a:cubicBezTo>
                    <a:pt x="1711845" y="109847"/>
                    <a:pt x="1679337" y="143699"/>
                    <a:pt x="1671037" y="152680"/>
                  </a:cubicBezTo>
                  <a:cubicBezTo>
                    <a:pt x="1669654" y="153716"/>
                    <a:pt x="1669308" y="155098"/>
                    <a:pt x="1669308" y="157516"/>
                  </a:cubicBezTo>
                  <a:cubicBezTo>
                    <a:pt x="1669308" y="165807"/>
                    <a:pt x="1671037" y="167188"/>
                    <a:pt x="1676225" y="168570"/>
                  </a:cubicBezTo>
                  <a:lnTo>
                    <a:pt x="1686599" y="170643"/>
                  </a:lnTo>
                  <a:cubicBezTo>
                    <a:pt x="1686945" y="171333"/>
                    <a:pt x="1686254" y="177551"/>
                    <a:pt x="1685562" y="178587"/>
                  </a:cubicBezTo>
                  <a:lnTo>
                    <a:pt x="1657550" y="177897"/>
                  </a:lnTo>
                  <a:lnTo>
                    <a:pt x="1631267" y="178587"/>
                  </a:lnTo>
                  <a:cubicBezTo>
                    <a:pt x="1630575" y="177897"/>
                    <a:pt x="1630575" y="171333"/>
                    <a:pt x="1631267" y="170297"/>
                  </a:cubicBezTo>
                  <a:cubicBezTo>
                    <a:pt x="1634725" y="170297"/>
                    <a:pt x="1639567" y="169261"/>
                    <a:pt x="1641642" y="168570"/>
                  </a:cubicBezTo>
                  <a:close/>
                  <a:moveTo>
                    <a:pt x="80580" y="420043"/>
                  </a:moveTo>
                  <a:cubicBezTo>
                    <a:pt x="80580" y="420734"/>
                    <a:pt x="81272" y="421770"/>
                    <a:pt x="81963" y="421770"/>
                  </a:cubicBezTo>
                  <a:cubicBezTo>
                    <a:pt x="91992" y="421425"/>
                    <a:pt x="116892" y="415553"/>
                    <a:pt x="116892" y="375828"/>
                  </a:cubicBezTo>
                  <a:cubicBezTo>
                    <a:pt x="116892" y="350957"/>
                    <a:pt x="105134" y="329195"/>
                    <a:pt x="81963" y="324704"/>
                  </a:cubicBezTo>
                  <a:cubicBezTo>
                    <a:pt x="81272" y="324704"/>
                    <a:pt x="80580" y="324704"/>
                    <a:pt x="80580" y="326086"/>
                  </a:cubicBezTo>
                  <a:close/>
                  <a:moveTo>
                    <a:pt x="59830" y="326086"/>
                  </a:moveTo>
                  <a:cubicBezTo>
                    <a:pt x="59830" y="325395"/>
                    <a:pt x="58793" y="324014"/>
                    <a:pt x="58447" y="324014"/>
                  </a:cubicBezTo>
                  <a:cubicBezTo>
                    <a:pt x="42539" y="324014"/>
                    <a:pt x="23864" y="334376"/>
                    <a:pt x="23864" y="365465"/>
                  </a:cubicBezTo>
                  <a:cubicBezTo>
                    <a:pt x="23864" y="398972"/>
                    <a:pt x="43231" y="415553"/>
                    <a:pt x="59484" y="420043"/>
                  </a:cubicBezTo>
                  <a:lnTo>
                    <a:pt x="59830" y="326086"/>
                  </a:lnTo>
                  <a:close/>
                  <a:moveTo>
                    <a:pt x="50147" y="486711"/>
                  </a:moveTo>
                  <a:cubicBezTo>
                    <a:pt x="56026" y="484639"/>
                    <a:pt x="57755" y="482221"/>
                    <a:pt x="58793" y="474967"/>
                  </a:cubicBezTo>
                  <a:lnTo>
                    <a:pt x="59484" y="432133"/>
                  </a:lnTo>
                  <a:cubicBezTo>
                    <a:pt x="29743" y="430406"/>
                    <a:pt x="2" y="413135"/>
                    <a:pt x="2" y="369956"/>
                  </a:cubicBezTo>
                  <a:cubicBezTo>
                    <a:pt x="-344" y="329540"/>
                    <a:pt x="39426" y="317105"/>
                    <a:pt x="58447" y="313996"/>
                  </a:cubicBezTo>
                  <a:lnTo>
                    <a:pt x="59484" y="311924"/>
                  </a:lnTo>
                  <a:cubicBezTo>
                    <a:pt x="59484" y="295688"/>
                    <a:pt x="59484" y="281526"/>
                    <a:pt x="58793" y="277380"/>
                  </a:cubicBezTo>
                  <a:cubicBezTo>
                    <a:pt x="58447" y="273926"/>
                    <a:pt x="57409" y="271163"/>
                    <a:pt x="42885" y="268745"/>
                  </a:cubicBezTo>
                  <a:cubicBezTo>
                    <a:pt x="42193" y="267363"/>
                    <a:pt x="42193" y="261836"/>
                    <a:pt x="42885" y="261836"/>
                  </a:cubicBezTo>
                  <a:cubicBezTo>
                    <a:pt x="55833" y="260685"/>
                    <a:pt x="68601" y="258018"/>
                    <a:pt x="80926" y="253891"/>
                  </a:cubicBezTo>
                  <a:cubicBezTo>
                    <a:pt x="81617" y="254237"/>
                    <a:pt x="81963" y="255273"/>
                    <a:pt x="81963" y="255964"/>
                  </a:cubicBezTo>
                  <a:cubicBezTo>
                    <a:pt x="80926" y="261145"/>
                    <a:pt x="80580" y="283253"/>
                    <a:pt x="80234" y="315723"/>
                  </a:cubicBezTo>
                  <a:cubicBezTo>
                    <a:pt x="83692" y="314687"/>
                    <a:pt x="88534" y="314342"/>
                    <a:pt x="92338" y="314342"/>
                  </a:cubicBezTo>
                  <a:cubicBezTo>
                    <a:pt x="116892" y="317796"/>
                    <a:pt x="140754" y="335067"/>
                    <a:pt x="140754" y="370301"/>
                  </a:cubicBezTo>
                  <a:cubicBezTo>
                    <a:pt x="140754" y="392754"/>
                    <a:pt x="129341" y="410026"/>
                    <a:pt x="116200" y="418661"/>
                  </a:cubicBezTo>
                  <a:cubicBezTo>
                    <a:pt x="105826" y="426219"/>
                    <a:pt x="93677" y="430978"/>
                    <a:pt x="80926" y="432479"/>
                  </a:cubicBezTo>
                  <a:cubicBezTo>
                    <a:pt x="80234" y="432479"/>
                    <a:pt x="79888" y="433170"/>
                    <a:pt x="79888" y="433860"/>
                  </a:cubicBezTo>
                  <a:lnTo>
                    <a:pt x="79888" y="471858"/>
                  </a:lnTo>
                  <a:cubicBezTo>
                    <a:pt x="80234" y="480839"/>
                    <a:pt x="82655" y="482911"/>
                    <a:pt x="90955" y="484639"/>
                  </a:cubicBezTo>
                  <a:lnTo>
                    <a:pt x="104096" y="486366"/>
                  </a:lnTo>
                  <a:cubicBezTo>
                    <a:pt x="104788" y="487057"/>
                    <a:pt x="104096" y="494656"/>
                    <a:pt x="103059" y="495002"/>
                  </a:cubicBezTo>
                  <a:lnTo>
                    <a:pt x="80580" y="495002"/>
                  </a:lnTo>
                  <a:cubicBezTo>
                    <a:pt x="64326" y="495002"/>
                    <a:pt x="43231" y="497420"/>
                    <a:pt x="39081" y="497765"/>
                  </a:cubicBezTo>
                  <a:cubicBezTo>
                    <a:pt x="38043" y="497074"/>
                    <a:pt x="37697" y="490166"/>
                    <a:pt x="38735" y="489475"/>
                  </a:cubicBezTo>
                  <a:lnTo>
                    <a:pt x="49801" y="486711"/>
                  </a:lnTo>
                  <a:close/>
                  <a:moveTo>
                    <a:pt x="219602" y="373410"/>
                  </a:moveTo>
                  <a:cubicBezTo>
                    <a:pt x="209227" y="376864"/>
                    <a:pt x="191244" y="382737"/>
                    <a:pt x="186057" y="386536"/>
                  </a:cubicBezTo>
                  <a:cubicBezTo>
                    <a:pt x="185020" y="386882"/>
                    <a:pt x="183290" y="392409"/>
                    <a:pt x="183290" y="395518"/>
                  </a:cubicBezTo>
                  <a:cubicBezTo>
                    <a:pt x="183290" y="406571"/>
                    <a:pt x="190899" y="414516"/>
                    <a:pt x="203003" y="414516"/>
                  </a:cubicBezTo>
                  <a:cubicBezTo>
                    <a:pt x="206461" y="414516"/>
                    <a:pt x="212686" y="413135"/>
                    <a:pt x="217181" y="410026"/>
                  </a:cubicBezTo>
                  <a:cubicBezTo>
                    <a:pt x="219256" y="408989"/>
                    <a:pt x="220294" y="406571"/>
                    <a:pt x="220640" y="403463"/>
                  </a:cubicBezTo>
                  <a:lnTo>
                    <a:pt x="220986" y="374792"/>
                  </a:lnTo>
                  <a:cubicBezTo>
                    <a:pt x="220986" y="374446"/>
                    <a:pt x="220294" y="373065"/>
                    <a:pt x="219602" y="373410"/>
                  </a:cubicBezTo>
                  <a:close/>
                  <a:moveTo>
                    <a:pt x="217181" y="338176"/>
                  </a:moveTo>
                  <a:cubicBezTo>
                    <a:pt x="212340" y="331268"/>
                    <a:pt x="204040" y="327468"/>
                    <a:pt x="195740" y="327468"/>
                  </a:cubicBezTo>
                  <a:cubicBezTo>
                    <a:pt x="189515" y="327468"/>
                    <a:pt x="185711" y="329195"/>
                    <a:pt x="184328" y="330231"/>
                  </a:cubicBezTo>
                  <a:cubicBezTo>
                    <a:pt x="181215" y="332304"/>
                    <a:pt x="176374" y="341285"/>
                    <a:pt x="172570" y="350612"/>
                  </a:cubicBezTo>
                  <a:cubicBezTo>
                    <a:pt x="171532" y="351648"/>
                    <a:pt x="163924" y="347157"/>
                    <a:pt x="164270" y="344739"/>
                  </a:cubicBezTo>
                  <a:cubicBezTo>
                    <a:pt x="164962" y="340940"/>
                    <a:pt x="169112" y="329886"/>
                    <a:pt x="171187" y="328159"/>
                  </a:cubicBezTo>
                  <a:cubicBezTo>
                    <a:pt x="182945" y="319868"/>
                    <a:pt x="200582" y="312614"/>
                    <a:pt x="207844" y="312614"/>
                  </a:cubicBezTo>
                  <a:cubicBezTo>
                    <a:pt x="220294" y="312614"/>
                    <a:pt x="229285" y="318487"/>
                    <a:pt x="235510" y="327813"/>
                  </a:cubicBezTo>
                  <a:cubicBezTo>
                    <a:pt x="240352" y="335413"/>
                    <a:pt x="242427" y="345085"/>
                    <a:pt x="242427" y="355448"/>
                  </a:cubicBezTo>
                  <a:cubicBezTo>
                    <a:pt x="242427" y="369956"/>
                    <a:pt x="241044" y="391718"/>
                    <a:pt x="241044" y="403117"/>
                  </a:cubicBezTo>
                  <a:cubicBezTo>
                    <a:pt x="241044" y="408989"/>
                    <a:pt x="243118" y="414171"/>
                    <a:pt x="251418" y="414171"/>
                  </a:cubicBezTo>
                  <a:cubicBezTo>
                    <a:pt x="256260" y="414171"/>
                    <a:pt x="258335" y="414171"/>
                    <a:pt x="261793" y="412789"/>
                  </a:cubicBezTo>
                  <a:cubicBezTo>
                    <a:pt x="261793" y="414171"/>
                    <a:pt x="261101" y="420389"/>
                    <a:pt x="260410" y="421425"/>
                  </a:cubicBezTo>
                  <a:cubicBezTo>
                    <a:pt x="254273" y="427586"/>
                    <a:pt x="245940" y="431065"/>
                    <a:pt x="237239" y="431097"/>
                  </a:cubicBezTo>
                  <a:cubicBezTo>
                    <a:pt x="229285" y="431097"/>
                    <a:pt x="224790" y="427988"/>
                    <a:pt x="223061" y="424188"/>
                  </a:cubicBezTo>
                  <a:cubicBezTo>
                    <a:pt x="221677" y="422116"/>
                    <a:pt x="221331" y="419007"/>
                    <a:pt x="220640" y="416934"/>
                  </a:cubicBezTo>
                  <a:cubicBezTo>
                    <a:pt x="220640" y="416589"/>
                    <a:pt x="219948" y="416243"/>
                    <a:pt x="219602" y="416589"/>
                  </a:cubicBezTo>
                  <a:cubicBezTo>
                    <a:pt x="209700" y="423961"/>
                    <a:pt x="198215" y="428928"/>
                    <a:pt x="186057" y="431097"/>
                  </a:cubicBezTo>
                  <a:cubicBezTo>
                    <a:pt x="180870" y="431097"/>
                    <a:pt x="174991" y="428333"/>
                    <a:pt x="170495" y="424188"/>
                  </a:cubicBezTo>
                  <a:cubicBezTo>
                    <a:pt x="164405" y="417340"/>
                    <a:pt x="161077" y="408477"/>
                    <a:pt x="161158" y="399317"/>
                  </a:cubicBezTo>
                  <a:cubicBezTo>
                    <a:pt x="161158" y="394136"/>
                    <a:pt x="164616" y="385500"/>
                    <a:pt x="165999" y="383428"/>
                  </a:cubicBezTo>
                  <a:cubicBezTo>
                    <a:pt x="175336" y="378246"/>
                    <a:pt x="208536" y="370301"/>
                    <a:pt x="219256" y="365120"/>
                  </a:cubicBezTo>
                  <a:cubicBezTo>
                    <a:pt x="219948" y="364774"/>
                    <a:pt x="220986" y="363047"/>
                    <a:pt x="220986" y="362356"/>
                  </a:cubicBezTo>
                  <a:cubicBezTo>
                    <a:pt x="221677" y="359593"/>
                    <a:pt x="220986" y="356484"/>
                    <a:pt x="220986" y="354757"/>
                  </a:cubicBezTo>
                  <a:cubicBezTo>
                    <a:pt x="220986" y="348885"/>
                    <a:pt x="220294" y="343012"/>
                    <a:pt x="217181" y="338176"/>
                  </a:cubicBezTo>
                  <a:close/>
                  <a:moveTo>
                    <a:pt x="279776" y="418661"/>
                  </a:moveTo>
                  <a:cubicBezTo>
                    <a:pt x="283926" y="417971"/>
                    <a:pt x="285655" y="415898"/>
                    <a:pt x="286001" y="411753"/>
                  </a:cubicBezTo>
                  <a:cubicBezTo>
                    <a:pt x="286693" y="407608"/>
                    <a:pt x="286693" y="385155"/>
                    <a:pt x="286693" y="369265"/>
                  </a:cubicBezTo>
                  <a:lnTo>
                    <a:pt x="286001" y="333686"/>
                  </a:lnTo>
                  <a:cubicBezTo>
                    <a:pt x="286001" y="329195"/>
                    <a:pt x="283926" y="326777"/>
                    <a:pt x="279430" y="325395"/>
                  </a:cubicBezTo>
                  <a:lnTo>
                    <a:pt x="270439" y="323668"/>
                  </a:lnTo>
                  <a:cubicBezTo>
                    <a:pt x="269747" y="321596"/>
                    <a:pt x="270093" y="316760"/>
                    <a:pt x="271130" y="315723"/>
                  </a:cubicBezTo>
                  <a:cubicBezTo>
                    <a:pt x="273897" y="315723"/>
                    <a:pt x="281505" y="316414"/>
                    <a:pt x="296030" y="316414"/>
                  </a:cubicBezTo>
                  <a:cubicBezTo>
                    <a:pt x="311246" y="316414"/>
                    <a:pt x="320584" y="315723"/>
                    <a:pt x="323004" y="315723"/>
                  </a:cubicBezTo>
                  <a:cubicBezTo>
                    <a:pt x="324042" y="316760"/>
                    <a:pt x="324042" y="322632"/>
                    <a:pt x="323350" y="323668"/>
                  </a:cubicBezTo>
                  <a:lnTo>
                    <a:pt x="313667" y="325395"/>
                  </a:lnTo>
                  <a:cubicBezTo>
                    <a:pt x="309863" y="326086"/>
                    <a:pt x="307788" y="328504"/>
                    <a:pt x="307442" y="332995"/>
                  </a:cubicBezTo>
                  <a:lnTo>
                    <a:pt x="307442" y="367538"/>
                  </a:lnTo>
                  <a:cubicBezTo>
                    <a:pt x="318509" y="367192"/>
                    <a:pt x="323696" y="365465"/>
                    <a:pt x="327154" y="361665"/>
                  </a:cubicBezTo>
                  <a:cubicBezTo>
                    <a:pt x="331304" y="357866"/>
                    <a:pt x="335800" y="348885"/>
                    <a:pt x="338913" y="342667"/>
                  </a:cubicBezTo>
                  <a:cubicBezTo>
                    <a:pt x="351362" y="315032"/>
                    <a:pt x="360354" y="312614"/>
                    <a:pt x="367616" y="312614"/>
                  </a:cubicBezTo>
                  <a:cubicBezTo>
                    <a:pt x="372112" y="312614"/>
                    <a:pt x="375570" y="314342"/>
                    <a:pt x="377991" y="317105"/>
                  </a:cubicBezTo>
                  <a:cubicBezTo>
                    <a:pt x="378337" y="319868"/>
                    <a:pt x="375916" y="332304"/>
                    <a:pt x="374533" y="336104"/>
                  </a:cubicBezTo>
                  <a:cubicBezTo>
                    <a:pt x="374533" y="336794"/>
                    <a:pt x="373495" y="337485"/>
                    <a:pt x="372804" y="336794"/>
                  </a:cubicBezTo>
                  <a:cubicBezTo>
                    <a:pt x="368654" y="335413"/>
                    <a:pt x="363120" y="333686"/>
                    <a:pt x="360700" y="333686"/>
                  </a:cubicBezTo>
                  <a:cubicBezTo>
                    <a:pt x="356204" y="333686"/>
                    <a:pt x="352400" y="335758"/>
                    <a:pt x="346175" y="347848"/>
                  </a:cubicBezTo>
                  <a:cubicBezTo>
                    <a:pt x="342765" y="355404"/>
                    <a:pt x="338216" y="362394"/>
                    <a:pt x="332688" y="368574"/>
                  </a:cubicBezTo>
                  <a:cubicBezTo>
                    <a:pt x="336838" y="369956"/>
                    <a:pt x="340987" y="374446"/>
                    <a:pt x="343062" y="377555"/>
                  </a:cubicBezTo>
                  <a:cubicBezTo>
                    <a:pt x="350671" y="387573"/>
                    <a:pt x="358625" y="400008"/>
                    <a:pt x="365887" y="409680"/>
                  </a:cubicBezTo>
                  <a:cubicBezTo>
                    <a:pt x="372804" y="418316"/>
                    <a:pt x="376608" y="419352"/>
                    <a:pt x="390441" y="420043"/>
                  </a:cubicBezTo>
                  <a:cubicBezTo>
                    <a:pt x="391478" y="421770"/>
                    <a:pt x="390787" y="426952"/>
                    <a:pt x="390095" y="427988"/>
                  </a:cubicBezTo>
                  <a:cubicBezTo>
                    <a:pt x="386637" y="428679"/>
                    <a:pt x="376262" y="429370"/>
                    <a:pt x="365887" y="429370"/>
                  </a:cubicBezTo>
                  <a:cubicBezTo>
                    <a:pt x="357933" y="429370"/>
                    <a:pt x="352746" y="427643"/>
                    <a:pt x="347558" y="421079"/>
                  </a:cubicBezTo>
                  <a:cubicBezTo>
                    <a:pt x="339604" y="410717"/>
                    <a:pt x="334071" y="402081"/>
                    <a:pt x="325079" y="387573"/>
                  </a:cubicBezTo>
                  <a:cubicBezTo>
                    <a:pt x="320238" y="379628"/>
                    <a:pt x="315396" y="374792"/>
                    <a:pt x="307788" y="374792"/>
                  </a:cubicBezTo>
                  <a:lnTo>
                    <a:pt x="307788" y="410717"/>
                  </a:lnTo>
                  <a:cubicBezTo>
                    <a:pt x="308480" y="415207"/>
                    <a:pt x="310209" y="417625"/>
                    <a:pt x="314705" y="418661"/>
                  </a:cubicBezTo>
                  <a:cubicBezTo>
                    <a:pt x="318163" y="419698"/>
                    <a:pt x="321275" y="420043"/>
                    <a:pt x="325079" y="420389"/>
                  </a:cubicBezTo>
                  <a:cubicBezTo>
                    <a:pt x="325425" y="422461"/>
                    <a:pt x="324734" y="427297"/>
                    <a:pt x="323696" y="428679"/>
                  </a:cubicBezTo>
                  <a:lnTo>
                    <a:pt x="299142" y="427643"/>
                  </a:lnTo>
                  <a:cubicBezTo>
                    <a:pt x="288768" y="427643"/>
                    <a:pt x="272168" y="428679"/>
                    <a:pt x="270093" y="428679"/>
                  </a:cubicBezTo>
                  <a:cubicBezTo>
                    <a:pt x="268710" y="427643"/>
                    <a:pt x="268710" y="421770"/>
                    <a:pt x="269401" y="420389"/>
                  </a:cubicBezTo>
                  <a:cubicBezTo>
                    <a:pt x="272860" y="420389"/>
                    <a:pt x="276318" y="419698"/>
                    <a:pt x="279776" y="418661"/>
                  </a:cubicBezTo>
                  <a:close/>
                  <a:moveTo>
                    <a:pt x="388366" y="315723"/>
                  </a:moveTo>
                  <a:cubicBezTo>
                    <a:pt x="393207" y="315723"/>
                    <a:pt x="403582" y="316760"/>
                    <a:pt x="415686" y="316760"/>
                  </a:cubicBezTo>
                  <a:cubicBezTo>
                    <a:pt x="427790" y="316760"/>
                    <a:pt x="439894" y="315723"/>
                    <a:pt x="444390" y="315723"/>
                  </a:cubicBezTo>
                  <a:cubicBezTo>
                    <a:pt x="445427" y="316760"/>
                    <a:pt x="445773" y="322632"/>
                    <a:pt x="445081" y="324014"/>
                  </a:cubicBezTo>
                  <a:lnTo>
                    <a:pt x="434707" y="326086"/>
                  </a:lnTo>
                  <a:cubicBezTo>
                    <a:pt x="432286" y="327122"/>
                    <a:pt x="431940" y="329886"/>
                    <a:pt x="432286" y="330922"/>
                  </a:cubicBezTo>
                  <a:cubicBezTo>
                    <a:pt x="437127" y="347157"/>
                    <a:pt x="455456" y="394827"/>
                    <a:pt x="457531" y="398627"/>
                  </a:cubicBezTo>
                  <a:lnTo>
                    <a:pt x="458569" y="398627"/>
                  </a:lnTo>
                  <a:cubicBezTo>
                    <a:pt x="468560" y="378095"/>
                    <a:pt x="476328" y="356556"/>
                    <a:pt x="481739" y="334376"/>
                  </a:cubicBezTo>
                  <a:cubicBezTo>
                    <a:pt x="482431" y="331268"/>
                    <a:pt x="482431" y="327813"/>
                    <a:pt x="476897" y="326086"/>
                  </a:cubicBezTo>
                  <a:cubicBezTo>
                    <a:pt x="472925" y="325071"/>
                    <a:pt x="468877" y="324378"/>
                    <a:pt x="464793" y="324014"/>
                  </a:cubicBezTo>
                  <a:cubicBezTo>
                    <a:pt x="463756" y="322286"/>
                    <a:pt x="464793" y="317105"/>
                    <a:pt x="465831" y="315723"/>
                  </a:cubicBezTo>
                  <a:cubicBezTo>
                    <a:pt x="469289" y="315723"/>
                    <a:pt x="480010" y="316760"/>
                    <a:pt x="490039" y="316760"/>
                  </a:cubicBezTo>
                  <a:cubicBezTo>
                    <a:pt x="500414" y="316760"/>
                    <a:pt x="508368" y="316069"/>
                    <a:pt x="516322" y="315723"/>
                  </a:cubicBezTo>
                  <a:cubicBezTo>
                    <a:pt x="517359" y="317105"/>
                    <a:pt x="517359" y="322632"/>
                    <a:pt x="516322" y="324014"/>
                  </a:cubicBezTo>
                  <a:cubicBezTo>
                    <a:pt x="512172" y="324704"/>
                    <a:pt x="509405" y="325050"/>
                    <a:pt x="506293" y="326086"/>
                  </a:cubicBezTo>
                  <a:cubicBezTo>
                    <a:pt x="501105" y="327813"/>
                    <a:pt x="497993" y="331613"/>
                    <a:pt x="495226" y="338867"/>
                  </a:cubicBezTo>
                  <a:cubicBezTo>
                    <a:pt x="474808" y="393658"/>
                    <a:pt x="449700" y="446590"/>
                    <a:pt x="420182" y="497074"/>
                  </a:cubicBezTo>
                  <a:lnTo>
                    <a:pt x="418107" y="498110"/>
                  </a:lnTo>
                  <a:cubicBezTo>
                    <a:pt x="414303" y="497420"/>
                    <a:pt x="406003" y="492929"/>
                    <a:pt x="403582" y="490511"/>
                  </a:cubicBezTo>
                  <a:cubicBezTo>
                    <a:pt x="403236" y="489820"/>
                    <a:pt x="402890" y="486711"/>
                    <a:pt x="403236" y="486020"/>
                  </a:cubicBezTo>
                  <a:cubicBezTo>
                    <a:pt x="412574" y="474621"/>
                    <a:pt x="434361" y="446641"/>
                    <a:pt x="444735" y="424534"/>
                  </a:cubicBezTo>
                  <a:lnTo>
                    <a:pt x="442315" y="419352"/>
                  </a:lnTo>
                  <a:cubicBezTo>
                    <a:pt x="433599" y="396561"/>
                    <a:pt x="424607" y="373876"/>
                    <a:pt x="415340" y="351303"/>
                  </a:cubicBezTo>
                  <a:cubicBezTo>
                    <a:pt x="408078" y="332995"/>
                    <a:pt x="404965" y="327813"/>
                    <a:pt x="397011" y="325741"/>
                  </a:cubicBezTo>
                  <a:lnTo>
                    <a:pt x="387328" y="324014"/>
                  </a:lnTo>
                  <a:cubicBezTo>
                    <a:pt x="386637" y="322286"/>
                    <a:pt x="387328" y="316414"/>
                    <a:pt x="388366" y="315723"/>
                  </a:cubicBezTo>
                  <a:close/>
                  <a:moveTo>
                    <a:pt x="518051" y="407262"/>
                  </a:moveTo>
                  <a:cubicBezTo>
                    <a:pt x="523930" y="395172"/>
                    <a:pt x="538800" y="357175"/>
                    <a:pt x="546409" y="335758"/>
                  </a:cubicBezTo>
                  <a:cubicBezTo>
                    <a:pt x="547792" y="331958"/>
                    <a:pt x="548138" y="329886"/>
                    <a:pt x="545717" y="324704"/>
                  </a:cubicBezTo>
                  <a:cubicBezTo>
                    <a:pt x="545717" y="324014"/>
                    <a:pt x="545717" y="323323"/>
                    <a:pt x="546409" y="322632"/>
                  </a:cubicBezTo>
                  <a:cubicBezTo>
                    <a:pt x="549521" y="320214"/>
                    <a:pt x="561279" y="312614"/>
                    <a:pt x="563008" y="312614"/>
                  </a:cubicBezTo>
                  <a:lnTo>
                    <a:pt x="565083" y="313996"/>
                  </a:lnTo>
                  <a:cubicBezTo>
                    <a:pt x="574421" y="339903"/>
                    <a:pt x="594824" y="391372"/>
                    <a:pt x="601741" y="405881"/>
                  </a:cubicBezTo>
                  <a:cubicBezTo>
                    <a:pt x="607620" y="417280"/>
                    <a:pt x="608657" y="418316"/>
                    <a:pt x="623874" y="420389"/>
                  </a:cubicBezTo>
                  <a:cubicBezTo>
                    <a:pt x="624220" y="421425"/>
                    <a:pt x="623874" y="427643"/>
                    <a:pt x="622836" y="428679"/>
                  </a:cubicBezTo>
                  <a:lnTo>
                    <a:pt x="594824" y="427643"/>
                  </a:lnTo>
                  <a:cubicBezTo>
                    <a:pt x="586179" y="427643"/>
                    <a:pt x="576496" y="428333"/>
                    <a:pt x="570962" y="428679"/>
                  </a:cubicBezTo>
                  <a:cubicBezTo>
                    <a:pt x="570271" y="427988"/>
                    <a:pt x="569579" y="421770"/>
                    <a:pt x="570271" y="420734"/>
                  </a:cubicBezTo>
                  <a:cubicBezTo>
                    <a:pt x="572346" y="420043"/>
                    <a:pt x="576496" y="419352"/>
                    <a:pt x="578570" y="417971"/>
                  </a:cubicBezTo>
                  <a:cubicBezTo>
                    <a:pt x="579954" y="417280"/>
                    <a:pt x="580991" y="415553"/>
                    <a:pt x="579954" y="412789"/>
                  </a:cubicBezTo>
                  <a:lnTo>
                    <a:pt x="553671" y="347157"/>
                  </a:lnTo>
                  <a:cubicBezTo>
                    <a:pt x="553671" y="346467"/>
                    <a:pt x="552633" y="346812"/>
                    <a:pt x="552288" y="347157"/>
                  </a:cubicBezTo>
                  <a:cubicBezTo>
                    <a:pt x="549867" y="353030"/>
                    <a:pt x="536034" y="392063"/>
                    <a:pt x="532576" y="403463"/>
                  </a:cubicBezTo>
                  <a:cubicBezTo>
                    <a:pt x="529117" y="414516"/>
                    <a:pt x="530501" y="416934"/>
                    <a:pt x="536034" y="418316"/>
                  </a:cubicBezTo>
                  <a:lnTo>
                    <a:pt x="545717" y="420389"/>
                  </a:lnTo>
                  <a:cubicBezTo>
                    <a:pt x="546409" y="421079"/>
                    <a:pt x="545717" y="427988"/>
                    <a:pt x="545025" y="428679"/>
                  </a:cubicBezTo>
                  <a:lnTo>
                    <a:pt x="519088" y="427643"/>
                  </a:lnTo>
                  <a:cubicBezTo>
                    <a:pt x="511480" y="427643"/>
                    <a:pt x="502834" y="428679"/>
                    <a:pt x="497647" y="428679"/>
                  </a:cubicBezTo>
                  <a:cubicBezTo>
                    <a:pt x="496609" y="427643"/>
                    <a:pt x="496609" y="421425"/>
                    <a:pt x="497301" y="420389"/>
                  </a:cubicBezTo>
                  <a:cubicBezTo>
                    <a:pt x="511826" y="418316"/>
                    <a:pt x="513901" y="415898"/>
                    <a:pt x="518051" y="407608"/>
                  </a:cubicBezTo>
                  <a:close/>
                  <a:moveTo>
                    <a:pt x="665027" y="410717"/>
                  </a:moveTo>
                  <a:cubicBezTo>
                    <a:pt x="665373" y="416243"/>
                    <a:pt x="674365" y="421079"/>
                    <a:pt x="679898" y="421079"/>
                  </a:cubicBezTo>
                  <a:cubicBezTo>
                    <a:pt x="694077" y="421079"/>
                    <a:pt x="704106" y="410371"/>
                    <a:pt x="704106" y="393445"/>
                  </a:cubicBezTo>
                  <a:cubicBezTo>
                    <a:pt x="704106" y="373065"/>
                    <a:pt x="689581" y="364083"/>
                    <a:pt x="664681" y="364774"/>
                  </a:cubicBezTo>
                  <a:lnTo>
                    <a:pt x="664681" y="411062"/>
                  </a:lnTo>
                  <a:close/>
                  <a:moveTo>
                    <a:pt x="636324" y="419007"/>
                  </a:moveTo>
                  <a:cubicBezTo>
                    <a:pt x="642548" y="417625"/>
                    <a:pt x="643240" y="414171"/>
                    <a:pt x="643240" y="407953"/>
                  </a:cubicBezTo>
                  <a:cubicBezTo>
                    <a:pt x="643932" y="397590"/>
                    <a:pt x="643932" y="381355"/>
                    <a:pt x="643932" y="365811"/>
                  </a:cubicBezTo>
                  <a:lnTo>
                    <a:pt x="643586" y="333340"/>
                  </a:lnTo>
                  <a:cubicBezTo>
                    <a:pt x="643240" y="328504"/>
                    <a:pt x="641165" y="326432"/>
                    <a:pt x="637015" y="325395"/>
                  </a:cubicBezTo>
                  <a:lnTo>
                    <a:pt x="627332" y="323668"/>
                  </a:lnTo>
                  <a:cubicBezTo>
                    <a:pt x="626986" y="321596"/>
                    <a:pt x="627332" y="316760"/>
                    <a:pt x="628369" y="315723"/>
                  </a:cubicBezTo>
                  <a:cubicBezTo>
                    <a:pt x="631136" y="315723"/>
                    <a:pt x="638744" y="316414"/>
                    <a:pt x="652923" y="316414"/>
                  </a:cubicBezTo>
                  <a:cubicBezTo>
                    <a:pt x="668140" y="316414"/>
                    <a:pt x="677477" y="315723"/>
                    <a:pt x="679898" y="315723"/>
                  </a:cubicBezTo>
                  <a:cubicBezTo>
                    <a:pt x="680589" y="316760"/>
                    <a:pt x="680935" y="322632"/>
                    <a:pt x="679898" y="323668"/>
                  </a:cubicBezTo>
                  <a:lnTo>
                    <a:pt x="670906" y="325395"/>
                  </a:lnTo>
                  <a:cubicBezTo>
                    <a:pt x="667448" y="326086"/>
                    <a:pt x="665027" y="327813"/>
                    <a:pt x="664681" y="334376"/>
                  </a:cubicBezTo>
                  <a:lnTo>
                    <a:pt x="664681" y="356484"/>
                  </a:lnTo>
                  <a:cubicBezTo>
                    <a:pt x="670560" y="355793"/>
                    <a:pt x="681973" y="355448"/>
                    <a:pt x="687160" y="355448"/>
                  </a:cubicBezTo>
                  <a:cubicBezTo>
                    <a:pt x="706526" y="355448"/>
                    <a:pt x="726239" y="365465"/>
                    <a:pt x="726239" y="389991"/>
                  </a:cubicBezTo>
                  <a:cubicBezTo>
                    <a:pt x="726239" y="403808"/>
                    <a:pt x="718284" y="415898"/>
                    <a:pt x="706526" y="422461"/>
                  </a:cubicBezTo>
                  <a:cubicBezTo>
                    <a:pt x="698572" y="426952"/>
                    <a:pt x="685777" y="429370"/>
                    <a:pt x="670906" y="429370"/>
                  </a:cubicBezTo>
                  <a:lnTo>
                    <a:pt x="626640" y="428679"/>
                  </a:lnTo>
                  <a:cubicBezTo>
                    <a:pt x="625603" y="427643"/>
                    <a:pt x="625603" y="421770"/>
                    <a:pt x="626640" y="420734"/>
                  </a:cubicBezTo>
                  <a:cubicBezTo>
                    <a:pt x="630099" y="420043"/>
                    <a:pt x="633211" y="420043"/>
                    <a:pt x="636324" y="419007"/>
                  </a:cubicBezTo>
                  <a:close/>
                  <a:moveTo>
                    <a:pt x="762896" y="418661"/>
                  </a:moveTo>
                  <a:cubicBezTo>
                    <a:pt x="769467" y="416934"/>
                    <a:pt x="770850" y="413480"/>
                    <a:pt x="771196" y="403808"/>
                  </a:cubicBezTo>
                  <a:lnTo>
                    <a:pt x="771542" y="328850"/>
                  </a:lnTo>
                  <a:cubicBezTo>
                    <a:pt x="771542" y="327813"/>
                    <a:pt x="770850" y="326432"/>
                    <a:pt x="769813" y="326432"/>
                  </a:cubicBezTo>
                  <a:lnTo>
                    <a:pt x="754596" y="326432"/>
                  </a:lnTo>
                  <a:cubicBezTo>
                    <a:pt x="752521" y="326777"/>
                    <a:pt x="749063" y="328504"/>
                    <a:pt x="746988" y="331613"/>
                  </a:cubicBezTo>
                  <a:cubicBezTo>
                    <a:pt x="744221" y="336104"/>
                    <a:pt x="740417" y="344049"/>
                    <a:pt x="737305" y="352684"/>
                  </a:cubicBezTo>
                  <a:cubicBezTo>
                    <a:pt x="736613" y="353375"/>
                    <a:pt x="729351" y="351993"/>
                    <a:pt x="729005" y="350612"/>
                  </a:cubicBezTo>
                  <a:cubicBezTo>
                    <a:pt x="730734" y="342321"/>
                    <a:pt x="732463" y="323323"/>
                    <a:pt x="733501" y="314687"/>
                  </a:cubicBezTo>
                  <a:cubicBezTo>
                    <a:pt x="733501" y="313996"/>
                    <a:pt x="736267" y="313651"/>
                    <a:pt x="736613" y="313996"/>
                  </a:cubicBezTo>
                  <a:cubicBezTo>
                    <a:pt x="740072" y="315723"/>
                    <a:pt x="745259" y="316414"/>
                    <a:pt x="753213" y="316414"/>
                  </a:cubicBezTo>
                  <a:lnTo>
                    <a:pt x="815116" y="316414"/>
                  </a:lnTo>
                  <a:cubicBezTo>
                    <a:pt x="821889" y="316704"/>
                    <a:pt x="828664" y="315888"/>
                    <a:pt x="835174" y="313996"/>
                  </a:cubicBezTo>
                  <a:cubicBezTo>
                    <a:pt x="835866" y="313996"/>
                    <a:pt x="837249" y="314342"/>
                    <a:pt x="837941" y="315032"/>
                  </a:cubicBezTo>
                  <a:cubicBezTo>
                    <a:pt x="835520" y="322632"/>
                    <a:pt x="833791" y="340940"/>
                    <a:pt x="833099" y="351648"/>
                  </a:cubicBezTo>
                  <a:cubicBezTo>
                    <a:pt x="832062" y="353030"/>
                    <a:pt x="825491" y="353030"/>
                    <a:pt x="824799" y="351648"/>
                  </a:cubicBezTo>
                  <a:cubicBezTo>
                    <a:pt x="823970" y="345175"/>
                    <a:pt x="822463" y="338808"/>
                    <a:pt x="820303" y="332649"/>
                  </a:cubicBezTo>
                  <a:cubicBezTo>
                    <a:pt x="819266" y="329886"/>
                    <a:pt x="816845" y="327122"/>
                    <a:pt x="813387" y="327122"/>
                  </a:cubicBezTo>
                  <a:cubicBezTo>
                    <a:pt x="809929" y="327122"/>
                    <a:pt x="798862" y="326432"/>
                    <a:pt x="794021" y="327122"/>
                  </a:cubicBezTo>
                  <a:cubicBezTo>
                    <a:pt x="793329" y="327122"/>
                    <a:pt x="792637" y="328159"/>
                    <a:pt x="792637" y="328850"/>
                  </a:cubicBezTo>
                  <a:cubicBezTo>
                    <a:pt x="792637" y="357866"/>
                    <a:pt x="792637" y="398972"/>
                    <a:pt x="793675" y="409680"/>
                  </a:cubicBezTo>
                  <a:cubicBezTo>
                    <a:pt x="793675" y="413135"/>
                    <a:pt x="795404" y="416589"/>
                    <a:pt x="800245" y="418316"/>
                  </a:cubicBezTo>
                  <a:lnTo>
                    <a:pt x="814424" y="420389"/>
                  </a:lnTo>
                  <a:cubicBezTo>
                    <a:pt x="815462" y="421770"/>
                    <a:pt x="814770" y="427643"/>
                    <a:pt x="813387" y="428679"/>
                  </a:cubicBezTo>
                  <a:lnTo>
                    <a:pt x="779496" y="427643"/>
                  </a:lnTo>
                  <a:lnTo>
                    <a:pt x="749409" y="428679"/>
                  </a:lnTo>
                  <a:cubicBezTo>
                    <a:pt x="748717" y="427643"/>
                    <a:pt x="748371" y="421425"/>
                    <a:pt x="749409" y="420389"/>
                  </a:cubicBezTo>
                  <a:lnTo>
                    <a:pt x="763242" y="418661"/>
                  </a:lnTo>
                  <a:close/>
                  <a:moveTo>
                    <a:pt x="871140" y="355793"/>
                  </a:moveTo>
                  <a:cubicBezTo>
                    <a:pt x="871140" y="356484"/>
                    <a:pt x="871832" y="357866"/>
                    <a:pt x="872523" y="357866"/>
                  </a:cubicBezTo>
                  <a:cubicBezTo>
                    <a:pt x="881515" y="358211"/>
                    <a:pt x="914714" y="357175"/>
                    <a:pt x="920247" y="356139"/>
                  </a:cubicBezTo>
                  <a:cubicBezTo>
                    <a:pt x="920939" y="355448"/>
                    <a:pt x="921631" y="354757"/>
                    <a:pt x="921631" y="353375"/>
                  </a:cubicBezTo>
                  <a:cubicBezTo>
                    <a:pt x="920247" y="339558"/>
                    <a:pt x="911256" y="323323"/>
                    <a:pt x="896039" y="323323"/>
                  </a:cubicBezTo>
                  <a:cubicBezTo>
                    <a:pt x="882206" y="323323"/>
                    <a:pt x="872523" y="335758"/>
                    <a:pt x="871140" y="355793"/>
                  </a:cubicBezTo>
                  <a:close/>
                  <a:moveTo>
                    <a:pt x="946184" y="402426"/>
                  </a:moveTo>
                  <a:cubicBezTo>
                    <a:pt x="946184" y="404499"/>
                    <a:pt x="945147" y="409335"/>
                    <a:pt x="944455" y="410026"/>
                  </a:cubicBezTo>
                  <a:cubicBezTo>
                    <a:pt x="932351" y="423843"/>
                    <a:pt x="912639" y="431097"/>
                    <a:pt x="899498" y="431097"/>
                  </a:cubicBezTo>
                  <a:cubicBezTo>
                    <a:pt x="885319" y="431097"/>
                    <a:pt x="873906" y="426261"/>
                    <a:pt x="865607" y="417625"/>
                  </a:cubicBezTo>
                  <a:cubicBezTo>
                    <a:pt x="854519" y="405355"/>
                    <a:pt x="848685" y="389235"/>
                    <a:pt x="849353" y="372719"/>
                  </a:cubicBezTo>
                  <a:cubicBezTo>
                    <a:pt x="849353" y="348194"/>
                    <a:pt x="859728" y="331268"/>
                    <a:pt x="874252" y="321941"/>
                  </a:cubicBezTo>
                  <a:cubicBezTo>
                    <a:pt x="882898" y="316414"/>
                    <a:pt x="895694" y="312614"/>
                    <a:pt x="904685" y="312614"/>
                  </a:cubicBezTo>
                  <a:cubicBezTo>
                    <a:pt x="932005" y="312614"/>
                    <a:pt x="941689" y="336794"/>
                    <a:pt x="944109" y="352684"/>
                  </a:cubicBezTo>
                  <a:cubicBezTo>
                    <a:pt x="944109" y="353721"/>
                    <a:pt x="945493" y="355102"/>
                    <a:pt x="948259" y="355793"/>
                  </a:cubicBezTo>
                  <a:cubicBezTo>
                    <a:pt x="948259" y="356829"/>
                    <a:pt x="946876" y="361665"/>
                    <a:pt x="946184" y="362356"/>
                  </a:cubicBezTo>
                  <a:cubicBezTo>
                    <a:pt x="934080" y="365811"/>
                    <a:pt x="896039" y="367883"/>
                    <a:pt x="872177" y="368574"/>
                  </a:cubicBezTo>
                  <a:cubicBezTo>
                    <a:pt x="871140" y="368574"/>
                    <a:pt x="870448" y="370301"/>
                    <a:pt x="870448" y="371683"/>
                  </a:cubicBezTo>
                  <a:cubicBezTo>
                    <a:pt x="871140" y="381010"/>
                    <a:pt x="875290" y="392754"/>
                    <a:pt x="882206" y="400354"/>
                  </a:cubicBezTo>
                  <a:cubicBezTo>
                    <a:pt x="890506" y="408989"/>
                    <a:pt x="900189" y="412444"/>
                    <a:pt x="912639" y="412444"/>
                  </a:cubicBezTo>
                  <a:cubicBezTo>
                    <a:pt x="924051" y="412444"/>
                    <a:pt x="934426" y="408989"/>
                    <a:pt x="944801" y="400699"/>
                  </a:cubicBezTo>
                  <a:lnTo>
                    <a:pt x="946184" y="402426"/>
                  </a:lnTo>
                  <a:close/>
                  <a:moveTo>
                    <a:pt x="993908" y="418661"/>
                  </a:moveTo>
                  <a:cubicBezTo>
                    <a:pt x="1000479" y="416934"/>
                    <a:pt x="1001862" y="413480"/>
                    <a:pt x="1002208" y="403808"/>
                  </a:cubicBezTo>
                  <a:lnTo>
                    <a:pt x="1002554" y="328850"/>
                  </a:lnTo>
                  <a:cubicBezTo>
                    <a:pt x="1002554" y="327813"/>
                    <a:pt x="1001862" y="326432"/>
                    <a:pt x="1000825" y="326432"/>
                  </a:cubicBezTo>
                  <a:lnTo>
                    <a:pt x="985609" y="326432"/>
                  </a:lnTo>
                  <a:cubicBezTo>
                    <a:pt x="983534" y="326777"/>
                    <a:pt x="980075" y="328504"/>
                    <a:pt x="978000" y="331613"/>
                  </a:cubicBezTo>
                  <a:cubicBezTo>
                    <a:pt x="974888" y="336104"/>
                    <a:pt x="971084" y="344049"/>
                    <a:pt x="968317" y="352684"/>
                  </a:cubicBezTo>
                  <a:cubicBezTo>
                    <a:pt x="967280" y="353375"/>
                    <a:pt x="960363" y="351993"/>
                    <a:pt x="959672" y="350612"/>
                  </a:cubicBezTo>
                  <a:cubicBezTo>
                    <a:pt x="961747" y="342321"/>
                    <a:pt x="963476" y="323323"/>
                    <a:pt x="964167" y="314687"/>
                  </a:cubicBezTo>
                  <a:cubicBezTo>
                    <a:pt x="964167" y="313996"/>
                    <a:pt x="967280" y="313651"/>
                    <a:pt x="967626" y="313996"/>
                  </a:cubicBezTo>
                  <a:cubicBezTo>
                    <a:pt x="971084" y="315723"/>
                    <a:pt x="976271" y="316414"/>
                    <a:pt x="983879" y="316414"/>
                  </a:cubicBezTo>
                  <a:lnTo>
                    <a:pt x="1046128" y="316414"/>
                  </a:lnTo>
                  <a:cubicBezTo>
                    <a:pt x="1052902" y="316704"/>
                    <a:pt x="1059677" y="315888"/>
                    <a:pt x="1066186" y="313996"/>
                  </a:cubicBezTo>
                  <a:cubicBezTo>
                    <a:pt x="1066878" y="313996"/>
                    <a:pt x="1068261" y="314342"/>
                    <a:pt x="1068953" y="315032"/>
                  </a:cubicBezTo>
                  <a:cubicBezTo>
                    <a:pt x="1066319" y="327081"/>
                    <a:pt x="1064700" y="339329"/>
                    <a:pt x="1064111" y="351648"/>
                  </a:cubicBezTo>
                  <a:cubicBezTo>
                    <a:pt x="1063074" y="353030"/>
                    <a:pt x="1056503" y="353030"/>
                    <a:pt x="1055466" y="351648"/>
                  </a:cubicBezTo>
                  <a:cubicBezTo>
                    <a:pt x="1054749" y="345188"/>
                    <a:pt x="1053358" y="338820"/>
                    <a:pt x="1051316" y="332649"/>
                  </a:cubicBezTo>
                  <a:cubicBezTo>
                    <a:pt x="1050278" y="329886"/>
                    <a:pt x="1047857" y="327122"/>
                    <a:pt x="1044053" y="327122"/>
                  </a:cubicBezTo>
                  <a:cubicBezTo>
                    <a:pt x="1040595" y="327122"/>
                    <a:pt x="1029529" y="326432"/>
                    <a:pt x="1025033" y="327122"/>
                  </a:cubicBezTo>
                  <a:cubicBezTo>
                    <a:pt x="1024341" y="327122"/>
                    <a:pt x="1023650" y="328159"/>
                    <a:pt x="1023650" y="328850"/>
                  </a:cubicBezTo>
                  <a:cubicBezTo>
                    <a:pt x="1023650" y="357866"/>
                    <a:pt x="1023650" y="398972"/>
                    <a:pt x="1024687" y="409680"/>
                  </a:cubicBezTo>
                  <a:cubicBezTo>
                    <a:pt x="1024687" y="413135"/>
                    <a:pt x="1026416" y="416589"/>
                    <a:pt x="1031258" y="418316"/>
                  </a:cubicBezTo>
                  <a:lnTo>
                    <a:pt x="1045437" y="420389"/>
                  </a:lnTo>
                  <a:cubicBezTo>
                    <a:pt x="1046474" y="421770"/>
                    <a:pt x="1045437" y="427643"/>
                    <a:pt x="1044399" y="428679"/>
                  </a:cubicBezTo>
                  <a:lnTo>
                    <a:pt x="1010508" y="427643"/>
                  </a:lnTo>
                  <a:lnTo>
                    <a:pt x="980421" y="428679"/>
                  </a:lnTo>
                  <a:cubicBezTo>
                    <a:pt x="979384" y="427643"/>
                    <a:pt x="979384" y="421425"/>
                    <a:pt x="980421" y="420389"/>
                  </a:cubicBezTo>
                  <a:cubicBezTo>
                    <a:pt x="985954" y="420043"/>
                    <a:pt x="990796" y="419352"/>
                    <a:pt x="993908" y="418661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2" name="Полилиния 177">
              <a:extLst>
                <a:ext uri="{FF2B5EF4-FFF2-40B4-BE49-F238E27FC236}">
                  <a16:creationId xmlns:a16="http://schemas.microsoft.com/office/drawing/2014/main" id="{0EBA8D0E-DF6E-44E9-8F4E-B0FE57CC9C71}"/>
                </a:ext>
              </a:extLst>
            </p:cNvPr>
            <p:cNvSpPr/>
            <p:nvPr/>
          </p:nvSpPr>
          <p:spPr>
            <a:xfrm>
              <a:off x="1111651" y="8401326"/>
              <a:ext cx="493148" cy="194043"/>
            </a:xfrm>
            <a:custGeom>
              <a:avLst/>
              <a:gdLst>
                <a:gd name="connsiteX0" fmla="*/ 153893 w 493148"/>
                <a:gd name="connsiteY0" fmla="*/ 43870 h 194043"/>
                <a:gd name="connsiteX1" fmla="*/ 152510 w 493148"/>
                <a:gd name="connsiteY1" fmla="*/ 43870 h 194043"/>
                <a:gd name="connsiteX2" fmla="*/ 149743 w 493148"/>
                <a:gd name="connsiteY2" fmla="*/ 50087 h 194043"/>
                <a:gd name="connsiteX3" fmla="*/ 145247 w 493148"/>
                <a:gd name="connsiteY3" fmla="*/ 62177 h 194043"/>
                <a:gd name="connsiteX4" fmla="*/ 134872 w 493148"/>
                <a:gd name="connsiteY4" fmla="*/ 88776 h 194043"/>
                <a:gd name="connsiteX5" fmla="*/ 129339 w 493148"/>
                <a:gd name="connsiteY5" fmla="*/ 101902 h 194043"/>
                <a:gd name="connsiteX6" fmla="*/ 122423 w 493148"/>
                <a:gd name="connsiteY6" fmla="*/ 118483 h 194043"/>
                <a:gd name="connsiteX7" fmla="*/ 115852 w 493148"/>
                <a:gd name="connsiteY7" fmla="*/ 134718 h 194043"/>
                <a:gd name="connsiteX8" fmla="*/ 110319 w 493148"/>
                <a:gd name="connsiteY8" fmla="*/ 148190 h 194043"/>
                <a:gd name="connsiteX9" fmla="*/ 106860 w 493148"/>
                <a:gd name="connsiteY9" fmla="*/ 155789 h 194043"/>
                <a:gd name="connsiteX10" fmla="*/ 102019 w 493148"/>
                <a:gd name="connsiteY10" fmla="*/ 164079 h 194043"/>
                <a:gd name="connsiteX11" fmla="*/ 93373 w 493148"/>
                <a:gd name="connsiteY11" fmla="*/ 166497 h 194043"/>
                <a:gd name="connsiteX12" fmla="*/ 84382 w 493148"/>
                <a:gd name="connsiteY12" fmla="*/ 166497 h 194043"/>
                <a:gd name="connsiteX13" fmla="*/ 75390 w 493148"/>
                <a:gd name="connsiteY13" fmla="*/ 164079 h 194043"/>
                <a:gd name="connsiteX14" fmla="*/ 70203 w 493148"/>
                <a:gd name="connsiteY14" fmla="*/ 155789 h 194043"/>
                <a:gd name="connsiteX15" fmla="*/ 66745 w 493148"/>
                <a:gd name="connsiteY15" fmla="*/ 147844 h 194043"/>
                <a:gd name="connsiteX16" fmla="*/ 54641 w 493148"/>
                <a:gd name="connsiteY16" fmla="*/ 118483 h 194043"/>
                <a:gd name="connsiteX17" fmla="*/ 38733 w 493148"/>
                <a:gd name="connsiteY17" fmla="*/ 80831 h 194043"/>
                <a:gd name="connsiteX18" fmla="*/ 24900 w 493148"/>
                <a:gd name="connsiteY18" fmla="*/ 46288 h 194043"/>
                <a:gd name="connsiteX19" fmla="*/ 23516 w 493148"/>
                <a:gd name="connsiteY19" fmla="*/ 46288 h 194043"/>
                <a:gd name="connsiteX20" fmla="*/ 23516 w 493148"/>
                <a:gd name="connsiteY20" fmla="*/ 183769 h 194043"/>
                <a:gd name="connsiteX21" fmla="*/ 22133 w 493148"/>
                <a:gd name="connsiteY21" fmla="*/ 187569 h 194043"/>
                <a:gd name="connsiteX22" fmla="*/ 18329 w 493148"/>
                <a:gd name="connsiteY22" fmla="*/ 188605 h 194043"/>
                <a:gd name="connsiteX23" fmla="*/ 4842 w 493148"/>
                <a:gd name="connsiteY23" fmla="*/ 188605 h 194043"/>
                <a:gd name="connsiteX24" fmla="*/ 1383 w 493148"/>
                <a:gd name="connsiteY24" fmla="*/ 187569 h 194043"/>
                <a:gd name="connsiteX25" fmla="*/ 0 w 493148"/>
                <a:gd name="connsiteY25" fmla="*/ 184114 h 194043"/>
                <a:gd name="connsiteX26" fmla="*/ 0 w 493148"/>
                <a:gd name="connsiteY26" fmla="*/ 13472 h 194043"/>
                <a:gd name="connsiteX27" fmla="*/ 2767 w 493148"/>
                <a:gd name="connsiteY27" fmla="*/ 3800 h 194043"/>
                <a:gd name="connsiteX28" fmla="*/ 13141 w 493148"/>
                <a:gd name="connsiteY28" fmla="*/ 345 h 194043"/>
                <a:gd name="connsiteX29" fmla="*/ 20058 w 493148"/>
                <a:gd name="connsiteY29" fmla="*/ 345 h 194043"/>
                <a:gd name="connsiteX30" fmla="*/ 29395 w 493148"/>
                <a:gd name="connsiteY30" fmla="*/ 2073 h 194043"/>
                <a:gd name="connsiteX31" fmla="*/ 35274 w 493148"/>
                <a:gd name="connsiteY31" fmla="*/ 10708 h 194043"/>
                <a:gd name="connsiteX32" fmla="*/ 72278 w 493148"/>
                <a:gd name="connsiteY32" fmla="*/ 102593 h 194043"/>
                <a:gd name="connsiteX33" fmla="*/ 75044 w 493148"/>
                <a:gd name="connsiteY33" fmla="*/ 109847 h 194043"/>
                <a:gd name="connsiteX34" fmla="*/ 88186 w 493148"/>
                <a:gd name="connsiteY34" fmla="*/ 143354 h 194043"/>
                <a:gd name="connsiteX35" fmla="*/ 89223 w 493148"/>
                <a:gd name="connsiteY35" fmla="*/ 143354 h 194043"/>
                <a:gd name="connsiteX36" fmla="*/ 91990 w 493148"/>
                <a:gd name="connsiteY36" fmla="*/ 136445 h 194043"/>
                <a:gd name="connsiteX37" fmla="*/ 108935 w 493148"/>
                <a:gd name="connsiteY37" fmla="*/ 93612 h 194043"/>
                <a:gd name="connsiteX38" fmla="*/ 115852 w 493148"/>
                <a:gd name="connsiteY38" fmla="*/ 76340 h 194043"/>
                <a:gd name="connsiteX39" fmla="*/ 142135 w 493148"/>
                <a:gd name="connsiteY39" fmla="*/ 10708 h 194043"/>
                <a:gd name="connsiteX40" fmla="*/ 148014 w 493148"/>
                <a:gd name="connsiteY40" fmla="*/ 2073 h 194043"/>
                <a:gd name="connsiteX41" fmla="*/ 157005 w 493148"/>
                <a:gd name="connsiteY41" fmla="*/ 0 h 194043"/>
                <a:gd name="connsiteX42" fmla="*/ 163922 w 493148"/>
                <a:gd name="connsiteY42" fmla="*/ 0 h 194043"/>
                <a:gd name="connsiteX43" fmla="*/ 174643 w 493148"/>
                <a:gd name="connsiteY43" fmla="*/ 3454 h 194043"/>
                <a:gd name="connsiteX44" fmla="*/ 177409 w 493148"/>
                <a:gd name="connsiteY44" fmla="*/ 13817 h 194043"/>
                <a:gd name="connsiteX45" fmla="*/ 177409 w 493148"/>
                <a:gd name="connsiteY45" fmla="*/ 183769 h 194043"/>
                <a:gd name="connsiteX46" fmla="*/ 176372 w 493148"/>
                <a:gd name="connsiteY46" fmla="*/ 187569 h 194043"/>
                <a:gd name="connsiteX47" fmla="*/ 172222 w 493148"/>
                <a:gd name="connsiteY47" fmla="*/ 188605 h 194043"/>
                <a:gd name="connsiteX48" fmla="*/ 159080 w 493148"/>
                <a:gd name="connsiteY48" fmla="*/ 188605 h 194043"/>
                <a:gd name="connsiteX49" fmla="*/ 154930 w 493148"/>
                <a:gd name="connsiteY49" fmla="*/ 187569 h 194043"/>
                <a:gd name="connsiteX50" fmla="*/ 153893 w 493148"/>
                <a:gd name="connsiteY50" fmla="*/ 184114 h 194043"/>
                <a:gd name="connsiteX51" fmla="*/ 242425 w 493148"/>
                <a:gd name="connsiteY51" fmla="*/ 183423 h 194043"/>
                <a:gd name="connsiteX52" fmla="*/ 241387 w 493148"/>
                <a:gd name="connsiteY52" fmla="*/ 187569 h 194043"/>
                <a:gd name="connsiteX53" fmla="*/ 236891 w 493148"/>
                <a:gd name="connsiteY53" fmla="*/ 188605 h 194043"/>
                <a:gd name="connsiteX54" fmla="*/ 223750 w 493148"/>
                <a:gd name="connsiteY54" fmla="*/ 188605 h 194043"/>
                <a:gd name="connsiteX55" fmla="*/ 219254 w 493148"/>
                <a:gd name="connsiteY55" fmla="*/ 187569 h 194043"/>
                <a:gd name="connsiteX56" fmla="*/ 217871 w 493148"/>
                <a:gd name="connsiteY56" fmla="*/ 183423 h 194043"/>
                <a:gd name="connsiteX57" fmla="*/ 217871 w 493148"/>
                <a:gd name="connsiteY57" fmla="*/ 46288 h 194043"/>
                <a:gd name="connsiteX58" fmla="*/ 220292 w 493148"/>
                <a:gd name="connsiteY58" fmla="*/ 28671 h 194043"/>
                <a:gd name="connsiteX59" fmla="*/ 241733 w 493148"/>
                <a:gd name="connsiteY59" fmla="*/ 3800 h 194043"/>
                <a:gd name="connsiteX60" fmla="*/ 263520 w 493148"/>
                <a:gd name="connsiteY60" fmla="*/ 345 h 194043"/>
                <a:gd name="connsiteX61" fmla="*/ 335452 w 493148"/>
                <a:gd name="connsiteY61" fmla="*/ 345 h 194043"/>
                <a:gd name="connsiteX62" fmla="*/ 339602 w 493148"/>
                <a:gd name="connsiteY62" fmla="*/ 1382 h 194043"/>
                <a:gd name="connsiteX63" fmla="*/ 340639 w 493148"/>
                <a:gd name="connsiteY63" fmla="*/ 5527 h 194043"/>
                <a:gd name="connsiteX64" fmla="*/ 340639 w 493148"/>
                <a:gd name="connsiteY64" fmla="*/ 16581 h 194043"/>
                <a:gd name="connsiteX65" fmla="*/ 339602 w 493148"/>
                <a:gd name="connsiteY65" fmla="*/ 21071 h 194043"/>
                <a:gd name="connsiteX66" fmla="*/ 335452 w 493148"/>
                <a:gd name="connsiteY66" fmla="*/ 22453 h 194043"/>
                <a:gd name="connsiteX67" fmla="*/ 263866 w 493148"/>
                <a:gd name="connsiteY67" fmla="*/ 22453 h 194043"/>
                <a:gd name="connsiteX68" fmla="*/ 247266 w 493148"/>
                <a:gd name="connsiteY68" fmla="*/ 27289 h 194043"/>
                <a:gd name="connsiteX69" fmla="*/ 242425 w 493148"/>
                <a:gd name="connsiteY69" fmla="*/ 42488 h 194043"/>
                <a:gd name="connsiteX70" fmla="*/ 432629 w 493148"/>
                <a:gd name="connsiteY70" fmla="*/ 160971 h 194043"/>
                <a:gd name="connsiteX71" fmla="*/ 424675 w 493148"/>
                <a:gd name="connsiteY71" fmla="*/ 177206 h 194043"/>
                <a:gd name="connsiteX72" fmla="*/ 415338 w 493148"/>
                <a:gd name="connsiteY72" fmla="*/ 187569 h 194043"/>
                <a:gd name="connsiteX73" fmla="*/ 403234 w 493148"/>
                <a:gd name="connsiteY73" fmla="*/ 192405 h 194043"/>
                <a:gd name="connsiteX74" fmla="*/ 379026 w 493148"/>
                <a:gd name="connsiteY74" fmla="*/ 193441 h 194043"/>
                <a:gd name="connsiteX75" fmla="*/ 366922 w 493148"/>
                <a:gd name="connsiteY75" fmla="*/ 191023 h 194043"/>
                <a:gd name="connsiteX76" fmla="*/ 363464 w 493148"/>
                <a:gd name="connsiteY76" fmla="*/ 189296 h 194043"/>
                <a:gd name="connsiteX77" fmla="*/ 363464 w 493148"/>
                <a:gd name="connsiteY77" fmla="*/ 186532 h 194043"/>
                <a:gd name="connsiteX78" fmla="*/ 366231 w 493148"/>
                <a:gd name="connsiteY78" fmla="*/ 173061 h 194043"/>
                <a:gd name="connsiteX79" fmla="*/ 367614 w 493148"/>
                <a:gd name="connsiteY79" fmla="*/ 170643 h 194043"/>
                <a:gd name="connsiteX80" fmla="*/ 371072 w 493148"/>
                <a:gd name="connsiteY80" fmla="*/ 170643 h 194043"/>
                <a:gd name="connsiteX81" fmla="*/ 388363 w 493148"/>
                <a:gd name="connsiteY81" fmla="*/ 172024 h 194043"/>
                <a:gd name="connsiteX82" fmla="*/ 401505 w 493148"/>
                <a:gd name="connsiteY82" fmla="*/ 168570 h 194043"/>
                <a:gd name="connsiteX83" fmla="*/ 410496 w 493148"/>
                <a:gd name="connsiteY83" fmla="*/ 155789 h 194043"/>
                <a:gd name="connsiteX84" fmla="*/ 417413 w 493148"/>
                <a:gd name="connsiteY84" fmla="*/ 136790 h 194043"/>
                <a:gd name="connsiteX85" fmla="*/ 413263 w 493148"/>
                <a:gd name="connsiteY85" fmla="*/ 136790 h 194043"/>
                <a:gd name="connsiteX86" fmla="*/ 406346 w 493148"/>
                <a:gd name="connsiteY86" fmla="*/ 135754 h 194043"/>
                <a:gd name="connsiteX87" fmla="*/ 400467 w 493148"/>
                <a:gd name="connsiteY87" fmla="*/ 127464 h 194043"/>
                <a:gd name="connsiteX88" fmla="*/ 348593 w 493148"/>
                <a:gd name="connsiteY88" fmla="*/ 3109 h 194043"/>
                <a:gd name="connsiteX89" fmla="*/ 351014 w 493148"/>
                <a:gd name="connsiteY89" fmla="*/ 0 h 194043"/>
                <a:gd name="connsiteX90" fmla="*/ 370035 w 493148"/>
                <a:gd name="connsiteY90" fmla="*/ 0 h 194043"/>
                <a:gd name="connsiteX91" fmla="*/ 373493 w 493148"/>
                <a:gd name="connsiteY91" fmla="*/ 1036 h 194043"/>
                <a:gd name="connsiteX92" fmla="*/ 375222 w 493148"/>
                <a:gd name="connsiteY92" fmla="*/ 3800 h 194043"/>
                <a:gd name="connsiteX93" fmla="*/ 403234 w 493148"/>
                <a:gd name="connsiteY93" fmla="*/ 73922 h 194043"/>
                <a:gd name="connsiteX94" fmla="*/ 421909 w 493148"/>
                <a:gd name="connsiteY94" fmla="*/ 120901 h 194043"/>
                <a:gd name="connsiteX95" fmla="*/ 423984 w 493148"/>
                <a:gd name="connsiteY95" fmla="*/ 120901 h 194043"/>
                <a:gd name="connsiteX96" fmla="*/ 441967 w 493148"/>
                <a:gd name="connsiteY96" fmla="*/ 72195 h 194043"/>
                <a:gd name="connsiteX97" fmla="*/ 467904 w 493148"/>
                <a:gd name="connsiteY97" fmla="*/ 3109 h 194043"/>
                <a:gd name="connsiteX98" fmla="*/ 469979 w 493148"/>
                <a:gd name="connsiteY98" fmla="*/ 691 h 194043"/>
                <a:gd name="connsiteX99" fmla="*/ 473437 w 493148"/>
                <a:gd name="connsiteY99" fmla="*/ 0 h 194043"/>
                <a:gd name="connsiteX100" fmla="*/ 490382 w 493148"/>
                <a:gd name="connsiteY100" fmla="*/ 0 h 194043"/>
                <a:gd name="connsiteX101" fmla="*/ 493149 w 493148"/>
                <a:gd name="connsiteY101" fmla="*/ 1036 h 194043"/>
                <a:gd name="connsiteX102" fmla="*/ 493149 w 493148"/>
                <a:gd name="connsiteY102" fmla="*/ 3454 h 19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493148" h="194043">
                  <a:moveTo>
                    <a:pt x="153893" y="43870"/>
                  </a:moveTo>
                  <a:lnTo>
                    <a:pt x="152510" y="43870"/>
                  </a:lnTo>
                  <a:lnTo>
                    <a:pt x="149743" y="50087"/>
                  </a:lnTo>
                  <a:lnTo>
                    <a:pt x="145247" y="62177"/>
                  </a:lnTo>
                  <a:cubicBezTo>
                    <a:pt x="141685" y="71003"/>
                    <a:pt x="138226" y="79869"/>
                    <a:pt x="134872" y="88776"/>
                  </a:cubicBezTo>
                  <a:lnTo>
                    <a:pt x="129339" y="101902"/>
                  </a:lnTo>
                  <a:lnTo>
                    <a:pt x="122423" y="118483"/>
                  </a:lnTo>
                  <a:lnTo>
                    <a:pt x="115852" y="134718"/>
                  </a:lnTo>
                  <a:lnTo>
                    <a:pt x="110319" y="148190"/>
                  </a:lnTo>
                  <a:cubicBezTo>
                    <a:pt x="109180" y="150729"/>
                    <a:pt x="108027" y="153262"/>
                    <a:pt x="106860" y="155789"/>
                  </a:cubicBezTo>
                  <a:cubicBezTo>
                    <a:pt x="105477" y="159934"/>
                    <a:pt x="103748" y="162698"/>
                    <a:pt x="102019" y="164079"/>
                  </a:cubicBezTo>
                  <a:cubicBezTo>
                    <a:pt x="100290" y="165807"/>
                    <a:pt x="97177" y="166497"/>
                    <a:pt x="93373" y="166497"/>
                  </a:cubicBezTo>
                  <a:lnTo>
                    <a:pt x="84382" y="166497"/>
                  </a:lnTo>
                  <a:cubicBezTo>
                    <a:pt x="80232" y="166497"/>
                    <a:pt x="77465" y="165807"/>
                    <a:pt x="75390" y="164079"/>
                  </a:cubicBezTo>
                  <a:cubicBezTo>
                    <a:pt x="73315" y="162698"/>
                    <a:pt x="71932" y="159934"/>
                    <a:pt x="70203" y="155789"/>
                  </a:cubicBezTo>
                  <a:lnTo>
                    <a:pt x="66745" y="147844"/>
                  </a:lnTo>
                  <a:cubicBezTo>
                    <a:pt x="62421" y="138178"/>
                    <a:pt x="58384" y="128387"/>
                    <a:pt x="54641" y="118483"/>
                  </a:cubicBezTo>
                  <a:cubicBezTo>
                    <a:pt x="49181" y="105999"/>
                    <a:pt x="43878" y="93447"/>
                    <a:pt x="38733" y="80831"/>
                  </a:cubicBezTo>
                  <a:lnTo>
                    <a:pt x="24900" y="46288"/>
                  </a:lnTo>
                  <a:lnTo>
                    <a:pt x="23516" y="46288"/>
                  </a:lnTo>
                  <a:lnTo>
                    <a:pt x="23516" y="183769"/>
                  </a:lnTo>
                  <a:cubicBezTo>
                    <a:pt x="23516" y="185841"/>
                    <a:pt x="23170" y="187223"/>
                    <a:pt x="22133" y="187569"/>
                  </a:cubicBezTo>
                  <a:cubicBezTo>
                    <a:pt x="21441" y="188259"/>
                    <a:pt x="20404" y="188605"/>
                    <a:pt x="18329" y="188605"/>
                  </a:cubicBezTo>
                  <a:lnTo>
                    <a:pt x="4842" y="188605"/>
                  </a:lnTo>
                  <a:cubicBezTo>
                    <a:pt x="3617" y="188571"/>
                    <a:pt x="2424" y="188214"/>
                    <a:pt x="1383" y="187569"/>
                  </a:cubicBezTo>
                  <a:cubicBezTo>
                    <a:pt x="346" y="187223"/>
                    <a:pt x="0" y="185841"/>
                    <a:pt x="0" y="184114"/>
                  </a:cubicBezTo>
                  <a:lnTo>
                    <a:pt x="0" y="13472"/>
                  </a:lnTo>
                  <a:cubicBezTo>
                    <a:pt x="0" y="9327"/>
                    <a:pt x="692" y="6218"/>
                    <a:pt x="2767" y="3800"/>
                  </a:cubicBezTo>
                  <a:cubicBezTo>
                    <a:pt x="4496" y="1382"/>
                    <a:pt x="7954" y="345"/>
                    <a:pt x="13141" y="345"/>
                  </a:cubicBezTo>
                  <a:lnTo>
                    <a:pt x="20058" y="345"/>
                  </a:lnTo>
                  <a:cubicBezTo>
                    <a:pt x="24208" y="345"/>
                    <a:pt x="27320" y="691"/>
                    <a:pt x="29395" y="2073"/>
                  </a:cubicBezTo>
                  <a:cubicBezTo>
                    <a:pt x="31470" y="3454"/>
                    <a:pt x="33199" y="6218"/>
                    <a:pt x="35274" y="10708"/>
                  </a:cubicBezTo>
                  <a:lnTo>
                    <a:pt x="72278" y="102593"/>
                  </a:lnTo>
                  <a:cubicBezTo>
                    <a:pt x="72278" y="103629"/>
                    <a:pt x="73661" y="106047"/>
                    <a:pt x="75044" y="109847"/>
                  </a:cubicBezTo>
                  <a:cubicBezTo>
                    <a:pt x="79213" y="121098"/>
                    <a:pt x="83594" y="132269"/>
                    <a:pt x="88186" y="143354"/>
                  </a:cubicBezTo>
                  <a:lnTo>
                    <a:pt x="89223" y="143354"/>
                  </a:lnTo>
                  <a:lnTo>
                    <a:pt x="91990" y="136445"/>
                  </a:lnTo>
                  <a:cubicBezTo>
                    <a:pt x="97854" y="122253"/>
                    <a:pt x="103503" y="107974"/>
                    <a:pt x="108935" y="93612"/>
                  </a:cubicBezTo>
                  <a:lnTo>
                    <a:pt x="115852" y="76340"/>
                  </a:lnTo>
                  <a:cubicBezTo>
                    <a:pt x="124435" y="54392"/>
                    <a:pt x="133197" y="32514"/>
                    <a:pt x="142135" y="10708"/>
                  </a:cubicBezTo>
                  <a:cubicBezTo>
                    <a:pt x="143864" y="6218"/>
                    <a:pt x="145593" y="3454"/>
                    <a:pt x="148014" y="2073"/>
                  </a:cubicBezTo>
                  <a:cubicBezTo>
                    <a:pt x="150089" y="691"/>
                    <a:pt x="153201" y="0"/>
                    <a:pt x="157005" y="0"/>
                  </a:cubicBezTo>
                  <a:lnTo>
                    <a:pt x="163922" y="0"/>
                  </a:lnTo>
                  <a:cubicBezTo>
                    <a:pt x="169455" y="0"/>
                    <a:pt x="172913" y="1382"/>
                    <a:pt x="174643" y="3454"/>
                  </a:cubicBezTo>
                  <a:cubicBezTo>
                    <a:pt x="176372" y="6218"/>
                    <a:pt x="177409" y="9327"/>
                    <a:pt x="177409" y="13817"/>
                  </a:cubicBezTo>
                  <a:lnTo>
                    <a:pt x="177409" y="183769"/>
                  </a:lnTo>
                  <a:cubicBezTo>
                    <a:pt x="177409" y="185841"/>
                    <a:pt x="177063" y="187223"/>
                    <a:pt x="176372" y="187569"/>
                  </a:cubicBezTo>
                  <a:cubicBezTo>
                    <a:pt x="175680" y="188259"/>
                    <a:pt x="174297" y="188605"/>
                    <a:pt x="172222" y="188605"/>
                  </a:cubicBezTo>
                  <a:lnTo>
                    <a:pt x="159080" y="188605"/>
                  </a:lnTo>
                  <a:cubicBezTo>
                    <a:pt x="157622" y="188706"/>
                    <a:pt x="156169" y="188343"/>
                    <a:pt x="154930" y="187569"/>
                  </a:cubicBezTo>
                  <a:cubicBezTo>
                    <a:pt x="154239" y="187223"/>
                    <a:pt x="153893" y="185841"/>
                    <a:pt x="153893" y="184114"/>
                  </a:cubicBezTo>
                  <a:close/>
                  <a:moveTo>
                    <a:pt x="242425" y="183423"/>
                  </a:moveTo>
                  <a:cubicBezTo>
                    <a:pt x="242425" y="185496"/>
                    <a:pt x="242079" y="186878"/>
                    <a:pt x="241387" y="187569"/>
                  </a:cubicBezTo>
                  <a:cubicBezTo>
                    <a:pt x="240350" y="188259"/>
                    <a:pt x="238966" y="188605"/>
                    <a:pt x="236891" y="188605"/>
                  </a:cubicBezTo>
                  <a:lnTo>
                    <a:pt x="223750" y="188605"/>
                  </a:lnTo>
                  <a:cubicBezTo>
                    <a:pt x="221675" y="188605"/>
                    <a:pt x="220292" y="188259"/>
                    <a:pt x="219254" y="187569"/>
                  </a:cubicBezTo>
                  <a:cubicBezTo>
                    <a:pt x="218563" y="186878"/>
                    <a:pt x="217871" y="185496"/>
                    <a:pt x="217871" y="183423"/>
                  </a:cubicBezTo>
                  <a:lnTo>
                    <a:pt x="217871" y="46288"/>
                  </a:lnTo>
                  <a:cubicBezTo>
                    <a:pt x="217871" y="40070"/>
                    <a:pt x="218563" y="34198"/>
                    <a:pt x="220292" y="28671"/>
                  </a:cubicBezTo>
                  <a:cubicBezTo>
                    <a:pt x="223110" y="17466"/>
                    <a:pt x="231058" y="8247"/>
                    <a:pt x="241733" y="3800"/>
                  </a:cubicBezTo>
                  <a:cubicBezTo>
                    <a:pt x="248690" y="1199"/>
                    <a:pt x="256099" y="25"/>
                    <a:pt x="263520" y="345"/>
                  </a:cubicBezTo>
                  <a:lnTo>
                    <a:pt x="335452" y="345"/>
                  </a:lnTo>
                  <a:cubicBezTo>
                    <a:pt x="337873" y="345"/>
                    <a:pt x="338910" y="345"/>
                    <a:pt x="339602" y="1382"/>
                  </a:cubicBezTo>
                  <a:cubicBezTo>
                    <a:pt x="340294" y="2418"/>
                    <a:pt x="340639" y="3800"/>
                    <a:pt x="340639" y="5527"/>
                  </a:cubicBezTo>
                  <a:lnTo>
                    <a:pt x="340639" y="16581"/>
                  </a:lnTo>
                  <a:cubicBezTo>
                    <a:pt x="340639" y="18999"/>
                    <a:pt x="340639" y="20035"/>
                    <a:pt x="339602" y="21071"/>
                  </a:cubicBezTo>
                  <a:cubicBezTo>
                    <a:pt x="339256" y="22108"/>
                    <a:pt x="337873" y="22453"/>
                    <a:pt x="335452" y="22453"/>
                  </a:cubicBezTo>
                  <a:lnTo>
                    <a:pt x="263866" y="22453"/>
                  </a:lnTo>
                  <a:cubicBezTo>
                    <a:pt x="256258" y="22453"/>
                    <a:pt x="250724" y="23835"/>
                    <a:pt x="247266" y="27289"/>
                  </a:cubicBezTo>
                  <a:cubicBezTo>
                    <a:pt x="243808" y="30743"/>
                    <a:pt x="242425" y="35579"/>
                    <a:pt x="242425" y="42488"/>
                  </a:cubicBezTo>
                  <a:close/>
                  <a:moveTo>
                    <a:pt x="432629" y="160971"/>
                  </a:moveTo>
                  <a:cubicBezTo>
                    <a:pt x="430208" y="167534"/>
                    <a:pt x="427442" y="173061"/>
                    <a:pt x="424675" y="177206"/>
                  </a:cubicBezTo>
                  <a:cubicBezTo>
                    <a:pt x="421909" y="181351"/>
                    <a:pt x="418796" y="184805"/>
                    <a:pt x="415338" y="187569"/>
                  </a:cubicBezTo>
                  <a:cubicBezTo>
                    <a:pt x="411880" y="189641"/>
                    <a:pt x="407730" y="191368"/>
                    <a:pt x="403234" y="192405"/>
                  </a:cubicBezTo>
                  <a:cubicBezTo>
                    <a:pt x="395287" y="194156"/>
                    <a:pt x="387094" y="194507"/>
                    <a:pt x="379026" y="193441"/>
                  </a:cubicBezTo>
                  <a:cubicBezTo>
                    <a:pt x="374921" y="193038"/>
                    <a:pt x="370867" y="192228"/>
                    <a:pt x="366922" y="191023"/>
                  </a:cubicBezTo>
                  <a:lnTo>
                    <a:pt x="363464" y="189296"/>
                  </a:lnTo>
                  <a:lnTo>
                    <a:pt x="363464" y="186532"/>
                  </a:lnTo>
                  <a:lnTo>
                    <a:pt x="366231" y="173061"/>
                  </a:lnTo>
                  <a:cubicBezTo>
                    <a:pt x="366576" y="171679"/>
                    <a:pt x="367268" y="170988"/>
                    <a:pt x="367614" y="170643"/>
                  </a:cubicBezTo>
                  <a:lnTo>
                    <a:pt x="371072" y="170643"/>
                  </a:lnTo>
                  <a:cubicBezTo>
                    <a:pt x="376819" y="171298"/>
                    <a:pt x="382586" y="171759"/>
                    <a:pt x="388363" y="172024"/>
                  </a:cubicBezTo>
                  <a:cubicBezTo>
                    <a:pt x="393551" y="172024"/>
                    <a:pt x="397701" y="170643"/>
                    <a:pt x="401505" y="168570"/>
                  </a:cubicBezTo>
                  <a:cubicBezTo>
                    <a:pt x="404963" y="166152"/>
                    <a:pt x="407730" y="161661"/>
                    <a:pt x="410496" y="155789"/>
                  </a:cubicBezTo>
                  <a:lnTo>
                    <a:pt x="417413" y="136790"/>
                  </a:lnTo>
                  <a:lnTo>
                    <a:pt x="413263" y="136790"/>
                  </a:lnTo>
                  <a:cubicBezTo>
                    <a:pt x="410496" y="136790"/>
                    <a:pt x="408076" y="136790"/>
                    <a:pt x="406346" y="135754"/>
                  </a:cubicBezTo>
                  <a:cubicBezTo>
                    <a:pt x="404271" y="134718"/>
                    <a:pt x="402197" y="132300"/>
                    <a:pt x="400467" y="127464"/>
                  </a:cubicBezTo>
                  <a:lnTo>
                    <a:pt x="348593" y="3109"/>
                  </a:lnTo>
                  <a:cubicBezTo>
                    <a:pt x="347556" y="1036"/>
                    <a:pt x="348593" y="0"/>
                    <a:pt x="351014" y="0"/>
                  </a:cubicBezTo>
                  <a:lnTo>
                    <a:pt x="370035" y="0"/>
                  </a:lnTo>
                  <a:cubicBezTo>
                    <a:pt x="371764" y="0"/>
                    <a:pt x="373147" y="345"/>
                    <a:pt x="373493" y="1036"/>
                  </a:cubicBezTo>
                  <a:lnTo>
                    <a:pt x="375222" y="3800"/>
                  </a:lnTo>
                  <a:lnTo>
                    <a:pt x="403234" y="73922"/>
                  </a:lnTo>
                  <a:lnTo>
                    <a:pt x="421909" y="120901"/>
                  </a:lnTo>
                  <a:lnTo>
                    <a:pt x="423984" y="120901"/>
                  </a:lnTo>
                  <a:lnTo>
                    <a:pt x="441967" y="72195"/>
                  </a:lnTo>
                  <a:lnTo>
                    <a:pt x="467904" y="3109"/>
                  </a:lnTo>
                  <a:cubicBezTo>
                    <a:pt x="468595" y="1727"/>
                    <a:pt x="469287" y="1036"/>
                    <a:pt x="469979" y="691"/>
                  </a:cubicBezTo>
                  <a:lnTo>
                    <a:pt x="473437" y="0"/>
                  </a:lnTo>
                  <a:lnTo>
                    <a:pt x="490382" y="0"/>
                  </a:lnTo>
                  <a:cubicBezTo>
                    <a:pt x="491766" y="0"/>
                    <a:pt x="492803" y="345"/>
                    <a:pt x="493149" y="1036"/>
                  </a:cubicBezTo>
                  <a:lnTo>
                    <a:pt x="493149" y="3454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3" name="Полилиния 178">
              <a:extLst>
                <a:ext uri="{FF2B5EF4-FFF2-40B4-BE49-F238E27FC236}">
                  <a16:creationId xmlns:a16="http://schemas.microsoft.com/office/drawing/2014/main" id="{C317977A-9125-4452-B0B6-9EDCBC69BA4D}"/>
                </a:ext>
              </a:extLst>
            </p:cNvPr>
            <p:cNvSpPr/>
            <p:nvPr/>
          </p:nvSpPr>
          <p:spPr>
            <a:xfrm>
              <a:off x="1092755" y="8684233"/>
              <a:ext cx="1929652" cy="368574"/>
            </a:xfrm>
            <a:custGeom>
              <a:avLst/>
              <a:gdLst>
                <a:gd name="connsiteX0" fmla="*/ 15091 w 1929652"/>
                <a:gd name="connsiteY0" fmla="*/ 105702 h 368574"/>
                <a:gd name="connsiteX1" fmla="*/ 22008 w 1929652"/>
                <a:gd name="connsiteY1" fmla="*/ 92575 h 368574"/>
                <a:gd name="connsiteX2" fmla="*/ 22008 w 1929652"/>
                <a:gd name="connsiteY2" fmla="*/ 53542 h 368574"/>
                <a:gd name="connsiteX3" fmla="*/ 21316 w 1929652"/>
                <a:gd name="connsiteY3" fmla="*/ 20726 h 368574"/>
                <a:gd name="connsiteX4" fmla="*/ 15091 w 1929652"/>
                <a:gd name="connsiteY4" fmla="*/ 12781 h 368574"/>
                <a:gd name="connsiteX5" fmla="*/ 5754 w 1929652"/>
                <a:gd name="connsiteY5" fmla="*/ 11054 h 368574"/>
                <a:gd name="connsiteX6" fmla="*/ 6446 w 1929652"/>
                <a:gd name="connsiteY6" fmla="*/ 2763 h 368574"/>
                <a:gd name="connsiteX7" fmla="*/ 31345 w 1929652"/>
                <a:gd name="connsiteY7" fmla="*/ 3454 h 368574"/>
                <a:gd name="connsiteX8" fmla="*/ 58320 w 1929652"/>
                <a:gd name="connsiteY8" fmla="*/ 2763 h 368574"/>
                <a:gd name="connsiteX9" fmla="*/ 59011 w 1929652"/>
                <a:gd name="connsiteY9" fmla="*/ 11054 h 368574"/>
                <a:gd name="connsiteX10" fmla="*/ 48982 w 1929652"/>
                <a:gd name="connsiteY10" fmla="*/ 12781 h 368574"/>
                <a:gd name="connsiteX11" fmla="*/ 42757 w 1929652"/>
                <a:gd name="connsiteY11" fmla="*/ 21417 h 368574"/>
                <a:gd name="connsiteX12" fmla="*/ 42757 w 1929652"/>
                <a:gd name="connsiteY12" fmla="*/ 74958 h 368574"/>
                <a:gd name="connsiteX13" fmla="*/ 44141 w 1929652"/>
                <a:gd name="connsiteY13" fmla="*/ 76340 h 368574"/>
                <a:gd name="connsiteX14" fmla="*/ 92556 w 1929652"/>
                <a:gd name="connsiteY14" fmla="*/ 24526 h 368574"/>
                <a:gd name="connsiteX15" fmla="*/ 93940 w 1929652"/>
                <a:gd name="connsiteY15" fmla="*/ 21071 h 368574"/>
                <a:gd name="connsiteX16" fmla="*/ 88407 w 1929652"/>
                <a:gd name="connsiteY16" fmla="*/ 12781 h 368574"/>
                <a:gd name="connsiteX17" fmla="*/ 80107 w 1929652"/>
                <a:gd name="connsiteY17" fmla="*/ 11054 h 368574"/>
                <a:gd name="connsiteX18" fmla="*/ 81144 w 1929652"/>
                <a:gd name="connsiteY18" fmla="*/ 2763 h 368574"/>
                <a:gd name="connsiteX19" fmla="*/ 105352 w 1929652"/>
                <a:gd name="connsiteY19" fmla="*/ 3454 h 368574"/>
                <a:gd name="connsiteX20" fmla="*/ 131289 w 1929652"/>
                <a:gd name="connsiteY20" fmla="*/ 2763 h 368574"/>
                <a:gd name="connsiteX21" fmla="*/ 131289 w 1929652"/>
                <a:gd name="connsiteY21" fmla="*/ 10708 h 368574"/>
                <a:gd name="connsiteX22" fmla="*/ 120223 w 1929652"/>
                <a:gd name="connsiteY22" fmla="*/ 13126 h 368574"/>
                <a:gd name="connsiteX23" fmla="*/ 115381 w 1929652"/>
                <a:gd name="connsiteY23" fmla="*/ 20726 h 368574"/>
                <a:gd name="connsiteX24" fmla="*/ 116073 w 1929652"/>
                <a:gd name="connsiteY24" fmla="*/ 96720 h 368574"/>
                <a:gd name="connsiteX25" fmla="*/ 121606 w 1929652"/>
                <a:gd name="connsiteY25" fmla="*/ 105011 h 368574"/>
                <a:gd name="connsiteX26" fmla="*/ 135093 w 1929652"/>
                <a:gd name="connsiteY26" fmla="*/ 107774 h 368574"/>
                <a:gd name="connsiteX27" fmla="*/ 133710 w 1929652"/>
                <a:gd name="connsiteY27" fmla="*/ 115719 h 368574"/>
                <a:gd name="connsiteX28" fmla="*/ 104660 w 1929652"/>
                <a:gd name="connsiteY28" fmla="*/ 115028 h 368574"/>
                <a:gd name="connsiteX29" fmla="*/ 82528 w 1929652"/>
                <a:gd name="connsiteY29" fmla="*/ 115719 h 368574"/>
                <a:gd name="connsiteX30" fmla="*/ 82182 w 1929652"/>
                <a:gd name="connsiteY30" fmla="*/ 108810 h 368574"/>
                <a:gd name="connsiteX31" fmla="*/ 94631 w 1929652"/>
                <a:gd name="connsiteY31" fmla="*/ 98793 h 368574"/>
                <a:gd name="connsiteX32" fmla="*/ 94631 w 1929652"/>
                <a:gd name="connsiteY32" fmla="*/ 39034 h 368574"/>
                <a:gd name="connsiteX33" fmla="*/ 93248 w 1929652"/>
                <a:gd name="connsiteY33" fmla="*/ 38343 h 368574"/>
                <a:gd name="connsiteX34" fmla="*/ 44832 w 1929652"/>
                <a:gd name="connsiteY34" fmla="*/ 90157 h 368574"/>
                <a:gd name="connsiteX35" fmla="*/ 43103 w 1929652"/>
                <a:gd name="connsiteY35" fmla="*/ 94648 h 368574"/>
                <a:gd name="connsiteX36" fmla="*/ 50020 w 1929652"/>
                <a:gd name="connsiteY36" fmla="*/ 106047 h 368574"/>
                <a:gd name="connsiteX37" fmla="*/ 60395 w 1929652"/>
                <a:gd name="connsiteY37" fmla="*/ 108120 h 368574"/>
                <a:gd name="connsiteX38" fmla="*/ 59357 w 1929652"/>
                <a:gd name="connsiteY38" fmla="*/ 115719 h 368574"/>
                <a:gd name="connsiteX39" fmla="*/ 31345 w 1929652"/>
                <a:gd name="connsiteY39" fmla="*/ 115028 h 368574"/>
                <a:gd name="connsiteX40" fmla="*/ 5062 w 1929652"/>
                <a:gd name="connsiteY40" fmla="*/ 115719 h 368574"/>
                <a:gd name="connsiteX41" fmla="*/ 5062 w 1929652"/>
                <a:gd name="connsiteY41" fmla="*/ 107774 h 368574"/>
                <a:gd name="connsiteX42" fmla="*/ 15437 w 1929652"/>
                <a:gd name="connsiteY42" fmla="*/ 105702 h 368574"/>
                <a:gd name="connsiteX43" fmla="*/ 160339 w 1929652"/>
                <a:gd name="connsiteY43" fmla="*/ 93957 h 368574"/>
                <a:gd name="connsiteX44" fmla="*/ 162759 w 1929652"/>
                <a:gd name="connsiteY44" fmla="*/ 21071 h 368574"/>
                <a:gd name="connsiteX45" fmla="*/ 155843 w 1929652"/>
                <a:gd name="connsiteY45" fmla="*/ 12435 h 368574"/>
                <a:gd name="connsiteX46" fmla="*/ 146160 w 1929652"/>
                <a:gd name="connsiteY46" fmla="*/ 11054 h 368574"/>
                <a:gd name="connsiteX47" fmla="*/ 147197 w 1929652"/>
                <a:gd name="connsiteY47" fmla="*/ 2763 h 368574"/>
                <a:gd name="connsiteX48" fmla="*/ 171405 w 1929652"/>
                <a:gd name="connsiteY48" fmla="*/ 3454 h 368574"/>
                <a:gd name="connsiteX49" fmla="*/ 183855 w 1929652"/>
                <a:gd name="connsiteY49" fmla="*/ 3109 h 368574"/>
                <a:gd name="connsiteX50" fmla="*/ 188005 w 1929652"/>
                <a:gd name="connsiteY50" fmla="*/ 13472 h 368574"/>
                <a:gd name="connsiteX51" fmla="*/ 220512 w 1929652"/>
                <a:gd name="connsiteY51" fmla="*/ 79449 h 368574"/>
                <a:gd name="connsiteX52" fmla="*/ 221550 w 1929652"/>
                <a:gd name="connsiteY52" fmla="*/ 79449 h 368574"/>
                <a:gd name="connsiteX53" fmla="*/ 256824 w 1929652"/>
                <a:gd name="connsiteY53" fmla="*/ 3454 h 368574"/>
                <a:gd name="connsiteX54" fmla="*/ 267891 w 1929652"/>
                <a:gd name="connsiteY54" fmla="*/ 3454 h 368574"/>
                <a:gd name="connsiteX55" fmla="*/ 292099 w 1929652"/>
                <a:gd name="connsiteY55" fmla="*/ 2763 h 368574"/>
                <a:gd name="connsiteX56" fmla="*/ 292099 w 1929652"/>
                <a:gd name="connsiteY56" fmla="*/ 10708 h 368574"/>
                <a:gd name="connsiteX57" fmla="*/ 281032 w 1929652"/>
                <a:gd name="connsiteY57" fmla="*/ 13126 h 368574"/>
                <a:gd name="connsiteX58" fmla="*/ 275845 w 1929652"/>
                <a:gd name="connsiteY58" fmla="*/ 20380 h 368574"/>
                <a:gd name="connsiteX59" fmla="*/ 276536 w 1929652"/>
                <a:gd name="connsiteY59" fmla="*/ 96030 h 368574"/>
                <a:gd name="connsiteX60" fmla="*/ 284836 w 1929652"/>
                <a:gd name="connsiteY60" fmla="*/ 105702 h 368574"/>
                <a:gd name="connsiteX61" fmla="*/ 294519 w 1929652"/>
                <a:gd name="connsiteY61" fmla="*/ 107774 h 368574"/>
                <a:gd name="connsiteX62" fmla="*/ 293136 w 1929652"/>
                <a:gd name="connsiteY62" fmla="*/ 115719 h 368574"/>
                <a:gd name="connsiteX63" fmla="*/ 266507 w 1929652"/>
                <a:gd name="connsiteY63" fmla="*/ 115028 h 368574"/>
                <a:gd name="connsiteX64" fmla="*/ 240916 w 1929652"/>
                <a:gd name="connsiteY64" fmla="*/ 115719 h 368574"/>
                <a:gd name="connsiteX65" fmla="*/ 240225 w 1929652"/>
                <a:gd name="connsiteY65" fmla="*/ 108120 h 368574"/>
                <a:gd name="connsiteX66" fmla="*/ 254749 w 1929652"/>
                <a:gd name="connsiteY66" fmla="*/ 99829 h 368574"/>
                <a:gd name="connsiteX67" fmla="*/ 255441 w 1929652"/>
                <a:gd name="connsiteY67" fmla="*/ 31434 h 368574"/>
                <a:gd name="connsiteX68" fmla="*/ 254749 w 1929652"/>
                <a:gd name="connsiteY68" fmla="*/ 31434 h 368574"/>
                <a:gd name="connsiteX69" fmla="*/ 217746 w 1929652"/>
                <a:gd name="connsiteY69" fmla="*/ 112610 h 368574"/>
                <a:gd name="connsiteX70" fmla="*/ 210829 w 1929652"/>
                <a:gd name="connsiteY70" fmla="*/ 114683 h 368574"/>
                <a:gd name="connsiteX71" fmla="*/ 173480 w 1929652"/>
                <a:gd name="connsiteY71" fmla="*/ 29362 h 368574"/>
                <a:gd name="connsiteX72" fmla="*/ 172097 w 1929652"/>
                <a:gd name="connsiteY72" fmla="*/ 29707 h 368574"/>
                <a:gd name="connsiteX73" fmla="*/ 172097 w 1929652"/>
                <a:gd name="connsiteY73" fmla="*/ 94648 h 368574"/>
                <a:gd name="connsiteX74" fmla="*/ 180396 w 1929652"/>
                <a:gd name="connsiteY74" fmla="*/ 105356 h 368574"/>
                <a:gd name="connsiteX75" fmla="*/ 191463 w 1929652"/>
                <a:gd name="connsiteY75" fmla="*/ 107774 h 368574"/>
                <a:gd name="connsiteX76" fmla="*/ 191117 w 1929652"/>
                <a:gd name="connsiteY76" fmla="*/ 115719 h 368574"/>
                <a:gd name="connsiteX77" fmla="*/ 166218 w 1929652"/>
                <a:gd name="connsiteY77" fmla="*/ 115028 h 368574"/>
                <a:gd name="connsiteX78" fmla="*/ 143047 w 1929652"/>
                <a:gd name="connsiteY78" fmla="*/ 115719 h 368574"/>
                <a:gd name="connsiteX79" fmla="*/ 143047 w 1929652"/>
                <a:gd name="connsiteY79" fmla="*/ 107774 h 368574"/>
                <a:gd name="connsiteX80" fmla="*/ 159993 w 1929652"/>
                <a:gd name="connsiteY80" fmla="*/ 93957 h 368574"/>
                <a:gd name="connsiteX81" fmla="*/ 330831 w 1929652"/>
                <a:gd name="connsiteY81" fmla="*/ 42833 h 368574"/>
                <a:gd name="connsiteX82" fmla="*/ 332560 w 1929652"/>
                <a:gd name="connsiteY82" fmla="*/ 44906 h 368574"/>
                <a:gd name="connsiteX83" fmla="*/ 380284 w 1929652"/>
                <a:gd name="connsiteY83" fmla="*/ 43179 h 368574"/>
                <a:gd name="connsiteX84" fmla="*/ 381668 w 1929652"/>
                <a:gd name="connsiteY84" fmla="*/ 40761 h 368574"/>
                <a:gd name="connsiteX85" fmla="*/ 355731 w 1929652"/>
                <a:gd name="connsiteY85" fmla="*/ 10708 h 368574"/>
                <a:gd name="connsiteX86" fmla="*/ 330831 w 1929652"/>
                <a:gd name="connsiteY86" fmla="*/ 42833 h 368574"/>
                <a:gd name="connsiteX87" fmla="*/ 405876 w 1929652"/>
                <a:gd name="connsiteY87" fmla="*/ 89812 h 368574"/>
                <a:gd name="connsiteX88" fmla="*/ 404492 w 1929652"/>
                <a:gd name="connsiteY88" fmla="*/ 97411 h 368574"/>
                <a:gd name="connsiteX89" fmla="*/ 359535 w 1929652"/>
                <a:gd name="connsiteY89" fmla="*/ 118137 h 368574"/>
                <a:gd name="connsiteX90" fmla="*/ 325298 w 1929652"/>
                <a:gd name="connsiteY90" fmla="*/ 105011 h 368574"/>
                <a:gd name="connsiteX91" fmla="*/ 309390 w 1929652"/>
                <a:gd name="connsiteY91" fmla="*/ 60105 h 368574"/>
                <a:gd name="connsiteX92" fmla="*/ 333944 w 1929652"/>
                <a:gd name="connsiteY92" fmla="*/ 9327 h 368574"/>
                <a:gd name="connsiteX93" fmla="*/ 364376 w 1929652"/>
                <a:gd name="connsiteY93" fmla="*/ 0 h 368574"/>
                <a:gd name="connsiteX94" fmla="*/ 403801 w 1929652"/>
                <a:gd name="connsiteY94" fmla="*/ 39724 h 368574"/>
                <a:gd name="connsiteX95" fmla="*/ 408296 w 1929652"/>
                <a:gd name="connsiteY95" fmla="*/ 43179 h 368574"/>
                <a:gd name="connsiteX96" fmla="*/ 405876 w 1929652"/>
                <a:gd name="connsiteY96" fmla="*/ 49397 h 368574"/>
                <a:gd name="connsiteX97" fmla="*/ 332214 w 1929652"/>
                <a:gd name="connsiteY97" fmla="*/ 55614 h 368574"/>
                <a:gd name="connsiteX98" fmla="*/ 330485 w 1929652"/>
                <a:gd name="connsiteY98" fmla="*/ 58723 h 368574"/>
                <a:gd name="connsiteX99" fmla="*/ 341898 w 1929652"/>
                <a:gd name="connsiteY99" fmla="*/ 87394 h 368574"/>
                <a:gd name="connsiteX100" fmla="*/ 372676 w 1929652"/>
                <a:gd name="connsiteY100" fmla="*/ 99829 h 368574"/>
                <a:gd name="connsiteX101" fmla="*/ 404838 w 1929652"/>
                <a:gd name="connsiteY101" fmla="*/ 88085 h 368574"/>
                <a:gd name="connsiteX102" fmla="*/ 405876 w 1929652"/>
                <a:gd name="connsiteY102" fmla="*/ 89812 h 368574"/>
                <a:gd name="connsiteX103" fmla="*/ 430083 w 1929652"/>
                <a:gd name="connsiteY103" fmla="*/ 106047 h 368574"/>
                <a:gd name="connsiteX104" fmla="*/ 437346 w 1929652"/>
                <a:gd name="connsiteY104" fmla="*/ 95339 h 368574"/>
                <a:gd name="connsiteX105" fmla="*/ 437692 w 1929652"/>
                <a:gd name="connsiteY105" fmla="*/ 56305 h 368574"/>
                <a:gd name="connsiteX106" fmla="*/ 437346 w 1929652"/>
                <a:gd name="connsiteY106" fmla="*/ 21071 h 368574"/>
                <a:gd name="connsiteX107" fmla="*/ 431121 w 1929652"/>
                <a:gd name="connsiteY107" fmla="*/ 12435 h 368574"/>
                <a:gd name="connsiteX108" fmla="*/ 421438 w 1929652"/>
                <a:gd name="connsiteY108" fmla="*/ 11054 h 368574"/>
                <a:gd name="connsiteX109" fmla="*/ 422129 w 1929652"/>
                <a:gd name="connsiteY109" fmla="*/ 2763 h 368574"/>
                <a:gd name="connsiteX110" fmla="*/ 447029 w 1929652"/>
                <a:gd name="connsiteY110" fmla="*/ 3454 h 368574"/>
                <a:gd name="connsiteX111" fmla="*/ 473658 w 1929652"/>
                <a:gd name="connsiteY111" fmla="*/ 2763 h 368574"/>
                <a:gd name="connsiteX112" fmla="*/ 473658 w 1929652"/>
                <a:gd name="connsiteY112" fmla="*/ 11054 h 368574"/>
                <a:gd name="connsiteX113" fmla="*/ 464666 w 1929652"/>
                <a:gd name="connsiteY113" fmla="*/ 12435 h 368574"/>
                <a:gd name="connsiteX114" fmla="*/ 458787 w 1929652"/>
                <a:gd name="connsiteY114" fmla="*/ 20035 h 368574"/>
                <a:gd name="connsiteX115" fmla="*/ 458787 w 1929652"/>
                <a:gd name="connsiteY115" fmla="*/ 50433 h 368574"/>
                <a:gd name="connsiteX116" fmla="*/ 460170 w 1929652"/>
                <a:gd name="connsiteY116" fmla="*/ 51815 h 368574"/>
                <a:gd name="connsiteX117" fmla="*/ 508586 w 1929652"/>
                <a:gd name="connsiteY117" fmla="*/ 51815 h 368574"/>
                <a:gd name="connsiteX118" fmla="*/ 509969 w 1929652"/>
                <a:gd name="connsiteY118" fmla="*/ 50433 h 368574"/>
                <a:gd name="connsiteX119" fmla="*/ 509278 w 1929652"/>
                <a:gd name="connsiteY119" fmla="*/ 20726 h 368574"/>
                <a:gd name="connsiteX120" fmla="*/ 503399 w 1929652"/>
                <a:gd name="connsiteY120" fmla="*/ 12781 h 368574"/>
                <a:gd name="connsiteX121" fmla="*/ 493370 w 1929652"/>
                <a:gd name="connsiteY121" fmla="*/ 11054 h 368574"/>
                <a:gd name="connsiteX122" fmla="*/ 494407 w 1929652"/>
                <a:gd name="connsiteY122" fmla="*/ 2763 h 368574"/>
                <a:gd name="connsiteX123" fmla="*/ 521036 w 1929652"/>
                <a:gd name="connsiteY123" fmla="*/ 3454 h 368574"/>
                <a:gd name="connsiteX124" fmla="*/ 547665 w 1929652"/>
                <a:gd name="connsiteY124" fmla="*/ 2763 h 368574"/>
                <a:gd name="connsiteX125" fmla="*/ 547665 w 1929652"/>
                <a:gd name="connsiteY125" fmla="*/ 10708 h 368574"/>
                <a:gd name="connsiteX126" fmla="*/ 539365 w 1929652"/>
                <a:gd name="connsiteY126" fmla="*/ 12435 h 368574"/>
                <a:gd name="connsiteX127" fmla="*/ 531411 w 1929652"/>
                <a:gd name="connsiteY127" fmla="*/ 21417 h 368574"/>
                <a:gd name="connsiteX128" fmla="*/ 531411 w 1929652"/>
                <a:gd name="connsiteY128" fmla="*/ 56651 h 368574"/>
                <a:gd name="connsiteX129" fmla="*/ 531757 w 1929652"/>
                <a:gd name="connsiteY129" fmla="*/ 95684 h 368574"/>
                <a:gd name="connsiteX130" fmla="*/ 540748 w 1929652"/>
                <a:gd name="connsiteY130" fmla="*/ 105702 h 368574"/>
                <a:gd name="connsiteX131" fmla="*/ 550777 w 1929652"/>
                <a:gd name="connsiteY131" fmla="*/ 107774 h 368574"/>
                <a:gd name="connsiteX132" fmla="*/ 549739 w 1929652"/>
                <a:gd name="connsiteY132" fmla="*/ 115719 h 368574"/>
                <a:gd name="connsiteX133" fmla="*/ 522073 w 1929652"/>
                <a:gd name="connsiteY133" fmla="*/ 115028 h 368574"/>
                <a:gd name="connsiteX134" fmla="*/ 494407 w 1929652"/>
                <a:gd name="connsiteY134" fmla="*/ 115719 h 368574"/>
                <a:gd name="connsiteX135" fmla="*/ 494407 w 1929652"/>
                <a:gd name="connsiteY135" fmla="*/ 108120 h 368574"/>
                <a:gd name="connsiteX136" fmla="*/ 503745 w 1929652"/>
                <a:gd name="connsiteY136" fmla="*/ 106047 h 368574"/>
                <a:gd name="connsiteX137" fmla="*/ 509969 w 1929652"/>
                <a:gd name="connsiteY137" fmla="*/ 97411 h 368574"/>
                <a:gd name="connsiteX138" fmla="*/ 508932 w 1929652"/>
                <a:gd name="connsiteY138" fmla="*/ 62868 h 368574"/>
                <a:gd name="connsiteX139" fmla="*/ 460516 w 1929652"/>
                <a:gd name="connsiteY139" fmla="*/ 62868 h 368574"/>
                <a:gd name="connsiteX140" fmla="*/ 459133 w 1929652"/>
                <a:gd name="connsiteY140" fmla="*/ 63905 h 368574"/>
                <a:gd name="connsiteX141" fmla="*/ 459133 w 1929652"/>
                <a:gd name="connsiteY141" fmla="*/ 96030 h 368574"/>
                <a:gd name="connsiteX142" fmla="*/ 466395 w 1929652"/>
                <a:gd name="connsiteY142" fmla="*/ 106047 h 368574"/>
                <a:gd name="connsiteX143" fmla="*/ 476078 w 1929652"/>
                <a:gd name="connsiteY143" fmla="*/ 108120 h 368574"/>
                <a:gd name="connsiteX144" fmla="*/ 475041 w 1929652"/>
                <a:gd name="connsiteY144" fmla="*/ 115719 h 368574"/>
                <a:gd name="connsiteX145" fmla="*/ 447375 w 1929652"/>
                <a:gd name="connsiteY145" fmla="*/ 115028 h 368574"/>
                <a:gd name="connsiteX146" fmla="*/ 421092 w 1929652"/>
                <a:gd name="connsiteY146" fmla="*/ 115719 h 368574"/>
                <a:gd name="connsiteX147" fmla="*/ 421092 w 1929652"/>
                <a:gd name="connsiteY147" fmla="*/ 107774 h 368574"/>
                <a:gd name="connsiteX148" fmla="*/ 572218 w 1929652"/>
                <a:gd name="connsiteY148" fmla="*/ 105702 h 368574"/>
                <a:gd name="connsiteX149" fmla="*/ 578443 w 1929652"/>
                <a:gd name="connsiteY149" fmla="*/ 92575 h 368574"/>
                <a:gd name="connsiteX150" fmla="*/ 578789 w 1929652"/>
                <a:gd name="connsiteY150" fmla="*/ 53542 h 368574"/>
                <a:gd name="connsiteX151" fmla="*/ 578443 w 1929652"/>
                <a:gd name="connsiteY151" fmla="*/ 20726 h 368574"/>
                <a:gd name="connsiteX152" fmla="*/ 571872 w 1929652"/>
                <a:gd name="connsiteY152" fmla="*/ 12781 h 368574"/>
                <a:gd name="connsiteX153" fmla="*/ 562535 w 1929652"/>
                <a:gd name="connsiteY153" fmla="*/ 11054 h 368574"/>
                <a:gd name="connsiteX154" fmla="*/ 563227 w 1929652"/>
                <a:gd name="connsiteY154" fmla="*/ 2763 h 368574"/>
                <a:gd name="connsiteX155" fmla="*/ 588126 w 1929652"/>
                <a:gd name="connsiteY155" fmla="*/ 3454 h 368574"/>
                <a:gd name="connsiteX156" fmla="*/ 615101 w 1929652"/>
                <a:gd name="connsiteY156" fmla="*/ 2763 h 368574"/>
                <a:gd name="connsiteX157" fmla="*/ 615792 w 1929652"/>
                <a:gd name="connsiteY157" fmla="*/ 11054 h 368574"/>
                <a:gd name="connsiteX158" fmla="*/ 606109 w 1929652"/>
                <a:gd name="connsiteY158" fmla="*/ 12781 h 368574"/>
                <a:gd name="connsiteX159" fmla="*/ 599884 w 1929652"/>
                <a:gd name="connsiteY159" fmla="*/ 21417 h 368574"/>
                <a:gd name="connsiteX160" fmla="*/ 599539 w 1929652"/>
                <a:gd name="connsiteY160" fmla="*/ 74958 h 368574"/>
                <a:gd name="connsiteX161" fmla="*/ 600922 w 1929652"/>
                <a:gd name="connsiteY161" fmla="*/ 76340 h 368574"/>
                <a:gd name="connsiteX162" fmla="*/ 649338 w 1929652"/>
                <a:gd name="connsiteY162" fmla="*/ 24526 h 368574"/>
                <a:gd name="connsiteX163" fmla="*/ 650721 w 1929652"/>
                <a:gd name="connsiteY163" fmla="*/ 21071 h 368574"/>
                <a:gd name="connsiteX164" fmla="*/ 645534 w 1929652"/>
                <a:gd name="connsiteY164" fmla="*/ 12781 h 368574"/>
                <a:gd name="connsiteX165" fmla="*/ 636888 w 1929652"/>
                <a:gd name="connsiteY165" fmla="*/ 11054 h 368574"/>
                <a:gd name="connsiteX166" fmla="*/ 637925 w 1929652"/>
                <a:gd name="connsiteY166" fmla="*/ 2763 h 368574"/>
                <a:gd name="connsiteX167" fmla="*/ 662133 w 1929652"/>
                <a:gd name="connsiteY167" fmla="*/ 3454 h 368574"/>
                <a:gd name="connsiteX168" fmla="*/ 688070 w 1929652"/>
                <a:gd name="connsiteY168" fmla="*/ 2763 h 368574"/>
                <a:gd name="connsiteX169" fmla="*/ 688070 w 1929652"/>
                <a:gd name="connsiteY169" fmla="*/ 10708 h 368574"/>
                <a:gd name="connsiteX170" fmla="*/ 677350 w 1929652"/>
                <a:gd name="connsiteY170" fmla="*/ 13126 h 368574"/>
                <a:gd name="connsiteX171" fmla="*/ 672508 w 1929652"/>
                <a:gd name="connsiteY171" fmla="*/ 20726 h 368574"/>
                <a:gd name="connsiteX172" fmla="*/ 672854 w 1929652"/>
                <a:gd name="connsiteY172" fmla="*/ 96720 h 368574"/>
                <a:gd name="connsiteX173" fmla="*/ 678733 w 1929652"/>
                <a:gd name="connsiteY173" fmla="*/ 105011 h 368574"/>
                <a:gd name="connsiteX174" fmla="*/ 691874 w 1929652"/>
                <a:gd name="connsiteY174" fmla="*/ 107774 h 368574"/>
                <a:gd name="connsiteX175" fmla="*/ 690837 w 1929652"/>
                <a:gd name="connsiteY175" fmla="*/ 115719 h 368574"/>
                <a:gd name="connsiteX176" fmla="*/ 661787 w 1929652"/>
                <a:gd name="connsiteY176" fmla="*/ 115028 h 368574"/>
                <a:gd name="connsiteX177" fmla="*/ 639309 w 1929652"/>
                <a:gd name="connsiteY177" fmla="*/ 115719 h 368574"/>
                <a:gd name="connsiteX178" fmla="*/ 638963 w 1929652"/>
                <a:gd name="connsiteY178" fmla="*/ 108810 h 368574"/>
                <a:gd name="connsiteX179" fmla="*/ 651413 w 1929652"/>
                <a:gd name="connsiteY179" fmla="*/ 98793 h 368574"/>
                <a:gd name="connsiteX180" fmla="*/ 651413 w 1929652"/>
                <a:gd name="connsiteY180" fmla="*/ 39034 h 368574"/>
                <a:gd name="connsiteX181" fmla="*/ 650029 w 1929652"/>
                <a:gd name="connsiteY181" fmla="*/ 38343 h 368574"/>
                <a:gd name="connsiteX182" fmla="*/ 601614 w 1929652"/>
                <a:gd name="connsiteY182" fmla="*/ 90157 h 368574"/>
                <a:gd name="connsiteX183" fmla="*/ 599884 w 1929652"/>
                <a:gd name="connsiteY183" fmla="*/ 94648 h 368574"/>
                <a:gd name="connsiteX184" fmla="*/ 606801 w 1929652"/>
                <a:gd name="connsiteY184" fmla="*/ 106047 h 368574"/>
                <a:gd name="connsiteX185" fmla="*/ 617176 w 1929652"/>
                <a:gd name="connsiteY185" fmla="*/ 108120 h 368574"/>
                <a:gd name="connsiteX186" fmla="*/ 616138 w 1929652"/>
                <a:gd name="connsiteY186" fmla="*/ 115719 h 368574"/>
                <a:gd name="connsiteX187" fmla="*/ 588472 w 1929652"/>
                <a:gd name="connsiteY187" fmla="*/ 115028 h 368574"/>
                <a:gd name="connsiteX188" fmla="*/ 561843 w 1929652"/>
                <a:gd name="connsiteY188" fmla="*/ 115719 h 368574"/>
                <a:gd name="connsiteX189" fmla="*/ 561843 w 1929652"/>
                <a:gd name="connsiteY189" fmla="*/ 107774 h 368574"/>
                <a:gd name="connsiteX190" fmla="*/ 572218 w 1929652"/>
                <a:gd name="connsiteY190" fmla="*/ 105702 h 368574"/>
                <a:gd name="connsiteX191" fmla="*/ 10596 w 1929652"/>
                <a:gd name="connsiteY191" fmla="*/ 191368 h 368574"/>
                <a:gd name="connsiteX192" fmla="*/ 62124 w 1929652"/>
                <a:gd name="connsiteY192" fmla="*/ 192059 h 368574"/>
                <a:gd name="connsiteX193" fmla="*/ 67311 w 1929652"/>
                <a:gd name="connsiteY193" fmla="*/ 208294 h 368574"/>
                <a:gd name="connsiteX194" fmla="*/ 120914 w 1929652"/>
                <a:gd name="connsiteY194" fmla="*/ 321596 h 368574"/>
                <a:gd name="connsiteX195" fmla="*/ 121952 w 1929652"/>
                <a:gd name="connsiteY195" fmla="*/ 321596 h 368574"/>
                <a:gd name="connsiteX196" fmla="*/ 176592 w 1929652"/>
                <a:gd name="connsiteY196" fmla="*/ 206913 h 368574"/>
                <a:gd name="connsiteX197" fmla="*/ 181434 w 1929652"/>
                <a:gd name="connsiteY197" fmla="*/ 192059 h 368574"/>
                <a:gd name="connsiteX198" fmla="*/ 231233 w 1929652"/>
                <a:gd name="connsiteY198" fmla="*/ 191368 h 368574"/>
                <a:gd name="connsiteX199" fmla="*/ 231233 w 1929652"/>
                <a:gd name="connsiteY199" fmla="*/ 198968 h 368574"/>
                <a:gd name="connsiteX200" fmla="*/ 212904 w 1929652"/>
                <a:gd name="connsiteY200" fmla="*/ 202422 h 368574"/>
                <a:gd name="connsiteX201" fmla="*/ 204950 w 1929652"/>
                <a:gd name="connsiteY201" fmla="*/ 213476 h 368574"/>
                <a:gd name="connsiteX202" fmla="*/ 208408 w 1929652"/>
                <a:gd name="connsiteY202" fmla="*/ 339558 h 368574"/>
                <a:gd name="connsiteX203" fmla="*/ 219129 w 1929652"/>
                <a:gd name="connsiteY203" fmla="*/ 355448 h 368574"/>
                <a:gd name="connsiteX204" fmla="*/ 234691 w 1929652"/>
                <a:gd name="connsiteY204" fmla="*/ 357866 h 368574"/>
                <a:gd name="connsiteX205" fmla="*/ 234691 w 1929652"/>
                <a:gd name="connsiteY205" fmla="*/ 365811 h 368574"/>
                <a:gd name="connsiteX206" fmla="*/ 196996 w 1929652"/>
                <a:gd name="connsiteY206" fmla="*/ 365120 h 368574"/>
                <a:gd name="connsiteX207" fmla="*/ 159301 w 1929652"/>
                <a:gd name="connsiteY207" fmla="*/ 365811 h 368574"/>
                <a:gd name="connsiteX208" fmla="*/ 159301 w 1929652"/>
                <a:gd name="connsiteY208" fmla="*/ 357866 h 368574"/>
                <a:gd name="connsiteX209" fmla="*/ 174517 w 1929652"/>
                <a:gd name="connsiteY209" fmla="*/ 354411 h 368574"/>
                <a:gd name="connsiteX210" fmla="*/ 182126 w 1929652"/>
                <a:gd name="connsiteY210" fmla="*/ 342667 h 368574"/>
                <a:gd name="connsiteX211" fmla="*/ 181088 w 1929652"/>
                <a:gd name="connsiteY211" fmla="*/ 225221 h 368574"/>
                <a:gd name="connsiteX212" fmla="*/ 179705 w 1929652"/>
                <a:gd name="connsiteY212" fmla="*/ 225221 h 368574"/>
                <a:gd name="connsiteX213" fmla="*/ 116419 w 1929652"/>
                <a:gd name="connsiteY213" fmla="*/ 365465 h 368574"/>
                <a:gd name="connsiteX214" fmla="*/ 108119 w 1929652"/>
                <a:gd name="connsiteY214" fmla="*/ 365811 h 368574"/>
                <a:gd name="connsiteX215" fmla="*/ 48982 w 1929652"/>
                <a:gd name="connsiteY215" fmla="*/ 224875 h 368574"/>
                <a:gd name="connsiteX216" fmla="*/ 47599 w 1929652"/>
                <a:gd name="connsiteY216" fmla="*/ 225566 h 368574"/>
                <a:gd name="connsiteX217" fmla="*/ 42066 w 1929652"/>
                <a:gd name="connsiteY217" fmla="*/ 336104 h 368574"/>
                <a:gd name="connsiteX218" fmla="*/ 51403 w 1929652"/>
                <a:gd name="connsiteY218" fmla="*/ 354757 h 368574"/>
                <a:gd name="connsiteX219" fmla="*/ 68694 w 1929652"/>
                <a:gd name="connsiteY219" fmla="*/ 357866 h 368574"/>
                <a:gd name="connsiteX220" fmla="*/ 68003 w 1929652"/>
                <a:gd name="connsiteY220" fmla="*/ 365811 h 368574"/>
                <a:gd name="connsiteX221" fmla="*/ 34803 w 1929652"/>
                <a:gd name="connsiteY221" fmla="*/ 365120 h 368574"/>
                <a:gd name="connsiteX222" fmla="*/ 912 w 1929652"/>
                <a:gd name="connsiteY222" fmla="*/ 365811 h 368574"/>
                <a:gd name="connsiteX223" fmla="*/ 912 w 1929652"/>
                <a:gd name="connsiteY223" fmla="*/ 357866 h 368574"/>
                <a:gd name="connsiteX224" fmla="*/ 14745 w 1929652"/>
                <a:gd name="connsiteY224" fmla="*/ 355448 h 368574"/>
                <a:gd name="connsiteX225" fmla="*/ 27195 w 1929652"/>
                <a:gd name="connsiteY225" fmla="*/ 335413 h 368574"/>
                <a:gd name="connsiteX226" fmla="*/ 37224 w 1929652"/>
                <a:gd name="connsiteY226" fmla="*/ 215549 h 368574"/>
                <a:gd name="connsiteX227" fmla="*/ 29270 w 1929652"/>
                <a:gd name="connsiteY227" fmla="*/ 203113 h 368574"/>
                <a:gd name="connsiteX228" fmla="*/ 9904 w 1929652"/>
                <a:gd name="connsiteY228" fmla="*/ 198968 h 368574"/>
                <a:gd name="connsiteX229" fmla="*/ 10250 w 1929652"/>
                <a:gd name="connsiteY229" fmla="*/ 191368 h 368574"/>
                <a:gd name="connsiteX230" fmla="*/ 279303 w 1929652"/>
                <a:gd name="connsiteY230" fmla="*/ 339903 h 368574"/>
                <a:gd name="connsiteX231" fmla="*/ 284145 w 1929652"/>
                <a:gd name="connsiteY231" fmla="*/ 352339 h 368574"/>
                <a:gd name="connsiteX232" fmla="*/ 279649 w 1929652"/>
                <a:gd name="connsiteY232" fmla="*/ 363393 h 368574"/>
                <a:gd name="connsiteX233" fmla="*/ 267545 w 1929652"/>
                <a:gd name="connsiteY233" fmla="*/ 368229 h 368574"/>
                <a:gd name="connsiteX234" fmla="*/ 257516 w 1929652"/>
                <a:gd name="connsiteY234" fmla="*/ 364084 h 368574"/>
                <a:gd name="connsiteX235" fmla="*/ 252674 w 1929652"/>
                <a:gd name="connsiteY235" fmla="*/ 351993 h 368574"/>
                <a:gd name="connsiteX236" fmla="*/ 257862 w 1929652"/>
                <a:gd name="connsiteY236" fmla="*/ 339903 h 368574"/>
                <a:gd name="connsiteX237" fmla="*/ 268928 w 1929652"/>
                <a:gd name="connsiteY237" fmla="*/ 335413 h 368574"/>
                <a:gd name="connsiteX238" fmla="*/ 279303 w 1929652"/>
                <a:gd name="connsiteY238" fmla="*/ 339903 h 368574"/>
                <a:gd name="connsiteX239" fmla="*/ 420054 w 1929652"/>
                <a:gd name="connsiteY239" fmla="*/ 317450 h 368574"/>
                <a:gd name="connsiteX240" fmla="*/ 369218 w 1929652"/>
                <a:gd name="connsiteY240" fmla="*/ 275999 h 368574"/>
                <a:gd name="connsiteX241" fmla="*/ 355385 w 1929652"/>
                <a:gd name="connsiteY241" fmla="*/ 276690 h 368574"/>
                <a:gd name="connsiteX242" fmla="*/ 354002 w 1929652"/>
                <a:gd name="connsiteY242" fmla="*/ 277726 h 368574"/>
                <a:gd name="connsiteX243" fmla="*/ 355039 w 1929652"/>
                <a:gd name="connsiteY243" fmla="*/ 341285 h 368574"/>
                <a:gd name="connsiteX244" fmla="*/ 361610 w 1929652"/>
                <a:gd name="connsiteY244" fmla="*/ 351993 h 368574"/>
                <a:gd name="connsiteX245" fmla="*/ 383051 w 1929652"/>
                <a:gd name="connsiteY245" fmla="*/ 356139 h 368574"/>
                <a:gd name="connsiteX246" fmla="*/ 420054 w 1929652"/>
                <a:gd name="connsiteY246" fmla="*/ 317450 h 368574"/>
                <a:gd name="connsiteX247" fmla="*/ 357114 w 1929652"/>
                <a:gd name="connsiteY247" fmla="*/ 202077 h 368574"/>
                <a:gd name="connsiteX248" fmla="*/ 355039 w 1929652"/>
                <a:gd name="connsiteY248" fmla="*/ 206567 h 368574"/>
                <a:gd name="connsiteX249" fmla="*/ 354002 w 1929652"/>
                <a:gd name="connsiteY249" fmla="*/ 264600 h 368574"/>
                <a:gd name="connsiteX250" fmla="*/ 355385 w 1929652"/>
                <a:gd name="connsiteY250" fmla="*/ 265981 h 368574"/>
                <a:gd name="connsiteX251" fmla="*/ 372676 w 1929652"/>
                <a:gd name="connsiteY251" fmla="*/ 266672 h 368574"/>
                <a:gd name="connsiteX252" fmla="*/ 395847 w 1929652"/>
                <a:gd name="connsiteY252" fmla="*/ 263218 h 368574"/>
                <a:gd name="connsiteX253" fmla="*/ 408988 w 1929652"/>
                <a:gd name="connsiteY253" fmla="*/ 236965 h 368574"/>
                <a:gd name="connsiteX254" fmla="*/ 367143 w 1929652"/>
                <a:gd name="connsiteY254" fmla="*/ 201386 h 368574"/>
                <a:gd name="connsiteX255" fmla="*/ 357114 w 1929652"/>
                <a:gd name="connsiteY255" fmla="*/ 202077 h 368574"/>
                <a:gd name="connsiteX256" fmla="*/ 306623 w 1929652"/>
                <a:gd name="connsiteY256" fmla="*/ 191368 h 368574"/>
                <a:gd name="connsiteX257" fmla="*/ 338785 w 1929652"/>
                <a:gd name="connsiteY257" fmla="*/ 192059 h 368574"/>
                <a:gd name="connsiteX258" fmla="*/ 384088 w 1929652"/>
                <a:gd name="connsiteY258" fmla="*/ 191368 h 368574"/>
                <a:gd name="connsiteX259" fmla="*/ 433888 w 1929652"/>
                <a:gd name="connsiteY259" fmla="*/ 230747 h 368574"/>
                <a:gd name="connsiteX260" fmla="*/ 406221 w 1929652"/>
                <a:gd name="connsiteY260" fmla="*/ 267018 h 368574"/>
                <a:gd name="connsiteX261" fmla="*/ 406221 w 1929652"/>
                <a:gd name="connsiteY261" fmla="*/ 268054 h 368574"/>
                <a:gd name="connsiteX262" fmla="*/ 446337 w 1929652"/>
                <a:gd name="connsiteY262" fmla="*/ 311233 h 368574"/>
                <a:gd name="connsiteX263" fmla="*/ 411063 w 1929652"/>
                <a:gd name="connsiteY263" fmla="*/ 359593 h 368574"/>
                <a:gd name="connsiteX264" fmla="*/ 367489 w 1929652"/>
                <a:gd name="connsiteY264" fmla="*/ 366501 h 368574"/>
                <a:gd name="connsiteX265" fmla="*/ 303165 w 1929652"/>
                <a:gd name="connsiteY265" fmla="*/ 365811 h 368574"/>
                <a:gd name="connsiteX266" fmla="*/ 303165 w 1929652"/>
                <a:gd name="connsiteY266" fmla="*/ 357866 h 368574"/>
                <a:gd name="connsiteX267" fmla="*/ 320802 w 1929652"/>
                <a:gd name="connsiteY267" fmla="*/ 355448 h 368574"/>
                <a:gd name="connsiteX268" fmla="*/ 329794 w 1929652"/>
                <a:gd name="connsiteY268" fmla="*/ 341285 h 368574"/>
                <a:gd name="connsiteX269" fmla="*/ 330485 w 1929652"/>
                <a:gd name="connsiteY269" fmla="*/ 277381 h 368574"/>
                <a:gd name="connsiteX270" fmla="*/ 330485 w 1929652"/>
                <a:gd name="connsiteY270" fmla="*/ 213130 h 368574"/>
                <a:gd name="connsiteX271" fmla="*/ 322531 w 1929652"/>
                <a:gd name="connsiteY271" fmla="*/ 201386 h 368574"/>
                <a:gd name="connsiteX272" fmla="*/ 306277 w 1929652"/>
                <a:gd name="connsiteY272" fmla="*/ 198622 h 368574"/>
                <a:gd name="connsiteX273" fmla="*/ 306277 w 1929652"/>
                <a:gd name="connsiteY273" fmla="*/ 191023 h 368574"/>
                <a:gd name="connsiteX274" fmla="*/ 491295 w 1929652"/>
                <a:gd name="connsiteY274" fmla="*/ 339903 h 368574"/>
                <a:gd name="connsiteX275" fmla="*/ 496482 w 1929652"/>
                <a:gd name="connsiteY275" fmla="*/ 352339 h 368574"/>
                <a:gd name="connsiteX276" fmla="*/ 491986 w 1929652"/>
                <a:gd name="connsiteY276" fmla="*/ 363393 h 368574"/>
                <a:gd name="connsiteX277" fmla="*/ 479882 w 1929652"/>
                <a:gd name="connsiteY277" fmla="*/ 368229 h 368574"/>
                <a:gd name="connsiteX278" fmla="*/ 469508 w 1929652"/>
                <a:gd name="connsiteY278" fmla="*/ 364084 h 368574"/>
                <a:gd name="connsiteX279" fmla="*/ 464666 w 1929652"/>
                <a:gd name="connsiteY279" fmla="*/ 351993 h 368574"/>
                <a:gd name="connsiteX280" fmla="*/ 469853 w 1929652"/>
                <a:gd name="connsiteY280" fmla="*/ 339903 h 368574"/>
                <a:gd name="connsiteX281" fmla="*/ 480920 w 1929652"/>
                <a:gd name="connsiteY281" fmla="*/ 335413 h 368574"/>
                <a:gd name="connsiteX282" fmla="*/ 491295 w 1929652"/>
                <a:gd name="connsiteY282" fmla="*/ 339903 h 368574"/>
                <a:gd name="connsiteX283" fmla="*/ 589510 w 1929652"/>
                <a:gd name="connsiteY283" fmla="*/ 331613 h 368574"/>
                <a:gd name="connsiteX284" fmla="*/ 636888 w 1929652"/>
                <a:gd name="connsiteY284" fmla="*/ 208294 h 368574"/>
                <a:gd name="connsiteX285" fmla="*/ 641384 w 1929652"/>
                <a:gd name="connsiteY285" fmla="*/ 191714 h 368574"/>
                <a:gd name="connsiteX286" fmla="*/ 650721 w 1929652"/>
                <a:gd name="connsiteY286" fmla="*/ 192059 h 368574"/>
                <a:gd name="connsiteX287" fmla="*/ 660058 w 1929652"/>
                <a:gd name="connsiteY287" fmla="*/ 192059 h 368574"/>
                <a:gd name="connsiteX288" fmla="*/ 664554 w 1929652"/>
                <a:gd name="connsiteY288" fmla="*/ 206567 h 368574"/>
                <a:gd name="connsiteX289" fmla="*/ 711241 w 1929652"/>
                <a:gd name="connsiteY289" fmla="*/ 335067 h 368574"/>
                <a:gd name="connsiteX290" fmla="*/ 741673 w 1929652"/>
                <a:gd name="connsiteY290" fmla="*/ 357866 h 368574"/>
                <a:gd name="connsiteX291" fmla="*/ 740982 w 1929652"/>
                <a:gd name="connsiteY291" fmla="*/ 365811 h 368574"/>
                <a:gd name="connsiteX292" fmla="*/ 706745 w 1929652"/>
                <a:gd name="connsiteY292" fmla="*/ 365120 h 368574"/>
                <a:gd name="connsiteX293" fmla="*/ 669741 w 1929652"/>
                <a:gd name="connsiteY293" fmla="*/ 365811 h 368574"/>
                <a:gd name="connsiteX294" fmla="*/ 669741 w 1929652"/>
                <a:gd name="connsiteY294" fmla="*/ 357866 h 368574"/>
                <a:gd name="connsiteX295" fmla="*/ 684958 w 1929652"/>
                <a:gd name="connsiteY295" fmla="*/ 354411 h 368574"/>
                <a:gd name="connsiteX296" fmla="*/ 688416 w 1929652"/>
                <a:gd name="connsiteY296" fmla="*/ 347503 h 368574"/>
                <a:gd name="connsiteX297" fmla="*/ 644842 w 1929652"/>
                <a:gd name="connsiteY297" fmla="*/ 221421 h 368574"/>
                <a:gd name="connsiteX298" fmla="*/ 643459 w 1929652"/>
                <a:gd name="connsiteY298" fmla="*/ 221766 h 368574"/>
                <a:gd name="connsiteX299" fmla="*/ 601959 w 1929652"/>
                <a:gd name="connsiteY299" fmla="*/ 338522 h 368574"/>
                <a:gd name="connsiteX300" fmla="*/ 609568 w 1929652"/>
                <a:gd name="connsiteY300" fmla="*/ 355793 h 368574"/>
                <a:gd name="connsiteX301" fmla="*/ 623401 w 1929652"/>
                <a:gd name="connsiteY301" fmla="*/ 357866 h 368574"/>
                <a:gd name="connsiteX302" fmla="*/ 622709 w 1929652"/>
                <a:gd name="connsiteY302" fmla="*/ 365811 h 368574"/>
                <a:gd name="connsiteX303" fmla="*/ 586743 w 1929652"/>
                <a:gd name="connsiteY303" fmla="*/ 365120 h 368574"/>
                <a:gd name="connsiteX304" fmla="*/ 556656 w 1929652"/>
                <a:gd name="connsiteY304" fmla="*/ 365811 h 368574"/>
                <a:gd name="connsiteX305" fmla="*/ 556656 w 1929652"/>
                <a:gd name="connsiteY305" fmla="*/ 357866 h 368574"/>
                <a:gd name="connsiteX306" fmla="*/ 589510 w 1929652"/>
                <a:gd name="connsiteY306" fmla="*/ 331613 h 368574"/>
                <a:gd name="connsiteX307" fmla="*/ 785593 w 1929652"/>
                <a:gd name="connsiteY307" fmla="*/ 264945 h 368574"/>
                <a:gd name="connsiteX308" fmla="*/ 771414 w 1929652"/>
                <a:gd name="connsiteY308" fmla="*/ 301215 h 368574"/>
                <a:gd name="connsiteX309" fmla="*/ 810493 w 1929652"/>
                <a:gd name="connsiteY309" fmla="*/ 356829 h 368574"/>
                <a:gd name="connsiteX310" fmla="*/ 827784 w 1929652"/>
                <a:gd name="connsiteY310" fmla="*/ 350957 h 368574"/>
                <a:gd name="connsiteX311" fmla="*/ 838159 w 1929652"/>
                <a:gd name="connsiteY311" fmla="*/ 315378 h 368574"/>
                <a:gd name="connsiteX312" fmla="*/ 799081 w 1929652"/>
                <a:gd name="connsiteY312" fmla="*/ 261145 h 368574"/>
                <a:gd name="connsiteX313" fmla="*/ 785593 w 1929652"/>
                <a:gd name="connsiteY313" fmla="*/ 264600 h 368574"/>
                <a:gd name="connsiteX314" fmla="*/ 862367 w 1929652"/>
                <a:gd name="connsiteY314" fmla="*/ 306397 h 368574"/>
                <a:gd name="connsiteX315" fmla="*/ 836084 w 1929652"/>
                <a:gd name="connsiteY315" fmla="*/ 358211 h 368574"/>
                <a:gd name="connsiteX316" fmla="*/ 803230 w 1929652"/>
                <a:gd name="connsiteY316" fmla="*/ 368574 h 368574"/>
                <a:gd name="connsiteX317" fmla="*/ 747207 w 1929652"/>
                <a:gd name="connsiteY317" fmla="*/ 308124 h 368574"/>
                <a:gd name="connsiteX318" fmla="*/ 771760 w 1929652"/>
                <a:gd name="connsiteY318" fmla="*/ 261145 h 368574"/>
                <a:gd name="connsiteX319" fmla="*/ 808764 w 1929652"/>
                <a:gd name="connsiteY319" fmla="*/ 250092 h 368574"/>
                <a:gd name="connsiteX320" fmla="*/ 862367 w 1929652"/>
                <a:gd name="connsiteY320" fmla="*/ 306397 h 368574"/>
                <a:gd name="connsiteX321" fmla="*/ 895220 w 1929652"/>
                <a:gd name="connsiteY321" fmla="*/ 344048 h 368574"/>
                <a:gd name="connsiteX322" fmla="*/ 897641 w 1929652"/>
                <a:gd name="connsiteY322" fmla="*/ 271163 h 368574"/>
                <a:gd name="connsiteX323" fmla="*/ 890725 w 1929652"/>
                <a:gd name="connsiteY323" fmla="*/ 262527 h 368574"/>
                <a:gd name="connsiteX324" fmla="*/ 881041 w 1929652"/>
                <a:gd name="connsiteY324" fmla="*/ 260800 h 368574"/>
                <a:gd name="connsiteX325" fmla="*/ 882079 w 1929652"/>
                <a:gd name="connsiteY325" fmla="*/ 252855 h 368574"/>
                <a:gd name="connsiteX326" fmla="*/ 906287 w 1929652"/>
                <a:gd name="connsiteY326" fmla="*/ 253546 h 368574"/>
                <a:gd name="connsiteX327" fmla="*/ 918737 w 1929652"/>
                <a:gd name="connsiteY327" fmla="*/ 253200 h 368574"/>
                <a:gd name="connsiteX328" fmla="*/ 922887 w 1929652"/>
                <a:gd name="connsiteY328" fmla="*/ 263563 h 368574"/>
                <a:gd name="connsiteX329" fmla="*/ 955394 w 1929652"/>
                <a:gd name="connsiteY329" fmla="*/ 329540 h 368574"/>
                <a:gd name="connsiteX330" fmla="*/ 956778 w 1929652"/>
                <a:gd name="connsiteY330" fmla="*/ 329540 h 368574"/>
                <a:gd name="connsiteX331" fmla="*/ 991360 w 1929652"/>
                <a:gd name="connsiteY331" fmla="*/ 253546 h 368574"/>
                <a:gd name="connsiteX332" fmla="*/ 1002773 w 1929652"/>
                <a:gd name="connsiteY332" fmla="*/ 253546 h 368574"/>
                <a:gd name="connsiteX333" fmla="*/ 1026980 w 1929652"/>
                <a:gd name="connsiteY333" fmla="*/ 252855 h 368574"/>
                <a:gd name="connsiteX334" fmla="*/ 1026980 w 1929652"/>
                <a:gd name="connsiteY334" fmla="*/ 260800 h 368574"/>
                <a:gd name="connsiteX335" fmla="*/ 1015914 w 1929652"/>
                <a:gd name="connsiteY335" fmla="*/ 263218 h 368574"/>
                <a:gd name="connsiteX336" fmla="*/ 1010727 w 1929652"/>
                <a:gd name="connsiteY336" fmla="*/ 270472 h 368574"/>
                <a:gd name="connsiteX337" fmla="*/ 1011418 w 1929652"/>
                <a:gd name="connsiteY337" fmla="*/ 345776 h 368574"/>
                <a:gd name="connsiteX338" fmla="*/ 1019718 w 1929652"/>
                <a:gd name="connsiteY338" fmla="*/ 355793 h 368574"/>
                <a:gd name="connsiteX339" fmla="*/ 1029401 w 1929652"/>
                <a:gd name="connsiteY339" fmla="*/ 357866 h 368574"/>
                <a:gd name="connsiteX340" fmla="*/ 1028018 w 1929652"/>
                <a:gd name="connsiteY340" fmla="*/ 365811 h 368574"/>
                <a:gd name="connsiteX341" fmla="*/ 1001389 w 1929652"/>
                <a:gd name="connsiteY341" fmla="*/ 365120 h 368574"/>
                <a:gd name="connsiteX342" fmla="*/ 975798 w 1929652"/>
                <a:gd name="connsiteY342" fmla="*/ 365811 h 368574"/>
                <a:gd name="connsiteX343" fmla="*/ 975106 w 1929652"/>
                <a:gd name="connsiteY343" fmla="*/ 357866 h 368574"/>
                <a:gd name="connsiteX344" fmla="*/ 989631 w 1929652"/>
                <a:gd name="connsiteY344" fmla="*/ 349921 h 368574"/>
                <a:gd name="connsiteX345" fmla="*/ 990323 w 1929652"/>
                <a:gd name="connsiteY345" fmla="*/ 281526 h 368574"/>
                <a:gd name="connsiteX346" fmla="*/ 989631 w 1929652"/>
                <a:gd name="connsiteY346" fmla="*/ 281526 h 368574"/>
                <a:gd name="connsiteX347" fmla="*/ 952974 w 1929652"/>
                <a:gd name="connsiteY347" fmla="*/ 362702 h 368574"/>
                <a:gd name="connsiteX348" fmla="*/ 946057 w 1929652"/>
                <a:gd name="connsiteY348" fmla="*/ 364774 h 368574"/>
                <a:gd name="connsiteX349" fmla="*/ 908708 w 1929652"/>
                <a:gd name="connsiteY349" fmla="*/ 279453 h 368574"/>
                <a:gd name="connsiteX350" fmla="*/ 907324 w 1929652"/>
                <a:gd name="connsiteY350" fmla="*/ 279798 h 368574"/>
                <a:gd name="connsiteX351" fmla="*/ 907324 w 1929652"/>
                <a:gd name="connsiteY351" fmla="*/ 344739 h 368574"/>
                <a:gd name="connsiteX352" fmla="*/ 915624 w 1929652"/>
                <a:gd name="connsiteY352" fmla="*/ 355448 h 368574"/>
                <a:gd name="connsiteX353" fmla="*/ 926691 w 1929652"/>
                <a:gd name="connsiteY353" fmla="*/ 357866 h 368574"/>
                <a:gd name="connsiteX354" fmla="*/ 926345 w 1929652"/>
                <a:gd name="connsiteY354" fmla="*/ 365811 h 368574"/>
                <a:gd name="connsiteX355" fmla="*/ 901445 w 1929652"/>
                <a:gd name="connsiteY355" fmla="*/ 365120 h 368574"/>
                <a:gd name="connsiteX356" fmla="*/ 878275 w 1929652"/>
                <a:gd name="connsiteY356" fmla="*/ 365811 h 368574"/>
                <a:gd name="connsiteX357" fmla="*/ 878275 w 1929652"/>
                <a:gd name="connsiteY357" fmla="*/ 357866 h 368574"/>
                <a:gd name="connsiteX358" fmla="*/ 895220 w 1929652"/>
                <a:gd name="connsiteY358" fmla="*/ 344048 h 368574"/>
                <a:gd name="connsiteX359" fmla="*/ 1082313 w 1929652"/>
                <a:gd name="connsiteY359" fmla="*/ 264945 h 368574"/>
                <a:gd name="connsiteX360" fmla="*/ 1068480 w 1929652"/>
                <a:gd name="connsiteY360" fmla="*/ 301215 h 368574"/>
                <a:gd name="connsiteX361" fmla="*/ 1107212 w 1929652"/>
                <a:gd name="connsiteY361" fmla="*/ 356829 h 368574"/>
                <a:gd name="connsiteX362" fmla="*/ 1124504 w 1929652"/>
                <a:gd name="connsiteY362" fmla="*/ 350957 h 368574"/>
                <a:gd name="connsiteX363" fmla="*/ 1134878 w 1929652"/>
                <a:gd name="connsiteY363" fmla="*/ 315378 h 368574"/>
                <a:gd name="connsiteX364" fmla="*/ 1096146 w 1929652"/>
                <a:gd name="connsiteY364" fmla="*/ 261145 h 368574"/>
                <a:gd name="connsiteX365" fmla="*/ 1082313 w 1929652"/>
                <a:gd name="connsiteY365" fmla="*/ 264600 h 368574"/>
                <a:gd name="connsiteX366" fmla="*/ 1159086 w 1929652"/>
                <a:gd name="connsiteY366" fmla="*/ 306397 h 368574"/>
                <a:gd name="connsiteX367" fmla="*/ 1132803 w 1929652"/>
                <a:gd name="connsiteY367" fmla="*/ 358211 h 368574"/>
                <a:gd name="connsiteX368" fmla="*/ 1100296 w 1929652"/>
                <a:gd name="connsiteY368" fmla="*/ 368574 h 368574"/>
                <a:gd name="connsiteX369" fmla="*/ 1044272 w 1929652"/>
                <a:gd name="connsiteY369" fmla="*/ 308124 h 368574"/>
                <a:gd name="connsiteX370" fmla="*/ 1068480 w 1929652"/>
                <a:gd name="connsiteY370" fmla="*/ 261145 h 368574"/>
                <a:gd name="connsiteX371" fmla="*/ 1105483 w 1929652"/>
                <a:gd name="connsiteY371" fmla="*/ 250092 h 368574"/>
                <a:gd name="connsiteX372" fmla="*/ 1159086 w 1929652"/>
                <a:gd name="connsiteY372" fmla="*/ 306397 h 368574"/>
                <a:gd name="connsiteX373" fmla="*/ 1186752 w 1929652"/>
                <a:gd name="connsiteY373" fmla="*/ 356139 h 368574"/>
                <a:gd name="connsiteX374" fmla="*/ 1194015 w 1929652"/>
                <a:gd name="connsiteY374" fmla="*/ 345430 h 368574"/>
                <a:gd name="connsiteX375" fmla="*/ 1194015 w 1929652"/>
                <a:gd name="connsiteY375" fmla="*/ 306397 h 368574"/>
                <a:gd name="connsiteX376" fmla="*/ 1194015 w 1929652"/>
                <a:gd name="connsiteY376" fmla="*/ 271163 h 368574"/>
                <a:gd name="connsiteX377" fmla="*/ 1187444 w 1929652"/>
                <a:gd name="connsiteY377" fmla="*/ 262527 h 368574"/>
                <a:gd name="connsiteX378" fmla="*/ 1178107 w 1929652"/>
                <a:gd name="connsiteY378" fmla="*/ 260800 h 368574"/>
                <a:gd name="connsiteX379" fmla="*/ 1178798 w 1929652"/>
                <a:gd name="connsiteY379" fmla="*/ 252855 h 368574"/>
                <a:gd name="connsiteX380" fmla="*/ 1203698 w 1929652"/>
                <a:gd name="connsiteY380" fmla="*/ 253546 h 368574"/>
                <a:gd name="connsiteX381" fmla="*/ 1229981 w 1929652"/>
                <a:gd name="connsiteY381" fmla="*/ 252855 h 368574"/>
                <a:gd name="connsiteX382" fmla="*/ 1230327 w 1929652"/>
                <a:gd name="connsiteY382" fmla="*/ 260800 h 368574"/>
                <a:gd name="connsiteX383" fmla="*/ 1221335 w 1929652"/>
                <a:gd name="connsiteY383" fmla="*/ 262527 h 368574"/>
                <a:gd name="connsiteX384" fmla="*/ 1215456 w 1929652"/>
                <a:gd name="connsiteY384" fmla="*/ 270126 h 368574"/>
                <a:gd name="connsiteX385" fmla="*/ 1215456 w 1929652"/>
                <a:gd name="connsiteY385" fmla="*/ 300179 h 368574"/>
                <a:gd name="connsiteX386" fmla="*/ 1216839 w 1929652"/>
                <a:gd name="connsiteY386" fmla="*/ 301906 h 368574"/>
                <a:gd name="connsiteX387" fmla="*/ 1265255 w 1929652"/>
                <a:gd name="connsiteY387" fmla="*/ 301906 h 368574"/>
                <a:gd name="connsiteX388" fmla="*/ 1266293 w 1929652"/>
                <a:gd name="connsiteY388" fmla="*/ 300179 h 368574"/>
                <a:gd name="connsiteX389" fmla="*/ 1265947 w 1929652"/>
                <a:gd name="connsiteY389" fmla="*/ 270817 h 368574"/>
                <a:gd name="connsiteX390" fmla="*/ 1260068 w 1929652"/>
                <a:gd name="connsiteY390" fmla="*/ 262872 h 368574"/>
                <a:gd name="connsiteX391" fmla="*/ 1250039 w 1929652"/>
                <a:gd name="connsiteY391" fmla="*/ 260800 h 368574"/>
                <a:gd name="connsiteX392" fmla="*/ 1251076 w 1929652"/>
                <a:gd name="connsiteY392" fmla="*/ 252855 h 368574"/>
                <a:gd name="connsiteX393" fmla="*/ 1277705 w 1929652"/>
                <a:gd name="connsiteY393" fmla="*/ 253546 h 368574"/>
                <a:gd name="connsiteX394" fmla="*/ 1304334 w 1929652"/>
                <a:gd name="connsiteY394" fmla="*/ 252855 h 368574"/>
                <a:gd name="connsiteX395" fmla="*/ 1304334 w 1929652"/>
                <a:gd name="connsiteY395" fmla="*/ 260800 h 368574"/>
                <a:gd name="connsiteX396" fmla="*/ 1296034 w 1929652"/>
                <a:gd name="connsiteY396" fmla="*/ 262527 h 368574"/>
                <a:gd name="connsiteX397" fmla="*/ 1288080 w 1929652"/>
                <a:gd name="connsiteY397" fmla="*/ 271508 h 368574"/>
                <a:gd name="connsiteX398" fmla="*/ 1288080 w 1929652"/>
                <a:gd name="connsiteY398" fmla="*/ 306397 h 368574"/>
                <a:gd name="connsiteX399" fmla="*/ 1288426 w 1929652"/>
                <a:gd name="connsiteY399" fmla="*/ 345776 h 368574"/>
                <a:gd name="connsiteX400" fmla="*/ 1297071 w 1929652"/>
                <a:gd name="connsiteY400" fmla="*/ 355793 h 368574"/>
                <a:gd name="connsiteX401" fmla="*/ 1307446 w 1929652"/>
                <a:gd name="connsiteY401" fmla="*/ 357866 h 368574"/>
                <a:gd name="connsiteX402" fmla="*/ 1306063 w 1929652"/>
                <a:gd name="connsiteY402" fmla="*/ 365811 h 368574"/>
                <a:gd name="connsiteX403" fmla="*/ 1278397 w 1929652"/>
                <a:gd name="connsiteY403" fmla="*/ 365120 h 368574"/>
                <a:gd name="connsiteX404" fmla="*/ 1250730 w 1929652"/>
                <a:gd name="connsiteY404" fmla="*/ 365811 h 368574"/>
                <a:gd name="connsiteX405" fmla="*/ 1250730 w 1929652"/>
                <a:gd name="connsiteY405" fmla="*/ 357866 h 368574"/>
                <a:gd name="connsiteX406" fmla="*/ 1260414 w 1929652"/>
                <a:gd name="connsiteY406" fmla="*/ 356139 h 368574"/>
                <a:gd name="connsiteX407" fmla="*/ 1266293 w 1929652"/>
                <a:gd name="connsiteY407" fmla="*/ 347503 h 368574"/>
                <a:gd name="connsiteX408" fmla="*/ 1265601 w 1929652"/>
                <a:gd name="connsiteY408" fmla="*/ 312960 h 368574"/>
                <a:gd name="connsiteX409" fmla="*/ 1217185 w 1929652"/>
                <a:gd name="connsiteY409" fmla="*/ 312960 h 368574"/>
                <a:gd name="connsiteX410" fmla="*/ 1215802 w 1929652"/>
                <a:gd name="connsiteY410" fmla="*/ 313996 h 368574"/>
                <a:gd name="connsiteX411" fmla="*/ 1215802 w 1929652"/>
                <a:gd name="connsiteY411" fmla="*/ 345776 h 368574"/>
                <a:gd name="connsiteX412" fmla="*/ 1223064 w 1929652"/>
                <a:gd name="connsiteY412" fmla="*/ 356139 h 368574"/>
                <a:gd name="connsiteX413" fmla="*/ 1232747 w 1929652"/>
                <a:gd name="connsiteY413" fmla="*/ 357866 h 368574"/>
                <a:gd name="connsiteX414" fmla="*/ 1231364 w 1929652"/>
                <a:gd name="connsiteY414" fmla="*/ 365811 h 368574"/>
                <a:gd name="connsiteX415" fmla="*/ 1204044 w 1929652"/>
                <a:gd name="connsiteY415" fmla="*/ 365120 h 368574"/>
                <a:gd name="connsiteX416" fmla="*/ 1177761 w 1929652"/>
                <a:gd name="connsiteY416" fmla="*/ 365811 h 368574"/>
                <a:gd name="connsiteX417" fmla="*/ 1177761 w 1929652"/>
                <a:gd name="connsiteY417" fmla="*/ 357866 h 368574"/>
                <a:gd name="connsiteX418" fmla="*/ 1360703 w 1929652"/>
                <a:gd name="connsiteY418" fmla="*/ 264945 h 368574"/>
                <a:gd name="connsiteX419" fmla="*/ 1346524 w 1929652"/>
                <a:gd name="connsiteY419" fmla="*/ 301215 h 368574"/>
                <a:gd name="connsiteX420" fmla="*/ 1385603 w 1929652"/>
                <a:gd name="connsiteY420" fmla="*/ 356829 h 368574"/>
                <a:gd name="connsiteX421" fmla="*/ 1402894 w 1929652"/>
                <a:gd name="connsiteY421" fmla="*/ 350957 h 368574"/>
                <a:gd name="connsiteX422" fmla="*/ 1413269 w 1929652"/>
                <a:gd name="connsiteY422" fmla="*/ 315378 h 368574"/>
                <a:gd name="connsiteX423" fmla="*/ 1374191 w 1929652"/>
                <a:gd name="connsiteY423" fmla="*/ 261145 h 368574"/>
                <a:gd name="connsiteX424" fmla="*/ 1360703 w 1929652"/>
                <a:gd name="connsiteY424" fmla="*/ 264600 h 368574"/>
                <a:gd name="connsiteX425" fmla="*/ 1437477 w 1929652"/>
                <a:gd name="connsiteY425" fmla="*/ 306397 h 368574"/>
                <a:gd name="connsiteX426" fmla="*/ 1411194 w 1929652"/>
                <a:gd name="connsiteY426" fmla="*/ 358211 h 368574"/>
                <a:gd name="connsiteX427" fmla="*/ 1378686 w 1929652"/>
                <a:gd name="connsiteY427" fmla="*/ 368574 h 368574"/>
                <a:gd name="connsiteX428" fmla="*/ 1322662 w 1929652"/>
                <a:gd name="connsiteY428" fmla="*/ 308124 h 368574"/>
                <a:gd name="connsiteX429" fmla="*/ 1346870 w 1929652"/>
                <a:gd name="connsiteY429" fmla="*/ 261145 h 368574"/>
                <a:gd name="connsiteX430" fmla="*/ 1383874 w 1929652"/>
                <a:gd name="connsiteY430" fmla="*/ 250092 h 368574"/>
                <a:gd name="connsiteX431" fmla="*/ 1437477 w 1929652"/>
                <a:gd name="connsiteY431" fmla="*/ 306397 h 368574"/>
                <a:gd name="connsiteX432" fmla="*/ 1512521 w 1929652"/>
                <a:gd name="connsiteY432" fmla="*/ 368574 h 368574"/>
                <a:gd name="connsiteX433" fmla="*/ 1472060 w 1929652"/>
                <a:gd name="connsiteY433" fmla="*/ 348884 h 368574"/>
                <a:gd name="connsiteX434" fmla="*/ 1460993 w 1929652"/>
                <a:gd name="connsiteY434" fmla="*/ 311233 h 368574"/>
                <a:gd name="connsiteX435" fmla="*/ 1489697 w 1929652"/>
                <a:gd name="connsiteY435" fmla="*/ 261491 h 368574"/>
                <a:gd name="connsiteX436" fmla="*/ 1525317 w 1929652"/>
                <a:gd name="connsiteY436" fmla="*/ 250092 h 368574"/>
                <a:gd name="connsiteX437" fmla="*/ 1548487 w 1929652"/>
                <a:gd name="connsiteY437" fmla="*/ 254237 h 368574"/>
                <a:gd name="connsiteX438" fmla="*/ 1556787 w 1929652"/>
                <a:gd name="connsiteY438" fmla="*/ 261491 h 368574"/>
                <a:gd name="connsiteX439" fmla="*/ 1556441 w 1929652"/>
                <a:gd name="connsiteY439" fmla="*/ 265981 h 368574"/>
                <a:gd name="connsiteX440" fmla="*/ 1546758 w 1929652"/>
                <a:gd name="connsiteY440" fmla="*/ 277726 h 368574"/>
                <a:gd name="connsiteX441" fmla="*/ 1543991 w 1929652"/>
                <a:gd name="connsiteY441" fmla="*/ 277726 h 368574"/>
                <a:gd name="connsiteX442" fmla="*/ 1512867 w 1929652"/>
                <a:gd name="connsiteY442" fmla="*/ 262527 h 368574"/>
                <a:gd name="connsiteX443" fmla="*/ 1482780 w 1929652"/>
                <a:gd name="connsiteY443" fmla="*/ 300524 h 368574"/>
                <a:gd name="connsiteX444" fmla="*/ 1493155 w 1929652"/>
                <a:gd name="connsiteY444" fmla="*/ 335067 h 368574"/>
                <a:gd name="connsiteX445" fmla="*/ 1524971 w 1929652"/>
                <a:gd name="connsiteY445" fmla="*/ 349921 h 368574"/>
                <a:gd name="connsiteX446" fmla="*/ 1557133 w 1929652"/>
                <a:gd name="connsiteY446" fmla="*/ 336104 h 368574"/>
                <a:gd name="connsiteX447" fmla="*/ 1558516 w 1929652"/>
                <a:gd name="connsiteY447" fmla="*/ 338176 h 368574"/>
                <a:gd name="connsiteX448" fmla="*/ 1557133 w 1929652"/>
                <a:gd name="connsiteY448" fmla="*/ 346121 h 368574"/>
                <a:gd name="connsiteX449" fmla="*/ 1512175 w 1929652"/>
                <a:gd name="connsiteY449" fmla="*/ 368574 h 368574"/>
                <a:gd name="connsiteX450" fmla="*/ 1611773 w 1929652"/>
                <a:gd name="connsiteY450" fmla="*/ 264945 h 368574"/>
                <a:gd name="connsiteX451" fmla="*/ 1597249 w 1929652"/>
                <a:gd name="connsiteY451" fmla="*/ 301215 h 368574"/>
                <a:gd name="connsiteX452" fmla="*/ 1636673 w 1929652"/>
                <a:gd name="connsiteY452" fmla="*/ 356829 h 368574"/>
                <a:gd name="connsiteX453" fmla="*/ 1653964 w 1929652"/>
                <a:gd name="connsiteY453" fmla="*/ 350957 h 368574"/>
                <a:gd name="connsiteX454" fmla="*/ 1664339 w 1929652"/>
                <a:gd name="connsiteY454" fmla="*/ 315378 h 368574"/>
                <a:gd name="connsiteX455" fmla="*/ 1625261 w 1929652"/>
                <a:gd name="connsiteY455" fmla="*/ 261145 h 368574"/>
                <a:gd name="connsiteX456" fmla="*/ 1611773 w 1929652"/>
                <a:gd name="connsiteY456" fmla="*/ 264600 h 368574"/>
                <a:gd name="connsiteX457" fmla="*/ 1688547 w 1929652"/>
                <a:gd name="connsiteY457" fmla="*/ 306397 h 368574"/>
                <a:gd name="connsiteX458" fmla="*/ 1662264 w 1929652"/>
                <a:gd name="connsiteY458" fmla="*/ 358211 h 368574"/>
                <a:gd name="connsiteX459" fmla="*/ 1629411 w 1929652"/>
                <a:gd name="connsiteY459" fmla="*/ 368574 h 368574"/>
                <a:gd name="connsiteX460" fmla="*/ 1573387 w 1929652"/>
                <a:gd name="connsiteY460" fmla="*/ 308124 h 368574"/>
                <a:gd name="connsiteX461" fmla="*/ 1597940 w 1929652"/>
                <a:gd name="connsiteY461" fmla="*/ 261145 h 368574"/>
                <a:gd name="connsiteX462" fmla="*/ 1634944 w 1929652"/>
                <a:gd name="connsiteY462" fmla="*/ 250092 h 368574"/>
                <a:gd name="connsiteX463" fmla="*/ 1688547 w 1929652"/>
                <a:gd name="connsiteY463" fmla="*/ 306397 h 368574"/>
                <a:gd name="connsiteX464" fmla="*/ 1745608 w 1929652"/>
                <a:gd name="connsiteY464" fmla="*/ 310196 h 368574"/>
                <a:gd name="connsiteX465" fmla="*/ 1744225 w 1929652"/>
                <a:gd name="connsiteY465" fmla="*/ 311578 h 368574"/>
                <a:gd name="connsiteX466" fmla="*/ 1744225 w 1929652"/>
                <a:gd name="connsiteY466" fmla="*/ 346121 h 368574"/>
                <a:gd name="connsiteX467" fmla="*/ 1749067 w 1929652"/>
                <a:gd name="connsiteY467" fmla="*/ 354411 h 368574"/>
                <a:gd name="connsiteX468" fmla="*/ 1762208 w 1929652"/>
                <a:gd name="connsiteY468" fmla="*/ 357520 h 368574"/>
                <a:gd name="connsiteX469" fmla="*/ 1786416 w 1929652"/>
                <a:gd name="connsiteY469" fmla="*/ 335067 h 368574"/>
                <a:gd name="connsiteX470" fmla="*/ 1745608 w 1929652"/>
                <a:gd name="connsiteY470" fmla="*/ 310196 h 368574"/>
                <a:gd name="connsiteX471" fmla="*/ 1782266 w 1929652"/>
                <a:gd name="connsiteY471" fmla="*/ 283944 h 368574"/>
                <a:gd name="connsiteX472" fmla="*/ 1746992 w 1929652"/>
                <a:gd name="connsiteY472" fmla="*/ 261145 h 368574"/>
                <a:gd name="connsiteX473" fmla="*/ 1744571 w 1929652"/>
                <a:gd name="connsiteY473" fmla="*/ 262872 h 368574"/>
                <a:gd name="connsiteX474" fmla="*/ 1744225 w 1929652"/>
                <a:gd name="connsiteY474" fmla="*/ 300179 h 368574"/>
                <a:gd name="connsiteX475" fmla="*/ 1745263 w 1929652"/>
                <a:gd name="connsiteY475" fmla="*/ 301561 h 368574"/>
                <a:gd name="connsiteX476" fmla="*/ 1759096 w 1929652"/>
                <a:gd name="connsiteY476" fmla="*/ 301561 h 368574"/>
                <a:gd name="connsiteX477" fmla="*/ 1775004 w 1929652"/>
                <a:gd name="connsiteY477" fmla="*/ 298797 h 368574"/>
                <a:gd name="connsiteX478" fmla="*/ 1781920 w 1929652"/>
                <a:gd name="connsiteY478" fmla="*/ 283944 h 368574"/>
                <a:gd name="connsiteX479" fmla="*/ 1717251 w 1929652"/>
                <a:gd name="connsiteY479" fmla="*/ 355793 h 368574"/>
                <a:gd name="connsiteX480" fmla="*/ 1723476 w 1929652"/>
                <a:gd name="connsiteY480" fmla="*/ 348884 h 368574"/>
                <a:gd name="connsiteX481" fmla="*/ 1723476 w 1929652"/>
                <a:gd name="connsiteY481" fmla="*/ 306051 h 368574"/>
                <a:gd name="connsiteX482" fmla="*/ 1723476 w 1929652"/>
                <a:gd name="connsiteY482" fmla="*/ 271854 h 368574"/>
                <a:gd name="connsiteX483" fmla="*/ 1720017 w 1929652"/>
                <a:gd name="connsiteY483" fmla="*/ 264945 h 368574"/>
                <a:gd name="connsiteX484" fmla="*/ 1707222 w 1929652"/>
                <a:gd name="connsiteY484" fmla="*/ 260800 h 368574"/>
                <a:gd name="connsiteX485" fmla="*/ 1707222 w 1929652"/>
                <a:gd name="connsiteY485" fmla="*/ 253891 h 368574"/>
                <a:gd name="connsiteX486" fmla="*/ 1765666 w 1929652"/>
                <a:gd name="connsiteY486" fmla="*/ 251819 h 368574"/>
                <a:gd name="connsiteX487" fmla="*/ 1803362 w 1929652"/>
                <a:gd name="connsiteY487" fmla="*/ 278417 h 368574"/>
                <a:gd name="connsiteX488" fmla="*/ 1783649 w 1929652"/>
                <a:gd name="connsiteY488" fmla="*/ 302597 h 368574"/>
                <a:gd name="connsiteX489" fmla="*/ 1783649 w 1929652"/>
                <a:gd name="connsiteY489" fmla="*/ 303288 h 368574"/>
                <a:gd name="connsiteX490" fmla="*/ 1809932 w 1929652"/>
                <a:gd name="connsiteY490" fmla="*/ 330922 h 368574"/>
                <a:gd name="connsiteX491" fmla="*/ 1786762 w 1929652"/>
                <a:gd name="connsiteY491" fmla="*/ 360975 h 368574"/>
                <a:gd name="connsiteX492" fmla="*/ 1750796 w 1929652"/>
                <a:gd name="connsiteY492" fmla="*/ 366847 h 368574"/>
                <a:gd name="connsiteX493" fmla="*/ 1706530 w 1929652"/>
                <a:gd name="connsiteY493" fmla="*/ 365811 h 368574"/>
                <a:gd name="connsiteX494" fmla="*/ 1706184 w 1929652"/>
                <a:gd name="connsiteY494" fmla="*/ 357866 h 368574"/>
                <a:gd name="connsiteX495" fmla="*/ 1717251 w 1929652"/>
                <a:gd name="connsiteY495" fmla="*/ 355793 h 368574"/>
                <a:gd name="connsiteX496" fmla="*/ 1887397 w 1929652"/>
                <a:gd name="connsiteY496" fmla="*/ 310887 h 368574"/>
                <a:gd name="connsiteX497" fmla="*/ 1854198 w 1929652"/>
                <a:gd name="connsiteY497" fmla="*/ 323668 h 368574"/>
                <a:gd name="connsiteX498" fmla="*/ 1851086 w 1929652"/>
                <a:gd name="connsiteY498" fmla="*/ 332649 h 368574"/>
                <a:gd name="connsiteX499" fmla="*/ 1870798 w 1929652"/>
                <a:gd name="connsiteY499" fmla="*/ 351993 h 368574"/>
                <a:gd name="connsiteX500" fmla="*/ 1885323 w 1929652"/>
                <a:gd name="connsiteY500" fmla="*/ 347157 h 368574"/>
                <a:gd name="connsiteX501" fmla="*/ 1888435 w 1929652"/>
                <a:gd name="connsiteY501" fmla="*/ 340940 h 368574"/>
                <a:gd name="connsiteX502" fmla="*/ 1889127 w 1929652"/>
                <a:gd name="connsiteY502" fmla="*/ 311924 h 368574"/>
                <a:gd name="connsiteX503" fmla="*/ 1887397 w 1929652"/>
                <a:gd name="connsiteY503" fmla="*/ 310887 h 368574"/>
                <a:gd name="connsiteX504" fmla="*/ 1884977 w 1929652"/>
                <a:gd name="connsiteY504" fmla="*/ 275308 h 368574"/>
                <a:gd name="connsiteX505" fmla="*/ 1863536 w 1929652"/>
                <a:gd name="connsiteY505" fmla="*/ 264945 h 368574"/>
                <a:gd name="connsiteX506" fmla="*/ 1852469 w 1929652"/>
                <a:gd name="connsiteY506" fmla="*/ 267363 h 368574"/>
                <a:gd name="connsiteX507" fmla="*/ 1840365 w 1929652"/>
                <a:gd name="connsiteY507" fmla="*/ 287743 h 368574"/>
                <a:gd name="connsiteX508" fmla="*/ 1832411 w 1929652"/>
                <a:gd name="connsiteY508" fmla="*/ 282217 h 368574"/>
                <a:gd name="connsiteX509" fmla="*/ 1838982 w 1929652"/>
                <a:gd name="connsiteY509" fmla="*/ 265636 h 368574"/>
                <a:gd name="connsiteX510" fmla="*/ 1875639 w 1929652"/>
                <a:gd name="connsiteY510" fmla="*/ 250092 h 368574"/>
                <a:gd name="connsiteX511" fmla="*/ 1903306 w 1929652"/>
                <a:gd name="connsiteY511" fmla="*/ 264945 h 368574"/>
                <a:gd name="connsiteX512" fmla="*/ 1910222 w 1929652"/>
                <a:gd name="connsiteY512" fmla="*/ 292579 h 368574"/>
                <a:gd name="connsiteX513" fmla="*/ 1908839 w 1929652"/>
                <a:gd name="connsiteY513" fmla="*/ 340249 h 368574"/>
                <a:gd name="connsiteX514" fmla="*/ 1919559 w 1929652"/>
                <a:gd name="connsiteY514" fmla="*/ 351648 h 368574"/>
                <a:gd name="connsiteX515" fmla="*/ 1929588 w 1929652"/>
                <a:gd name="connsiteY515" fmla="*/ 350266 h 368574"/>
                <a:gd name="connsiteX516" fmla="*/ 1928551 w 1929652"/>
                <a:gd name="connsiteY516" fmla="*/ 358557 h 368574"/>
                <a:gd name="connsiteX517" fmla="*/ 1905380 w 1929652"/>
                <a:gd name="connsiteY517" fmla="*/ 368574 h 368574"/>
                <a:gd name="connsiteX518" fmla="*/ 1890856 w 1929652"/>
                <a:gd name="connsiteY518" fmla="*/ 360975 h 368574"/>
                <a:gd name="connsiteX519" fmla="*/ 1888781 w 1929652"/>
                <a:gd name="connsiteY519" fmla="*/ 354066 h 368574"/>
                <a:gd name="connsiteX520" fmla="*/ 1887397 w 1929652"/>
                <a:gd name="connsiteY520" fmla="*/ 354066 h 368574"/>
                <a:gd name="connsiteX521" fmla="*/ 1854198 w 1929652"/>
                <a:gd name="connsiteY521" fmla="*/ 368574 h 368574"/>
                <a:gd name="connsiteX522" fmla="*/ 1838636 w 1929652"/>
                <a:gd name="connsiteY522" fmla="*/ 361665 h 368574"/>
                <a:gd name="connsiteX523" fmla="*/ 1828953 w 1929652"/>
                <a:gd name="connsiteY523" fmla="*/ 336794 h 368574"/>
                <a:gd name="connsiteX524" fmla="*/ 1834140 w 1929652"/>
                <a:gd name="connsiteY524" fmla="*/ 320559 h 368574"/>
                <a:gd name="connsiteX525" fmla="*/ 1887397 w 1929652"/>
                <a:gd name="connsiteY525" fmla="*/ 302251 h 368574"/>
                <a:gd name="connsiteX526" fmla="*/ 1889127 w 1929652"/>
                <a:gd name="connsiteY526" fmla="*/ 299488 h 368574"/>
                <a:gd name="connsiteX527" fmla="*/ 1889127 w 1929652"/>
                <a:gd name="connsiteY527" fmla="*/ 291889 h 368574"/>
                <a:gd name="connsiteX528" fmla="*/ 1884977 w 1929652"/>
                <a:gd name="connsiteY528" fmla="*/ 275308 h 368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</a:cxnLst>
              <a:rect l="l" t="t" r="r" b="b"/>
              <a:pathLst>
                <a:path w="1929652" h="368574">
                  <a:moveTo>
                    <a:pt x="15091" y="105702"/>
                  </a:moveTo>
                  <a:cubicBezTo>
                    <a:pt x="21316" y="103629"/>
                    <a:pt x="22008" y="101211"/>
                    <a:pt x="22008" y="92575"/>
                  </a:cubicBezTo>
                  <a:lnTo>
                    <a:pt x="22008" y="53542"/>
                  </a:lnTo>
                  <a:cubicBezTo>
                    <a:pt x="22008" y="42142"/>
                    <a:pt x="22008" y="31089"/>
                    <a:pt x="21316" y="20726"/>
                  </a:cubicBezTo>
                  <a:cubicBezTo>
                    <a:pt x="21316" y="15890"/>
                    <a:pt x="19241" y="13817"/>
                    <a:pt x="15091" y="12781"/>
                  </a:cubicBezTo>
                  <a:cubicBezTo>
                    <a:pt x="11633" y="11745"/>
                    <a:pt x="9212" y="11399"/>
                    <a:pt x="5754" y="11054"/>
                  </a:cubicBezTo>
                  <a:cubicBezTo>
                    <a:pt x="5062" y="8981"/>
                    <a:pt x="5408" y="4145"/>
                    <a:pt x="6446" y="2763"/>
                  </a:cubicBezTo>
                  <a:cubicBezTo>
                    <a:pt x="9212" y="2763"/>
                    <a:pt x="16820" y="3454"/>
                    <a:pt x="31345" y="3454"/>
                  </a:cubicBezTo>
                  <a:cubicBezTo>
                    <a:pt x="46562" y="3454"/>
                    <a:pt x="56245" y="2763"/>
                    <a:pt x="58320" y="2763"/>
                  </a:cubicBezTo>
                  <a:cubicBezTo>
                    <a:pt x="59357" y="3800"/>
                    <a:pt x="59357" y="9672"/>
                    <a:pt x="59011" y="11054"/>
                  </a:cubicBezTo>
                  <a:cubicBezTo>
                    <a:pt x="55553" y="11054"/>
                    <a:pt x="52441" y="11745"/>
                    <a:pt x="48982" y="12781"/>
                  </a:cubicBezTo>
                  <a:cubicBezTo>
                    <a:pt x="45178" y="13472"/>
                    <a:pt x="43103" y="15544"/>
                    <a:pt x="42757" y="21417"/>
                  </a:cubicBezTo>
                  <a:lnTo>
                    <a:pt x="42757" y="74958"/>
                  </a:lnTo>
                  <a:cubicBezTo>
                    <a:pt x="42757" y="75649"/>
                    <a:pt x="43449" y="76686"/>
                    <a:pt x="44141" y="76340"/>
                  </a:cubicBezTo>
                  <a:cubicBezTo>
                    <a:pt x="51749" y="69431"/>
                    <a:pt x="84948" y="34888"/>
                    <a:pt x="92556" y="24526"/>
                  </a:cubicBezTo>
                  <a:cubicBezTo>
                    <a:pt x="93248" y="23489"/>
                    <a:pt x="93940" y="22453"/>
                    <a:pt x="93940" y="21071"/>
                  </a:cubicBezTo>
                  <a:cubicBezTo>
                    <a:pt x="93940" y="15890"/>
                    <a:pt x="92902" y="13817"/>
                    <a:pt x="88407" y="12781"/>
                  </a:cubicBezTo>
                  <a:cubicBezTo>
                    <a:pt x="86677" y="12090"/>
                    <a:pt x="83565" y="11399"/>
                    <a:pt x="80107" y="11054"/>
                  </a:cubicBezTo>
                  <a:cubicBezTo>
                    <a:pt x="79415" y="9672"/>
                    <a:pt x="80107" y="3454"/>
                    <a:pt x="81144" y="2763"/>
                  </a:cubicBezTo>
                  <a:lnTo>
                    <a:pt x="105352" y="3454"/>
                  </a:lnTo>
                  <a:lnTo>
                    <a:pt x="131289" y="2763"/>
                  </a:lnTo>
                  <a:cubicBezTo>
                    <a:pt x="131981" y="4145"/>
                    <a:pt x="131981" y="9327"/>
                    <a:pt x="131289" y="10708"/>
                  </a:cubicBezTo>
                  <a:lnTo>
                    <a:pt x="120223" y="13126"/>
                  </a:lnTo>
                  <a:cubicBezTo>
                    <a:pt x="116764" y="14508"/>
                    <a:pt x="115381" y="18308"/>
                    <a:pt x="115381" y="20726"/>
                  </a:cubicBezTo>
                  <a:cubicBezTo>
                    <a:pt x="115035" y="37997"/>
                    <a:pt x="115381" y="83940"/>
                    <a:pt x="116073" y="96720"/>
                  </a:cubicBezTo>
                  <a:cubicBezTo>
                    <a:pt x="116073" y="100866"/>
                    <a:pt x="118148" y="103629"/>
                    <a:pt x="121606" y="105011"/>
                  </a:cubicBezTo>
                  <a:cubicBezTo>
                    <a:pt x="126102" y="106393"/>
                    <a:pt x="130597" y="107083"/>
                    <a:pt x="135093" y="107774"/>
                  </a:cubicBezTo>
                  <a:cubicBezTo>
                    <a:pt x="135785" y="108120"/>
                    <a:pt x="134747" y="114683"/>
                    <a:pt x="133710" y="115719"/>
                  </a:cubicBezTo>
                  <a:lnTo>
                    <a:pt x="104660" y="115028"/>
                  </a:lnTo>
                  <a:lnTo>
                    <a:pt x="82528" y="115719"/>
                  </a:lnTo>
                  <a:cubicBezTo>
                    <a:pt x="81836" y="115028"/>
                    <a:pt x="81836" y="109501"/>
                    <a:pt x="82182" y="108810"/>
                  </a:cubicBezTo>
                  <a:cubicBezTo>
                    <a:pt x="92902" y="105702"/>
                    <a:pt x="94631" y="103629"/>
                    <a:pt x="94631" y="98793"/>
                  </a:cubicBezTo>
                  <a:lnTo>
                    <a:pt x="94631" y="39034"/>
                  </a:lnTo>
                  <a:cubicBezTo>
                    <a:pt x="94631" y="38343"/>
                    <a:pt x="93940" y="37652"/>
                    <a:pt x="93248" y="38343"/>
                  </a:cubicBezTo>
                  <a:cubicBezTo>
                    <a:pt x="85640" y="47324"/>
                    <a:pt x="53132" y="80831"/>
                    <a:pt x="44832" y="90157"/>
                  </a:cubicBezTo>
                  <a:cubicBezTo>
                    <a:pt x="43449" y="91194"/>
                    <a:pt x="43103" y="92575"/>
                    <a:pt x="43103" y="94648"/>
                  </a:cubicBezTo>
                  <a:cubicBezTo>
                    <a:pt x="43103" y="102938"/>
                    <a:pt x="44832" y="104665"/>
                    <a:pt x="50020" y="106047"/>
                  </a:cubicBezTo>
                  <a:lnTo>
                    <a:pt x="60395" y="108120"/>
                  </a:lnTo>
                  <a:cubicBezTo>
                    <a:pt x="60740" y="108465"/>
                    <a:pt x="60049" y="115028"/>
                    <a:pt x="59357" y="115719"/>
                  </a:cubicBezTo>
                  <a:lnTo>
                    <a:pt x="31345" y="115028"/>
                  </a:lnTo>
                  <a:lnTo>
                    <a:pt x="5062" y="115719"/>
                  </a:lnTo>
                  <a:cubicBezTo>
                    <a:pt x="4371" y="115028"/>
                    <a:pt x="4371" y="108810"/>
                    <a:pt x="5062" y="107774"/>
                  </a:cubicBezTo>
                  <a:lnTo>
                    <a:pt x="15437" y="105702"/>
                  </a:lnTo>
                  <a:close/>
                  <a:moveTo>
                    <a:pt x="160339" y="93957"/>
                  </a:moveTo>
                  <a:cubicBezTo>
                    <a:pt x="161030" y="80831"/>
                    <a:pt x="162759" y="39379"/>
                    <a:pt x="162759" y="21071"/>
                  </a:cubicBezTo>
                  <a:cubicBezTo>
                    <a:pt x="162759" y="16581"/>
                    <a:pt x="159993" y="13817"/>
                    <a:pt x="155843" y="12435"/>
                  </a:cubicBezTo>
                  <a:lnTo>
                    <a:pt x="146160" y="11054"/>
                  </a:lnTo>
                  <a:cubicBezTo>
                    <a:pt x="145814" y="8981"/>
                    <a:pt x="146160" y="4145"/>
                    <a:pt x="147197" y="2763"/>
                  </a:cubicBezTo>
                  <a:lnTo>
                    <a:pt x="171405" y="3454"/>
                  </a:lnTo>
                  <a:lnTo>
                    <a:pt x="183855" y="3109"/>
                  </a:lnTo>
                  <a:cubicBezTo>
                    <a:pt x="184546" y="7254"/>
                    <a:pt x="186276" y="10017"/>
                    <a:pt x="188005" y="13472"/>
                  </a:cubicBezTo>
                  <a:cubicBezTo>
                    <a:pt x="195613" y="29707"/>
                    <a:pt x="215671" y="70813"/>
                    <a:pt x="220512" y="79449"/>
                  </a:cubicBezTo>
                  <a:lnTo>
                    <a:pt x="221550" y="79449"/>
                  </a:lnTo>
                  <a:cubicBezTo>
                    <a:pt x="229850" y="64250"/>
                    <a:pt x="255095" y="11399"/>
                    <a:pt x="256824" y="3454"/>
                  </a:cubicBezTo>
                  <a:lnTo>
                    <a:pt x="267891" y="3454"/>
                  </a:lnTo>
                  <a:lnTo>
                    <a:pt x="292099" y="2763"/>
                  </a:lnTo>
                  <a:cubicBezTo>
                    <a:pt x="292790" y="3454"/>
                    <a:pt x="292790" y="9672"/>
                    <a:pt x="292099" y="10708"/>
                  </a:cubicBezTo>
                  <a:cubicBezTo>
                    <a:pt x="288372" y="11331"/>
                    <a:pt x="284679" y="12138"/>
                    <a:pt x="281032" y="13126"/>
                  </a:cubicBezTo>
                  <a:cubicBezTo>
                    <a:pt x="278265" y="14163"/>
                    <a:pt x="275845" y="14854"/>
                    <a:pt x="275845" y="20380"/>
                  </a:cubicBezTo>
                  <a:cubicBezTo>
                    <a:pt x="275845" y="35925"/>
                    <a:pt x="275845" y="72886"/>
                    <a:pt x="276536" y="96030"/>
                  </a:cubicBezTo>
                  <a:cubicBezTo>
                    <a:pt x="276536" y="100520"/>
                    <a:pt x="278957" y="104665"/>
                    <a:pt x="284836" y="105702"/>
                  </a:cubicBezTo>
                  <a:lnTo>
                    <a:pt x="294519" y="107774"/>
                  </a:lnTo>
                  <a:cubicBezTo>
                    <a:pt x="295211" y="108465"/>
                    <a:pt x="294519" y="114683"/>
                    <a:pt x="293136" y="115719"/>
                  </a:cubicBezTo>
                  <a:lnTo>
                    <a:pt x="266507" y="115028"/>
                  </a:lnTo>
                  <a:cubicBezTo>
                    <a:pt x="253366" y="115028"/>
                    <a:pt x="244029" y="115719"/>
                    <a:pt x="240916" y="115719"/>
                  </a:cubicBezTo>
                  <a:cubicBezTo>
                    <a:pt x="239533" y="115028"/>
                    <a:pt x="239879" y="108810"/>
                    <a:pt x="240225" y="108120"/>
                  </a:cubicBezTo>
                  <a:cubicBezTo>
                    <a:pt x="252328" y="105356"/>
                    <a:pt x="254403" y="103974"/>
                    <a:pt x="254749" y="99829"/>
                  </a:cubicBezTo>
                  <a:cubicBezTo>
                    <a:pt x="255441" y="88430"/>
                    <a:pt x="255095" y="54578"/>
                    <a:pt x="255441" y="31434"/>
                  </a:cubicBezTo>
                  <a:lnTo>
                    <a:pt x="254749" y="31434"/>
                  </a:lnTo>
                  <a:lnTo>
                    <a:pt x="217746" y="112610"/>
                  </a:lnTo>
                  <a:cubicBezTo>
                    <a:pt x="216708" y="113647"/>
                    <a:pt x="212213" y="114683"/>
                    <a:pt x="210829" y="114683"/>
                  </a:cubicBezTo>
                  <a:cubicBezTo>
                    <a:pt x="201838" y="91539"/>
                    <a:pt x="185584" y="55960"/>
                    <a:pt x="173480" y="29362"/>
                  </a:cubicBezTo>
                  <a:cubicBezTo>
                    <a:pt x="173480" y="29016"/>
                    <a:pt x="172097" y="29016"/>
                    <a:pt x="172097" y="29707"/>
                  </a:cubicBezTo>
                  <a:cubicBezTo>
                    <a:pt x="172097" y="49397"/>
                    <a:pt x="171405" y="80140"/>
                    <a:pt x="172097" y="94648"/>
                  </a:cubicBezTo>
                  <a:cubicBezTo>
                    <a:pt x="172788" y="100175"/>
                    <a:pt x="174172" y="103974"/>
                    <a:pt x="180396" y="105356"/>
                  </a:cubicBezTo>
                  <a:lnTo>
                    <a:pt x="191463" y="107774"/>
                  </a:lnTo>
                  <a:cubicBezTo>
                    <a:pt x="192155" y="108465"/>
                    <a:pt x="192155" y="114683"/>
                    <a:pt x="191117" y="115719"/>
                  </a:cubicBezTo>
                  <a:lnTo>
                    <a:pt x="166218" y="115028"/>
                  </a:lnTo>
                  <a:lnTo>
                    <a:pt x="143047" y="115719"/>
                  </a:lnTo>
                  <a:cubicBezTo>
                    <a:pt x="142010" y="114337"/>
                    <a:pt x="142010" y="108810"/>
                    <a:pt x="143047" y="107774"/>
                  </a:cubicBezTo>
                  <a:cubicBezTo>
                    <a:pt x="158264" y="105011"/>
                    <a:pt x="159301" y="102938"/>
                    <a:pt x="159993" y="93957"/>
                  </a:cubicBezTo>
                  <a:close/>
                  <a:moveTo>
                    <a:pt x="330831" y="42833"/>
                  </a:moveTo>
                  <a:cubicBezTo>
                    <a:pt x="330831" y="43524"/>
                    <a:pt x="331523" y="44906"/>
                    <a:pt x="332560" y="44906"/>
                  </a:cubicBezTo>
                  <a:cubicBezTo>
                    <a:pt x="341552" y="45597"/>
                    <a:pt x="374751" y="44560"/>
                    <a:pt x="380284" y="43179"/>
                  </a:cubicBezTo>
                  <a:cubicBezTo>
                    <a:pt x="380976" y="42833"/>
                    <a:pt x="381668" y="41797"/>
                    <a:pt x="381668" y="40761"/>
                  </a:cubicBezTo>
                  <a:cubicBezTo>
                    <a:pt x="380284" y="26944"/>
                    <a:pt x="371293" y="10708"/>
                    <a:pt x="355731" y="10708"/>
                  </a:cubicBezTo>
                  <a:cubicBezTo>
                    <a:pt x="342243" y="10708"/>
                    <a:pt x="332560" y="23144"/>
                    <a:pt x="330831" y="42833"/>
                  </a:cubicBezTo>
                  <a:close/>
                  <a:moveTo>
                    <a:pt x="405876" y="89812"/>
                  </a:moveTo>
                  <a:cubicBezTo>
                    <a:pt x="406221" y="91539"/>
                    <a:pt x="405184" y="96720"/>
                    <a:pt x="404492" y="97411"/>
                  </a:cubicBezTo>
                  <a:cubicBezTo>
                    <a:pt x="392042" y="111229"/>
                    <a:pt x="372676" y="118137"/>
                    <a:pt x="359535" y="118137"/>
                  </a:cubicBezTo>
                  <a:cubicBezTo>
                    <a:pt x="345010" y="118137"/>
                    <a:pt x="333944" y="113647"/>
                    <a:pt x="325298" y="105011"/>
                  </a:cubicBezTo>
                  <a:cubicBezTo>
                    <a:pt x="314336" y="92687"/>
                    <a:pt x="308627" y="76573"/>
                    <a:pt x="309390" y="60105"/>
                  </a:cubicBezTo>
                  <a:cubicBezTo>
                    <a:pt x="309390" y="35234"/>
                    <a:pt x="319765" y="18653"/>
                    <a:pt x="333944" y="9327"/>
                  </a:cubicBezTo>
                  <a:cubicBezTo>
                    <a:pt x="342935" y="3454"/>
                    <a:pt x="355385" y="0"/>
                    <a:pt x="364376" y="0"/>
                  </a:cubicBezTo>
                  <a:cubicBezTo>
                    <a:pt x="392042" y="0"/>
                    <a:pt x="401726" y="24180"/>
                    <a:pt x="403801" y="39724"/>
                  </a:cubicBezTo>
                  <a:cubicBezTo>
                    <a:pt x="404146" y="41106"/>
                    <a:pt x="405530" y="42142"/>
                    <a:pt x="408296" y="43179"/>
                  </a:cubicBezTo>
                  <a:cubicBezTo>
                    <a:pt x="408296" y="44215"/>
                    <a:pt x="406913" y="49051"/>
                    <a:pt x="405876" y="49397"/>
                  </a:cubicBezTo>
                  <a:cubicBezTo>
                    <a:pt x="394117" y="52851"/>
                    <a:pt x="355731" y="54923"/>
                    <a:pt x="332214" y="55614"/>
                  </a:cubicBezTo>
                  <a:cubicBezTo>
                    <a:pt x="330831" y="55614"/>
                    <a:pt x="330485" y="57341"/>
                    <a:pt x="330485" y="58723"/>
                  </a:cubicBezTo>
                  <a:cubicBezTo>
                    <a:pt x="330831" y="68395"/>
                    <a:pt x="335327" y="80140"/>
                    <a:pt x="341898" y="87394"/>
                  </a:cubicBezTo>
                  <a:cubicBezTo>
                    <a:pt x="350543" y="96030"/>
                    <a:pt x="359881" y="99829"/>
                    <a:pt x="372676" y="99829"/>
                  </a:cubicBezTo>
                  <a:cubicBezTo>
                    <a:pt x="384088" y="99829"/>
                    <a:pt x="394463" y="96375"/>
                    <a:pt x="404838" y="88085"/>
                  </a:cubicBezTo>
                  <a:lnTo>
                    <a:pt x="405876" y="89812"/>
                  </a:lnTo>
                  <a:close/>
                  <a:moveTo>
                    <a:pt x="430083" y="106047"/>
                  </a:moveTo>
                  <a:cubicBezTo>
                    <a:pt x="435962" y="104665"/>
                    <a:pt x="437000" y="102593"/>
                    <a:pt x="437346" y="95339"/>
                  </a:cubicBezTo>
                  <a:lnTo>
                    <a:pt x="437692" y="56305"/>
                  </a:lnTo>
                  <a:lnTo>
                    <a:pt x="437346" y="21071"/>
                  </a:lnTo>
                  <a:cubicBezTo>
                    <a:pt x="437000" y="16235"/>
                    <a:pt x="435271" y="13817"/>
                    <a:pt x="431121" y="12435"/>
                  </a:cubicBezTo>
                  <a:lnTo>
                    <a:pt x="421438" y="11054"/>
                  </a:lnTo>
                  <a:cubicBezTo>
                    <a:pt x="420746" y="9672"/>
                    <a:pt x="420746" y="4145"/>
                    <a:pt x="422129" y="2763"/>
                  </a:cubicBezTo>
                  <a:cubicBezTo>
                    <a:pt x="425242" y="2763"/>
                    <a:pt x="432504" y="3454"/>
                    <a:pt x="447029" y="3454"/>
                  </a:cubicBezTo>
                  <a:cubicBezTo>
                    <a:pt x="462245" y="3454"/>
                    <a:pt x="471237" y="2763"/>
                    <a:pt x="473658" y="2763"/>
                  </a:cubicBezTo>
                  <a:cubicBezTo>
                    <a:pt x="474695" y="3800"/>
                    <a:pt x="475041" y="9672"/>
                    <a:pt x="473658" y="11054"/>
                  </a:cubicBezTo>
                  <a:cubicBezTo>
                    <a:pt x="470199" y="11054"/>
                    <a:pt x="468124" y="11745"/>
                    <a:pt x="464666" y="12435"/>
                  </a:cubicBezTo>
                  <a:cubicBezTo>
                    <a:pt x="461208" y="13472"/>
                    <a:pt x="459133" y="15890"/>
                    <a:pt x="458787" y="20035"/>
                  </a:cubicBezTo>
                  <a:lnTo>
                    <a:pt x="458787" y="50433"/>
                  </a:lnTo>
                  <a:lnTo>
                    <a:pt x="460170" y="51815"/>
                  </a:lnTo>
                  <a:lnTo>
                    <a:pt x="508586" y="51815"/>
                  </a:lnTo>
                  <a:cubicBezTo>
                    <a:pt x="508932" y="51815"/>
                    <a:pt x="509969" y="51124"/>
                    <a:pt x="509969" y="50433"/>
                  </a:cubicBezTo>
                  <a:lnTo>
                    <a:pt x="509278" y="20726"/>
                  </a:lnTo>
                  <a:cubicBezTo>
                    <a:pt x="509278" y="16581"/>
                    <a:pt x="507894" y="13817"/>
                    <a:pt x="503399" y="12781"/>
                  </a:cubicBezTo>
                  <a:cubicBezTo>
                    <a:pt x="500978" y="12435"/>
                    <a:pt x="496482" y="11054"/>
                    <a:pt x="493370" y="11054"/>
                  </a:cubicBezTo>
                  <a:cubicBezTo>
                    <a:pt x="493024" y="9327"/>
                    <a:pt x="493370" y="3454"/>
                    <a:pt x="494407" y="2763"/>
                  </a:cubicBezTo>
                  <a:lnTo>
                    <a:pt x="521036" y="3454"/>
                  </a:lnTo>
                  <a:lnTo>
                    <a:pt x="547665" y="2763"/>
                  </a:lnTo>
                  <a:cubicBezTo>
                    <a:pt x="548356" y="4145"/>
                    <a:pt x="548356" y="9672"/>
                    <a:pt x="547665" y="10708"/>
                  </a:cubicBezTo>
                  <a:lnTo>
                    <a:pt x="539365" y="12435"/>
                  </a:lnTo>
                  <a:cubicBezTo>
                    <a:pt x="533831" y="13817"/>
                    <a:pt x="531757" y="15544"/>
                    <a:pt x="531411" y="21417"/>
                  </a:cubicBezTo>
                  <a:lnTo>
                    <a:pt x="531411" y="56651"/>
                  </a:lnTo>
                  <a:lnTo>
                    <a:pt x="531757" y="95684"/>
                  </a:lnTo>
                  <a:cubicBezTo>
                    <a:pt x="532102" y="102593"/>
                    <a:pt x="535215" y="104320"/>
                    <a:pt x="540748" y="105702"/>
                  </a:cubicBezTo>
                  <a:lnTo>
                    <a:pt x="550777" y="107774"/>
                  </a:lnTo>
                  <a:cubicBezTo>
                    <a:pt x="551469" y="108120"/>
                    <a:pt x="550777" y="114683"/>
                    <a:pt x="549739" y="115719"/>
                  </a:cubicBezTo>
                  <a:lnTo>
                    <a:pt x="522073" y="115028"/>
                  </a:lnTo>
                  <a:lnTo>
                    <a:pt x="494407" y="115719"/>
                  </a:lnTo>
                  <a:cubicBezTo>
                    <a:pt x="493370" y="115028"/>
                    <a:pt x="493370" y="108810"/>
                    <a:pt x="494407" y="108120"/>
                  </a:cubicBezTo>
                  <a:lnTo>
                    <a:pt x="503745" y="106047"/>
                  </a:lnTo>
                  <a:cubicBezTo>
                    <a:pt x="508586" y="105011"/>
                    <a:pt x="509969" y="101902"/>
                    <a:pt x="509969" y="97411"/>
                  </a:cubicBezTo>
                  <a:cubicBezTo>
                    <a:pt x="509936" y="85890"/>
                    <a:pt x="509590" y="74371"/>
                    <a:pt x="508932" y="62868"/>
                  </a:cubicBezTo>
                  <a:lnTo>
                    <a:pt x="460516" y="62868"/>
                  </a:lnTo>
                  <a:cubicBezTo>
                    <a:pt x="459825" y="62868"/>
                    <a:pt x="459133" y="63559"/>
                    <a:pt x="459133" y="63905"/>
                  </a:cubicBezTo>
                  <a:lnTo>
                    <a:pt x="459133" y="96030"/>
                  </a:lnTo>
                  <a:cubicBezTo>
                    <a:pt x="459133" y="102247"/>
                    <a:pt x="461554" y="104665"/>
                    <a:pt x="466395" y="106047"/>
                  </a:cubicBezTo>
                  <a:lnTo>
                    <a:pt x="476078" y="108120"/>
                  </a:lnTo>
                  <a:cubicBezTo>
                    <a:pt x="476770" y="108810"/>
                    <a:pt x="476078" y="115028"/>
                    <a:pt x="475041" y="115719"/>
                  </a:cubicBezTo>
                  <a:lnTo>
                    <a:pt x="447375" y="115028"/>
                  </a:lnTo>
                  <a:lnTo>
                    <a:pt x="421092" y="115719"/>
                  </a:lnTo>
                  <a:cubicBezTo>
                    <a:pt x="420054" y="115028"/>
                    <a:pt x="420054" y="108810"/>
                    <a:pt x="421092" y="107774"/>
                  </a:cubicBezTo>
                  <a:close/>
                  <a:moveTo>
                    <a:pt x="572218" y="105702"/>
                  </a:moveTo>
                  <a:cubicBezTo>
                    <a:pt x="578097" y="103629"/>
                    <a:pt x="578443" y="101211"/>
                    <a:pt x="578443" y="92575"/>
                  </a:cubicBezTo>
                  <a:lnTo>
                    <a:pt x="578789" y="53542"/>
                  </a:lnTo>
                  <a:lnTo>
                    <a:pt x="578443" y="20726"/>
                  </a:lnTo>
                  <a:cubicBezTo>
                    <a:pt x="578097" y="15890"/>
                    <a:pt x="576022" y="13817"/>
                    <a:pt x="571872" y="12781"/>
                  </a:cubicBezTo>
                  <a:cubicBezTo>
                    <a:pt x="568414" y="11745"/>
                    <a:pt x="565993" y="11399"/>
                    <a:pt x="562535" y="11054"/>
                  </a:cubicBezTo>
                  <a:cubicBezTo>
                    <a:pt x="561843" y="8981"/>
                    <a:pt x="562535" y="4145"/>
                    <a:pt x="563227" y="2763"/>
                  </a:cubicBezTo>
                  <a:cubicBezTo>
                    <a:pt x="566339" y="2763"/>
                    <a:pt x="573602" y="3454"/>
                    <a:pt x="588126" y="3454"/>
                  </a:cubicBezTo>
                  <a:cubicBezTo>
                    <a:pt x="603343" y="3454"/>
                    <a:pt x="613026" y="2763"/>
                    <a:pt x="615101" y="2763"/>
                  </a:cubicBezTo>
                  <a:cubicBezTo>
                    <a:pt x="616484" y="3800"/>
                    <a:pt x="616484" y="9672"/>
                    <a:pt x="615792" y="11054"/>
                  </a:cubicBezTo>
                  <a:cubicBezTo>
                    <a:pt x="612334" y="11054"/>
                    <a:pt x="609222" y="11745"/>
                    <a:pt x="606109" y="12781"/>
                  </a:cubicBezTo>
                  <a:cubicBezTo>
                    <a:pt x="601959" y="13472"/>
                    <a:pt x="599884" y="15544"/>
                    <a:pt x="599884" y="21417"/>
                  </a:cubicBezTo>
                  <a:lnTo>
                    <a:pt x="599539" y="74958"/>
                  </a:lnTo>
                  <a:cubicBezTo>
                    <a:pt x="599539" y="75649"/>
                    <a:pt x="600230" y="76686"/>
                    <a:pt x="600922" y="76340"/>
                  </a:cubicBezTo>
                  <a:cubicBezTo>
                    <a:pt x="608876" y="69431"/>
                    <a:pt x="641729" y="34888"/>
                    <a:pt x="649338" y="24526"/>
                  </a:cubicBezTo>
                  <a:cubicBezTo>
                    <a:pt x="650029" y="23489"/>
                    <a:pt x="650721" y="22453"/>
                    <a:pt x="650721" y="21071"/>
                  </a:cubicBezTo>
                  <a:cubicBezTo>
                    <a:pt x="650721" y="15890"/>
                    <a:pt x="650029" y="13817"/>
                    <a:pt x="645534" y="12781"/>
                  </a:cubicBezTo>
                  <a:lnTo>
                    <a:pt x="636888" y="11054"/>
                  </a:lnTo>
                  <a:cubicBezTo>
                    <a:pt x="636196" y="9672"/>
                    <a:pt x="636888" y="3454"/>
                    <a:pt x="637925" y="2763"/>
                  </a:cubicBezTo>
                  <a:lnTo>
                    <a:pt x="662133" y="3454"/>
                  </a:lnTo>
                  <a:lnTo>
                    <a:pt x="688070" y="2763"/>
                  </a:lnTo>
                  <a:cubicBezTo>
                    <a:pt x="688762" y="4145"/>
                    <a:pt x="689108" y="9327"/>
                    <a:pt x="688070" y="10708"/>
                  </a:cubicBezTo>
                  <a:lnTo>
                    <a:pt x="677350" y="13126"/>
                  </a:lnTo>
                  <a:cubicBezTo>
                    <a:pt x="673545" y="14508"/>
                    <a:pt x="672508" y="18308"/>
                    <a:pt x="672508" y="20726"/>
                  </a:cubicBezTo>
                  <a:cubicBezTo>
                    <a:pt x="671816" y="37997"/>
                    <a:pt x="672508" y="83940"/>
                    <a:pt x="672854" y="96720"/>
                  </a:cubicBezTo>
                  <a:cubicBezTo>
                    <a:pt x="673200" y="100866"/>
                    <a:pt x="674929" y="103629"/>
                    <a:pt x="678733" y="105011"/>
                  </a:cubicBezTo>
                  <a:cubicBezTo>
                    <a:pt x="682883" y="106393"/>
                    <a:pt x="687724" y="107083"/>
                    <a:pt x="691874" y="107774"/>
                  </a:cubicBezTo>
                  <a:cubicBezTo>
                    <a:pt x="692566" y="108120"/>
                    <a:pt x="691874" y="114683"/>
                    <a:pt x="690837" y="115719"/>
                  </a:cubicBezTo>
                  <a:lnTo>
                    <a:pt x="661787" y="115028"/>
                  </a:lnTo>
                  <a:lnTo>
                    <a:pt x="639309" y="115719"/>
                  </a:lnTo>
                  <a:cubicBezTo>
                    <a:pt x="638617" y="115028"/>
                    <a:pt x="638617" y="109501"/>
                    <a:pt x="638963" y="108810"/>
                  </a:cubicBezTo>
                  <a:cubicBezTo>
                    <a:pt x="650029" y="105702"/>
                    <a:pt x="651413" y="103629"/>
                    <a:pt x="651413" y="98793"/>
                  </a:cubicBezTo>
                  <a:lnTo>
                    <a:pt x="651413" y="39034"/>
                  </a:lnTo>
                  <a:cubicBezTo>
                    <a:pt x="651413" y="38343"/>
                    <a:pt x="650721" y="37652"/>
                    <a:pt x="650029" y="38343"/>
                  </a:cubicBezTo>
                  <a:cubicBezTo>
                    <a:pt x="642421" y="47324"/>
                    <a:pt x="609913" y="80831"/>
                    <a:pt x="601614" y="90157"/>
                  </a:cubicBezTo>
                  <a:cubicBezTo>
                    <a:pt x="600230" y="91194"/>
                    <a:pt x="599884" y="92575"/>
                    <a:pt x="599884" y="94648"/>
                  </a:cubicBezTo>
                  <a:cubicBezTo>
                    <a:pt x="599884" y="102938"/>
                    <a:pt x="601614" y="104665"/>
                    <a:pt x="606801" y="106047"/>
                  </a:cubicBezTo>
                  <a:lnTo>
                    <a:pt x="617176" y="108120"/>
                  </a:lnTo>
                  <a:cubicBezTo>
                    <a:pt x="617867" y="108465"/>
                    <a:pt x="617176" y="115028"/>
                    <a:pt x="616138" y="115719"/>
                  </a:cubicBezTo>
                  <a:lnTo>
                    <a:pt x="588472" y="115028"/>
                  </a:lnTo>
                  <a:lnTo>
                    <a:pt x="561843" y="115719"/>
                  </a:lnTo>
                  <a:cubicBezTo>
                    <a:pt x="561152" y="115028"/>
                    <a:pt x="561152" y="108810"/>
                    <a:pt x="561843" y="107774"/>
                  </a:cubicBezTo>
                  <a:lnTo>
                    <a:pt x="572218" y="105702"/>
                  </a:lnTo>
                  <a:close/>
                  <a:moveTo>
                    <a:pt x="10596" y="191368"/>
                  </a:moveTo>
                  <a:cubicBezTo>
                    <a:pt x="20279" y="191368"/>
                    <a:pt x="33420" y="192059"/>
                    <a:pt x="62124" y="192059"/>
                  </a:cubicBezTo>
                  <a:cubicBezTo>
                    <a:pt x="62815" y="197932"/>
                    <a:pt x="64199" y="201731"/>
                    <a:pt x="67311" y="208294"/>
                  </a:cubicBezTo>
                  <a:cubicBezTo>
                    <a:pt x="84509" y="246374"/>
                    <a:pt x="102379" y="284147"/>
                    <a:pt x="120914" y="321596"/>
                  </a:cubicBezTo>
                  <a:lnTo>
                    <a:pt x="121952" y="321596"/>
                  </a:lnTo>
                  <a:cubicBezTo>
                    <a:pt x="126793" y="312614"/>
                    <a:pt x="164488" y="234893"/>
                    <a:pt x="176592" y="206913"/>
                  </a:cubicBezTo>
                  <a:cubicBezTo>
                    <a:pt x="179359" y="201040"/>
                    <a:pt x="180742" y="196550"/>
                    <a:pt x="181434" y="192059"/>
                  </a:cubicBezTo>
                  <a:cubicBezTo>
                    <a:pt x="209100" y="192059"/>
                    <a:pt x="219475" y="191368"/>
                    <a:pt x="231233" y="191368"/>
                  </a:cubicBezTo>
                  <a:cubicBezTo>
                    <a:pt x="232270" y="191714"/>
                    <a:pt x="232270" y="198277"/>
                    <a:pt x="231233" y="198968"/>
                  </a:cubicBezTo>
                  <a:cubicBezTo>
                    <a:pt x="222587" y="200349"/>
                    <a:pt x="217400" y="201040"/>
                    <a:pt x="212904" y="202422"/>
                  </a:cubicBezTo>
                  <a:cubicBezTo>
                    <a:pt x="207025" y="203804"/>
                    <a:pt x="204950" y="207604"/>
                    <a:pt x="204950" y="213476"/>
                  </a:cubicBezTo>
                  <a:cubicBezTo>
                    <a:pt x="204604" y="230747"/>
                    <a:pt x="206679" y="319868"/>
                    <a:pt x="208408" y="339558"/>
                  </a:cubicBezTo>
                  <a:cubicBezTo>
                    <a:pt x="209100" y="349230"/>
                    <a:pt x="210829" y="353375"/>
                    <a:pt x="219129" y="355448"/>
                  </a:cubicBezTo>
                  <a:cubicBezTo>
                    <a:pt x="223279" y="356484"/>
                    <a:pt x="227775" y="356829"/>
                    <a:pt x="234691" y="357866"/>
                  </a:cubicBezTo>
                  <a:cubicBezTo>
                    <a:pt x="235729" y="359247"/>
                    <a:pt x="235383" y="364084"/>
                    <a:pt x="234691" y="365811"/>
                  </a:cubicBezTo>
                  <a:lnTo>
                    <a:pt x="196996" y="365120"/>
                  </a:lnTo>
                  <a:lnTo>
                    <a:pt x="159301" y="365811"/>
                  </a:lnTo>
                  <a:cubicBezTo>
                    <a:pt x="158609" y="364774"/>
                    <a:pt x="158264" y="358902"/>
                    <a:pt x="159301" y="357866"/>
                  </a:cubicBezTo>
                  <a:cubicBezTo>
                    <a:pt x="166218" y="356484"/>
                    <a:pt x="171059" y="355793"/>
                    <a:pt x="174517" y="354411"/>
                  </a:cubicBezTo>
                  <a:cubicBezTo>
                    <a:pt x="180742" y="353030"/>
                    <a:pt x="182126" y="348539"/>
                    <a:pt x="182126" y="342667"/>
                  </a:cubicBezTo>
                  <a:cubicBezTo>
                    <a:pt x="182471" y="324014"/>
                    <a:pt x="181780" y="250782"/>
                    <a:pt x="181088" y="225221"/>
                  </a:cubicBezTo>
                  <a:lnTo>
                    <a:pt x="179705" y="225221"/>
                  </a:lnTo>
                  <a:cubicBezTo>
                    <a:pt x="172097" y="242492"/>
                    <a:pt x="125756" y="338176"/>
                    <a:pt x="116419" y="365465"/>
                  </a:cubicBezTo>
                  <a:cubicBezTo>
                    <a:pt x="115381" y="365811"/>
                    <a:pt x="109502" y="366156"/>
                    <a:pt x="108119" y="365811"/>
                  </a:cubicBezTo>
                  <a:cubicBezTo>
                    <a:pt x="101202" y="342321"/>
                    <a:pt x="59011" y="248364"/>
                    <a:pt x="48982" y="224875"/>
                  </a:cubicBezTo>
                  <a:cubicBezTo>
                    <a:pt x="48291" y="224530"/>
                    <a:pt x="47945" y="224875"/>
                    <a:pt x="47599" y="225566"/>
                  </a:cubicBezTo>
                  <a:cubicBezTo>
                    <a:pt x="45870" y="250437"/>
                    <a:pt x="42066" y="312960"/>
                    <a:pt x="42066" y="336104"/>
                  </a:cubicBezTo>
                  <a:cubicBezTo>
                    <a:pt x="42066" y="346467"/>
                    <a:pt x="42757" y="352339"/>
                    <a:pt x="51403" y="354757"/>
                  </a:cubicBezTo>
                  <a:cubicBezTo>
                    <a:pt x="55899" y="356139"/>
                    <a:pt x="60395" y="356484"/>
                    <a:pt x="68694" y="357866"/>
                  </a:cubicBezTo>
                  <a:cubicBezTo>
                    <a:pt x="70078" y="358902"/>
                    <a:pt x="69732" y="364774"/>
                    <a:pt x="68003" y="365811"/>
                  </a:cubicBezTo>
                  <a:lnTo>
                    <a:pt x="34803" y="365120"/>
                  </a:lnTo>
                  <a:lnTo>
                    <a:pt x="912" y="365811"/>
                  </a:lnTo>
                  <a:cubicBezTo>
                    <a:pt x="-471" y="364774"/>
                    <a:pt x="-125" y="358902"/>
                    <a:pt x="912" y="357866"/>
                  </a:cubicBezTo>
                  <a:cubicBezTo>
                    <a:pt x="6100" y="356829"/>
                    <a:pt x="11287" y="356484"/>
                    <a:pt x="14745" y="355448"/>
                  </a:cubicBezTo>
                  <a:cubicBezTo>
                    <a:pt x="23391" y="353030"/>
                    <a:pt x="25120" y="349230"/>
                    <a:pt x="27195" y="335413"/>
                  </a:cubicBezTo>
                  <a:cubicBezTo>
                    <a:pt x="29962" y="313996"/>
                    <a:pt x="35495" y="241456"/>
                    <a:pt x="37224" y="215549"/>
                  </a:cubicBezTo>
                  <a:cubicBezTo>
                    <a:pt x="37224" y="210712"/>
                    <a:pt x="35841" y="205186"/>
                    <a:pt x="29270" y="203113"/>
                  </a:cubicBezTo>
                  <a:cubicBezTo>
                    <a:pt x="22943" y="201190"/>
                    <a:pt x="16465" y="199803"/>
                    <a:pt x="9904" y="198968"/>
                  </a:cubicBezTo>
                  <a:cubicBezTo>
                    <a:pt x="8866" y="198277"/>
                    <a:pt x="9212" y="192059"/>
                    <a:pt x="10250" y="191368"/>
                  </a:cubicBezTo>
                  <a:close/>
                  <a:moveTo>
                    <a:pt x="279303" y="339903"/>
                  </a:moveTo>
                  <a:cubicBezTo>
                    <a:pt x="283453" y="343358"/>
                    <a:pt x="284145" y="348539"/>
                    <a:pt x="284145" y="352339"/>
                  </a:cubicBezTo>
                  <a:cubicBezTo>
                    <a:pt x="284145" y="355102"/>
                    <a:pt x="282761" y="360629"/>
                    <a:pt x="279649" y="363393"/>
                  </a:cubicBezTo>
                  <a:cubicBezTo>
                    <a:pt x="276536" y="366847"/>
                    <a:pt x="272041" y="368229"/>
                    <a:pt x="267545" y="368229"/>
                  </a:cubicBezTo>
                  <a:cubicBezTo>
                    <a:pt x="264432" y="368229"/>
                    <a:pt x="260628" y="366847"/>
                    <a:pt x="257516" y="364084"/>
                  </a:cubicBezTo>
                  <a:cubicBezTo>
                    <a:pt x="254058" y="360629"/>
                    <a:pt x="252674" y="356484"/>
                    <a:pt x="252674" y="351993"/>
                  </a:cubicBezTo>
                  <a:cubicBezTo>
                    <a:pt x="252674" y="347503"/>
                    <a:pt x="254749" y="343358"/>
                    <a:pt x="257862" y="339903"/>
                  </a:cubicBezTo>
                  <a:cubicBezTo>
                    <a:pt x="260974" y="337140"/>
                    <a:pt x="264778" y="335413"/>
                    <a:pt x="268928" y="335413"/>
                  </a:cubicBezTo>
                  <a:cubicBezTo>
                    <a:pt x="272386" y="335413"/>
                    <a:pt x="276536" y="337140"/>
                    <a:pt x="279303" y="339903"/>
                  </a:cubicBezTo>
                  <a:close/>
                  <a:moveTo>
                    <a:pt x="420054" y="317450"/>
                  </a:moveTo>
                  <a:cubicBezTo>
                    <a:pt x="420054" y="290852"/>
                    <a:pt x="401034" y="275999"/>
                    <a:pt x="369218" y="275999"/>
                  </a:cubicBezTo>
                  <a:cubicBezTo>
                    <a:pt x="364722" y="275999"/>
                    <a:pt x="357460" y="275999"/>
                    <a:pt x="355385" y="276690"/>
                  </a:cubicBezTo>
                  <a:lnTo>
                    <a:pt x="354002" y="277726"/>
                  </a:lnTo>
                  <a:cubicBezTo>
                    <a:pt x="354002" y="295688"/>
                    <a:pt x="354002" y="329886"/>
                    <a:pt x="355039" y="341285"/>
                  </a:cubicBezTo>
                  <a:cubicBezTo>
                    <a:pt x="355385" y="345085"/>
                    <a:pt x="358151" y="350266"/>
                    <a:pt x="361610" y="351993"/>
                  </a:cubicBezTo>
                  <a:cubicBezTo>
                    <a:pt x="368347" y="354988"/>
                    <a:pt x="375681" y="356406"/>
                    <a:pt x="383051" y="356139"/>
                  </a:cubicBezTo>
                  <a:cubicBezTo>
                    <a:pt x="405530" y="356139"/>
                    <a:pt x="420054" y="343703"/>
                    <a:pt x="420054" y="317450"/>
                  </a:cubicBezTo>
                  <a:close/>
                  <a:moveTo>
                    <a:pt x="357114" y="202077"/>
                  </a:moveTo>
                  <a:cubicBezTo>
                    <a:pt x="356076" y="202768"/>
                    <a:pt x="355039" y="205531"/>
                    <a:pt x="355039" y="206567"/>
                  </a:cubicBezTo>
                  <a:cubicBezTo>
                    <a:pt x="354693" y="214858"/>
                    <a:pt x="354002" y="244565"/>
                    <a:pt x="354002" y="264600"/>
                  </a:cubicBezTo>
                  <a:cubicBezTo>
                    <a:pt x="354002" y="265290"/>
                    <a:pt x="355039" y="265981"/>
                    <a:pt x="355385" y="265981"/>
                  </a:cubicBezTo>
                  <a:lnTo>
                    <a:pt x="372676" y="266672"/>
                  </a:lnTo>
                  <a:cubicBezTo>
                    <a:pt x="386509" y="266672"/>
                    <a:pt x="392388" y="265290"/>
                    <a:pt x="395847" y="263218"/>
                  </a:cubicBezTo>
                  <a:cubicBezTo>
                    <a:pt x="404838" y="258036"/>
                    <a:pt x="408988" y="248019"/>
                    <a:pt x="408988" y="236965"/>
                  </a:cubicBezTo>
                  <a:cubicBezTo>
                    <a:pt x="408988" y="212785"/>
                    <a:pt x="393772" y="201386"/>
                    <a:pt x="367143" y="201386"/>
                  </a:cubicBezTo>
                  <a:cubicBezTo>
                    <a:pt x="363685" y="201386"/>
                    <a:pt x="360226" y="201386"/>
                    <a:pt x="357114" y="202077"/>
                  </a:cubicBezTo>
                  <a:close/>
                  <a:moveTo>
                    <a:pt x="306623" y="191368"/>
                  </a:moveTo>
                  <a:cubicBezTo>
                    <a:pt x="312848" y="191368"/>
                    <a:pt x="322531" y="192059"/>
                    <a:pt x="338785" y="192059"/>
                  </a:cubicBezTo>
                  <a:lnTo>
                    <a:pt x="384088" y="191368"/>
                  </a:lnTo>
                  <a:cubicBezTo>
                    <a:pt x="403455" y="191368"/>
                    <a:pt x="433888" y="197586"/>
                    <a:pt x="433888" y="230747"/>
                  </a:cubicBezTo>
                  <a:cubicBezTo>
                    <a:pt x="433888" y="246983"/>
                    <a:pt x="422821" y="260109"/>
                    <a:pt x="406221" y="267018"/>
                  </a:cubicBezTo>
                  <a:lnTo>
                    <a:pt x="406221" y="268054"/>
                  </a:lnTo>
                  <a:cubicBezTo>
                    <a:pt x="428354" y="272890"/>
                    <a:pt x="446337" y="286707"/>
                    <a:pt x="446337" y="311233"/>
                  </a:cubicBezTo>
                  <a:cubicBezTo>
                    <a:pt x="446337" y="334722"/>
                    <a:pt x="432504" y="350266"/>
                    <a:pt x="411063" y="359593"/>
                  </a:cubicBezTo>
                  <a:cubicBezTo>
                    <a:pt x="397922" y="365465"/>
                    <a:pt x="382359" y="366501"/>
                    <a:pt x="367489" y="366501"/>
                  </a:cubicBezTo>
                  <a:cubicBezTo>
                    <a:pt x="354693" y="366501"/>
                    <a:pt x="321840" y="365465"/>
                    <a:pt x="303165" y="365811"/>
                  </a:cubicBezTo>
                  <a:cubicBezTo>
                    <a:pt x="301782" y="365120"/>
                    <a:pt x="301436" y="358902"/>
                    <a:pt x="303165" y="357866"/>
                  </a:cubicBezTo>
                  <a:cubicBezTo>
                    <a:pt x="308007" y="357175"/>
                    <a:pt x="315961" y="356484"/>
                    <a:pt x="320802" y="355448"/>
                  </a:cubicBezTo>
                  <a:cubicBezTo>
                    <a:pt x="327027" y="353721"/>
                    <a:pt x="329102" y="351303"/>
                    <a:pt x="329794" y="341285"/>
                  </a:cubicBezTo>
                  <a:cubicBezTo>
                    <a:pt x="330485" y="332304"/>
                    <a:pt x="330485" y="307433"/>
                    <a:pt x="330485" y="277381"/>
                  </a:cubicBezTo>
                  <a:lnTo>
                    <a:pt x="330485" y="213130"/>
                  </a:lnTo>
                  <a:cubicBezTo>
                    <a:pt x="329794" y="205186"/>
                    <a:pt x="327373" y="202768"/>
                    <a:pt x="322531" y="201386"/>
                  </a:cubicBezTo>
                  <a:cubicBezTo>
                    <a:pt x="318727" y="200004"/>
                    <a:pt x="311465" y="199313"/>
                    <a:pt x="306277" y="198622"/>
                  </a:cubicBezTo>
                  <a:cubicBezTo>
                    <a:pt x="305240" y="197932"/>
                    <a:pt x="305240" y="191714"/>
                    <a:pt x="306277" y="191023"/>
                  </a:cubicBezTo>
                  <a:close/>
                  <a:moveTo>
                    <a:pt x="491295" y="339903"/>
                  </a:moveTo>
                  <a:cubicBezTo>
                    <a:pt x="495445" y="343358"/>
                    <a:pt x="496482" y="348539"/>
                    <a:pt x="496482" y="352339"/>
                  </a:cubicBezTo>
                  <a:cubicBezTo>
                    <a:pt x="496482" y="355102"/>
                    <a:pt x="495099" y="360629"/>
                    <a:pt x="491986" y="363393"/>
                  </a:cubicBezTo>
                  <a:cubicBezTo>
                    <a:pt x="488528" y="366847"/>
                    <a:pt x="484378" y="368229"/>
                    <a:pt x="479882" y="368229"/>
                  </a:cubicBezTo>
                  <a:cubicBezTo>
                    <a:pt x="476424" y="368229"/>
                    <a:pt x="472274" y="366847"/>
                    <a:pt x="469508" y="364084"/>
                  </a:cubicBezTo>
                  <a:cubicBezTo>
                    <a:pt x="466049" y="360629"/>
                    <a:pt x="464666" y="356484"/>
                    <a:pt x="464666" y="351993"/>
                  </a:cubicBezTo>
                  <a:cubicBezTo>
                    <a:pt x="464666" y="347503"/>
                    <a:pt x="466741" y="343358"/>
                    <a:pt x="469853" y="339903"/>
                  </a:cubicBezTo>
                  <a:cubicBezTo>
                    <a:pt x="472966" y="337140"/>
                    <a:pt x="476770" y="335413"/>
                    <a:pt x="480920" y="335413"/>
                  </a:cubicBezTo>
                  <a:cubicBezTo>
                    <a:pt x="484378" y="335413"/>
                    <a:pt x="488874" y="337140"/>
                    <a:pt x="491295" y="339903"/>
                  </a:cubicBezTo>
                  <a:close/>
                  <a:moveTo>
                    <a:pt x="589510" y="331613"/>
                  </a:moveTo>
                  <a:cubicBezTo>
                    <a:pt x="604034" y="297415"/>
                    <a:pt x="631009" y="225911"/>
                    <a:pt x="636888" y="208294"/>
                  </a:cubicBezTo>
                  <a:cubicBezTo>
                    <a:pt x="638963" y="202077"/>
                    <a:pt x="640692" y="195859"/>
                    <a:pt x="641384" y="191714"/>
                  </a:cubicBezTo>
                  <a:lnTo>
                    <a:pt x="650721" y="192059"/>
                  </a:lnTo>
                  <a:lnTo>
                    <a:pt x="660058" y="192059"/>
                  </a:lnTo>
                  <a:cubicBezTo>
                    <a:pt x="661096" y="195859"/>
                    <a:pt x="662479" y="201386"/>
                    <a:pt x="664554" y="206567"/>
                  </a:cubicBezTo>
                  <a:cubicBezTo>
                    <a:pt x="670087" y="223148"/>
                    <a:pt x="701557" y="311578"/>
                    <a:pt x="711241" y="335067"/>
                  </a:cubicBezTo>
                  <a:cubicBezTo>
                    <a:pt x="719540" y="353721"/>
                    <a:pt x="721615" y="355102"/>
                    <a:pt x="741673" y="357866"/>
                  </a:cubicBezTo>
                  <a:cubicBezTo>
                    <a:pt x="742711" y="358557"/>
                    <a:pt x="741673" y="364774"/>
                    <a:pt x="740982" y="365811"/>
                  </a:cubicBezTo>
                  <a:lnTo>
                    <a:pt x="706745" y="365120"/>
                  </a:lnTo>
                  <a:lnTo>
                    <a:pt x="669741" y="365811"/>
                  </a:lnTo>
                  <a:cubicBezTo>
                    <a:pt x="668704" y="364774"/>
                    <a:pt x="668358" y="358902"/>
                    <a:pt x="669741" y="357866"/>
                  </a:cubicBezTo>
                  <a:cubicBezTo>
                    <a:pt x="674915" y="357215"/>
                    <a:pt x="680011" y="356058"/>
                    <a:pt x="684958" y="354411"/>
                  </a:cubicBezTo>
                  <a:cubicBezTo>
                    <a:pt x="688416" y="353030"/>
                    <a:pt x="689108" y="350266"/>
                    <a:pt x="688416" y="347503"/>
                  </a:cubicBezTo>
                  <a:cubicBezTo>
                    <a:pt x="684266" y="333686"/>
                    <a:pt x="655908" y="252855"/>
                    <a:pt x="644842" y="221421"/>
                  </a:cubicBezTo>
                  <a:lnTo>
                    <a:pt x="643459" y="221766"/>
                  </a:lnTo>
                  <a:cubicBezTo>
                    <a:pt x="633084" y="250092"/>
                    <a:pt x="609222" y="316760"/>
                    <a:pt x="601959" y="338522"/>
                  </a:cubicBezTo>
                  <a:cubicBezTo>
                    <a:pt x="598501" y="348884"/>
                    <a:pt x="600576" y="353375"/>
                    <a:pt x="609568" y="355793"/>
                  </a:cubicBezTo>
                  <a:lnTo>
                    <a:pt x="623401" y="357866"/>
                  </a:lnTo>
                  <a:cubicBezTo>
                    <a:pt x="624092" y="358902"/>
                    <a:pt x="624092" y="364774"/>
                    <a:pt x="622709" y="365811"/>
                  </a:cubicBezTo>
                  <a:lnTo>
                    <a:pt x="586743" y="365120"/>
                  </a:lnTo>
                  <a:cubicBezTo>
                    <a:pt x="570835" y="365120"/>
                    <a:pt x="561843" y="365811"/>
                    <a:pt x="556656" y="365811"/>
                  </a:cubicBezTo>
                  <a:cubicBezTo>
                    <a:pt x="555619" y="365120"/>
                    <a:pt x="555619" y="358557"/>
                    <a:pt x="556656" y="357866"/>
                  </a:cubicBezTo>
                  <a:cubicBezTo>
                    <a:pt x="577060" y="354757"/>
                    <a:pt x="580172" y="353375"/>
                    <a:pt x="589510" y="331613"/>
                  </a:cubicBezTo>
                  <a:close/>
                  <a:moveTo>
                    <a:pt x="785593" y="264945"/>
                  </a:moveTo>
                  <a:cubicBezTo>
                    <a:pt x="778331" y="269781"/>
                    <a:pt x="771414" y="279798"/>
                    <a:pt x="771414" y="301215"/>
                  </a:cubicBezTo>
                  <a:cubicBezTo>
                    <a:pt x="771414" y="334376"/>
                    <a:pt x="788014" y="356829"/>
                    <a:pt x="810493" y="356829"/>
                  </a:cubicBezTo>
                  <a:cubicBezTo>
                    <a:pt x="816372" y="356829"/>
                    <a:pt x="822943" y="355448"/>
                    <a:pt x="827784" y="350957"/>
                  </a:cubicBezTo>
                  <a:cubicBezTo>
                    <a:pt x="835047" y="344048"/>
                    <a:pt x="838159" y="332649"/>
                    <a:pt x="838159" y="315378"/>
                  </a:cubicBezTo>
                  <a:cubicBezTo>
                    <a:pt x="838159" y="282907"/>
                    <a:pt x="822943" y="261145"/>
                    <a:pt x="799081" y="261145"/>
                  </a:cubicBezTo>
                  <a:cubicBezTo>
                    <a:pt x="794585" y="261145"/>
                    <a:pt x="789397" y="262527"/>
                    <a:pt x="785593" y="264600"/>
                  </a:cubicBezTo>
                  <a:close/>
                  <a:moveTo>
                    <a:pt x="862367" y="306397"/>
                  </a:moveTo>
                  <a:cubicBezTo>
                    <a:pt x="862367" y="328159"/>
                    <a:pt x="853375" y="347157"/>
                    <a:pt x="836084" y="358211"/>
                  </a:cubicBezTo>
                  <a:cubicBezTo>
                    <a:pt x="828476" y="363047"/>
                    <a:pt x="815334" y="368574"/>
                    <a:pt x="803230" y="368574"/>
                  </a:cubicBezTo>
                  <a:cubicBezTo>
                    <a:pt x="762423" y="368574"/>
                    <a:pt x="747207" y="337485"/>
                    <a:pt x="747207" y="308124"/>
                  </a:cubicBezTo>
                  <a:cubicBezTo>
                    <a:pt x="747207" y="286016"/>
                    <a:pt x="757581" y="271163"/>
                    <a:pt x="771760" y="261145"/>
                  </a:cubicBezTo>
                  <a:cubicBezTo>
                    <a:pt x="782135" y="254928"/>
                    <a:pt x="795622" y="250092"/>
                    <a:pt x="808764" y="250092"/>
                  </a:cubicBezTo>
                  <a:cubicBezTo>
                    <a:pt x="842655" y="250092"/>
                    <a:pt x="862367" y="274962"/>
                    <a:pt x="862367" y="306397"/>
                  </a:cubicBezTo>
                  <a:close/>
                  <a:moveTo>
                    <a:pt x="895220" y="344048"/>
                  </a:moveTo>
                  <a:cubicBezTo>
                    <a:pt x="895912" y="330577"/>
                    <a:pt x="897641" y="289471"/>
                    <a:pt x="897641" y="271163"/>
                  </a:cubicBezTo>
                  <a:cubicBezTo>
                    <a:pt x="897641" y="266672"/>
                    <a:pt x="894875" y="263909"/>
                    <a:pt x="890725" y="262527"/>
                  </a:cubicBezTo>
                  <a:lnTo>
                    <a:pt x="881041" y="260800"/>
                  </a:lnTo>
                  <a:cubicBezTo>
                    <a:pt x="880696" y="259073"/>
                    <a:pt x="881041" y="253891"/>
                    <a:pt x="882079" y="252855"/>
                  </a:cubicBezTo>
                  <a:lnTo>
                    <a:pt x="906287" y="253546"/>
                  </a:lnTo>
                  <a:lnTo>
                    <a:pt x="918737" y="253200"/>
                  </a:lnTo>
                  <a:cubicBezTo>
                    <a:pt x="919428" y="257345"/>
                    <a:pt x="921157" y="260109"/>
                    <a:pt x="922887" y="263563"/>
                  </a:cubicBezTo>
                  <a:cubicBezTo>
                    <a:pt x="930495" y="279798"/>
                    <a:pt x="950553" y="320905"/>
                    <a:pt x="955394" y="329540"/>
                  </a:cubicBezTo>
                  <a:cubicBezTo>
                    <a:pt x="955740" y="329886"/>
                    <a:pt x="956432" y="329886"/>
                    <a:pt x="956778" y="329540"/>
                  </a:cubicBezTo>
                  <a:cubicBezTo>
                    <a:pt x="964732" y="313996"/>
                    <a:pt x="989977" y="261491"/>
                    <a:pt x="991360" y="253546"/>
                  </a:cubicBezTo>
                  <a:lnTo>
                    <a:pt x="1002773" y="253546"/>
                  </a:lnTo>
                  <a:lnTo>
                    <a:pt x="1026980" y="252855"/>
                  </a:lnTo>
                  <a:cubicBezTo>
                    <a:pt x="1027672" y="253546"/>
                    <a:pt x="1027672" y="259764"/>
                    <a:pt x="1026980" y="260800"/>
                  </a:cubicBezTo>
                  <a:cubicBezTo>
                    <a:pt x="1022139" y="261491"/>
                    <a:pt x="1018681" y="262527"/>
                    <a:pt x="1015914" y="263218"/>
                  </a:cubicBezTo>
                  <a:cubicBezTo>
                    <a:pt x="1013147" y="263909"/>
                    <a:pt x="1010727" y="264945"/>
                    <a:pt x="1010727" y="270472"/>
                  </a:cubicBezTo>
                  <a:cubicBezTo>
                    <a:pt x="1010727" y="286016"/>
                    <a:pt x="1010727" y="322977"/>
                    <a:pt x="1011418" y="345776"/>
                  </a:cubicBezTo>
                  <a:cubicBezTo>
                    <a:pt x="1011418" y="350612"/>
                    <a:pt x="1013839" y="354757"/>
                    <a:pt x="1019718" y="355793"/>
                  </a:cubicBezTo>
                  <a:lnTo>
                    <a:pt x="1029401" y="357866"/>
                  </a:lnTo>
                  <a:cubicBezTo>
                    <a:pt x="1030093" y="358557"/>
                    <a:pt x="1029401" y="364774"/>
                    <a:pt x="1028018" y="365811"/>
                  </a:cubicBezTo>
                  <a:lnTo>
                    <a:pt x="1001389" y="365120"/>
                  </a:lnTo>
                  <a:cubicBezTo>
                    <a:pt x="988248" y="365120"/>
                    <a:pt x="978911" y="365465"/>
                    <a:pt x="975798" y="365811"/>
                  </a:cubicBezTo>
                  <a:cubicBezTo>
                    <a:pt x="974415" y="365120"/>
                    <a:pt x="974761" y="358902"/>
                    <a:pt x="975106" y="357866"/>
                  </a:cubicBezTo>
                  <a:cubicBezTo>
                    <a:pt x="987210" y="355448"/>
                    <a:pt x="989285" y="354066"/>
                    <a:pt x="989631" y="349921"/>
                  </a:cubicBezTo>
                  <a:cubicBezTo>
                    <a:pt x="990323" y="338176"/>
                    <a:pt x="989977" y="304669"/>
                    <a:pt x="990323" y="281526"/>
                  </a:cubicBezTo>
                  <a:lnTo>
                    <a:pt x="989631" y="281526"/>
                  </a:lnTo>
                  <a:lnTo>
                    <a:pt x="952974" y="362702"/>
                  </a:lnTo>
                  <a:cubicBezTo>
                    <a:pt x="952282" y="363738"/>
                    <a:pt x="947440" y="364774"/>
                    <a:pt x="946057" y="364774"/>
                  </a:cubicBezTo>
                  <a:cubicBezTo>
                    <a:pt x="937065" y="341631"/>
                    <a:pt x="920812" y="306051"/>
                    <a:pt x="908708" y="279453"/>
                  </a:cubicBezTo>
                  <a:cubicBezTo>
                    <a:pt x="908708" y="279108"/>
                    <a:pt x="907324" y="279108"/>
                    <a:pt x="907324" y="279798"/>
                  </a:cubicBezTo>
                  <a:cubicBezTo>
                    <a:pt x="907324" y="299488"/>
                    <a:pt x="906633" y="330231"/>
                    <a:pt x="907324" y="344739"/>
                  </a:cubicBezTo>
                  <a:cubicBezTo>
                    <a:pt x="908016" y="350266"/>
                    <a:pt x="909399" y="354066"/>
                    <a:pt x="915624" y="355448"/>
                  </a:cubicBezTo>
                  <a:lnTo>
                    <a:pt x="926691" y="357866"/>
                  </a:lnTo>
                  <a:cubicBezTo>
                    <a:pt x="927382" y="358557"/>
                    <a:pt x="927382" y="364774"/>
                    <a:pt x="926345" y="365811"/>
                  </a:cubicBezTo>
                  <a:lnTo>
                    <a:pt x="901445" y="365120"/>
                  </a:lnTo>
                  <a:lnTo>
                    <a:pt x="878275" y="365811"/>
                  </a:lnTo>
                  <a:cubicBezTo>
                    <a:pt x="877237" y="364429"/>
                    <a:pt x="877237" y="358902"/>
                    <a:pt x="878275" y="357866"/>
                  </a:cubicBezTo>
                  <a:cubicBezTo>
                    <a:pt x="893491" y="355102"/>
                    <a:pt x="894529" y="353030"/>
                    <a:pt x="895220" y="344048"/>
                  </a:cubicBezTo>
                  <a:close/>
                  <a:moveTo>
                    <a:pt x="1082313" y="264945"/>
                  </a:moveTo>
                  <a:cubicBezTo>
                    <a:pt x="1075396" y="269781"/>
                    <a:pt x="1068480" y="279798"/>
                    <a:pt x="1068480" y="301215"/>
                  </a:cubicBezTo>
                  <a:cubicBezTo>
                    <a:pt x="1068480" y="334376"/>
                    <a:pt x="1084734" y="356829"/>
                    <a:pt x="1107212" y="356829"/>
                  </a:cubicBezTo>
                  <a:cubicBezTo>
                    <a:pt x="1113091" y="356829"/>
                    <a:pt x="1119662" y="355448"/>
                    <a:pt x="1124504" y="350957"/>
                  </a:cubicBezTo>
                  <a:cubicBezTo>
                    <a:pt x="1132112" y="344048"/>
                    <a:pt x="1134878" y="332649"/>
                    <a:pt x="1134878" y="315378"/>
                  </a:cubicBezTo>
                  <a:cubicBezTo>
                    <a:pt x="1134878" y="282907"/>
                    <a:pt x="1120008" y="261145"/>
                    <a:pt x="1096146" y="261145"/>
                  </a:cubicBezTo>
                  <a:cubicBezTo>
                    <a:pt x="1091650" y="261145"/>
                    <a:pt x="1086117" y="262527"/>
                    <a:pt x="1082313" y="264600"/>
                  </a:cubicBezTo>
                  <a:close/>
                  <a:moveTo>
                    <a:pt x="1159086" y="306397"/>
                  </a:moveTo>
                  <a:cubicBezTo>
                    <a:pt x="1159086" y="328159"/>
                    <a:pt x="1150441" y="347157"/>
                    <a:pt x="1132803" y="358211"/>
                  </a:cubicBezTo>
                  <a:cubicBezTo>
                    <a:pt x="1125195" y="363047"/>
                    <a:pt x="1112054" y="368574"/>
                    <a:pt x="1100296" y="368574"/>
                  </a:cubicBezTo>
                  <a:cubicBezTo>
                    <a:pt x="1059142" y="368574"/>
                    <a:pt x="1044272" y="337485"/>
                    <a:pt x="1044272" y="308124"/>
                  </a:cubicBezTo>
                  <a:cubicBezTo>
                    <a:pt x="1044272" y="286016"/>
                    <a:pt x="1054647" y="271163"/>
                    <a:pt x="1068480" y="261145"/>
                  </a:cubicBezTo>
                  <a:cubicBezTo>
                    <a:pt x="1078854" y="254928"/>
                    <a:pt x="1092688" y="250092"/>
                    <a:pt x="1105483" y="250092"/>
                  </a:cubicBezTo>
                  <a:cubicBezTo>
                    <a:pt x="1139374" y="250092"/>
                    <a:pt x="1159086" y="274962"/>
                    <a:pt x="1159086" y="306397"/>
                  </a:cubicBezTo>
                  <a:close/>
                  <a:moveTo>
                    <a:pt x="1186752" y="356139"/>
                  </a:moveTo>
                  <a:cubicBezTo>
                    <a:pt x="1192286" y="354757"/>
                    <a:pt x="1193669" y="352684"/>
                    <a:pt x="1194015" y="345430"/>
                  </a:cubicBezTo>
                  <a:lnTo>
                    <a:pt x="1194015" y="306397"/>
                  </a:lnTo>
                  <a:lnTo>
                    <a:pt x="1194015" y="271163"/>
                  </a:lnTo>
                  <a:cubicBezTo>
                    <a:pt x="1193669" y="266327"/>
                    <a:pt x="1191940" y="263909"/>
                    <a:pt x="1187444" y="262527"/>
                  </a:cubicBezTo>
                  <a:lnTo>
                    <a:pt x="1178107" y="260800"/>
                  </a:lnTo>
                  <a:cubicBezTo>
                    <a:pt x="1177415" y="259418"/>
                    <a:pt x="1177415" y="253891"/>
                    <a:pt x="1178798" y="252855"/>
                  </a:cubicBezTo>
                  <a:cubicBezTo>
                    <a:pt x="1181565" y="252855"/>
                    <a:pt x="1189173" y="253546"/>
                    <a:pt x="1203698" y="253546"/>
                  </a:cubicBezTo>
                  <a:cubicBezTo>
                    <a:pt x="1218914" y="253546"/>
                    <a:pt x="1227906" y="252855"/>
                    <a:pt x="1229981" y="252855"/>
                  </a:cubicBezTo>
                  <a:cubicBezTo>
                    <a:pt x="1231364" y="253891"/>
                    <a:pt x="1231364" y="259764"/>
                    <a:pt x="1230327" y="260800"/>
                  </a:cubicBezTo>
                  <a:lnTo>
                    <a:pt x="1221335" y="262527"/>
                  </a:lnTo>
                  <a:cubicBezTo>
                    <a:pt x="1217877" y="263563"/>
                    <a:pt x="1215802" y="265981"/>
                    <a:pt x="1215456" y="270126"/>
                  </a:cubicBezTo>
                  <a:lnTo>
                    <a:pt x="1215456" y="300179"/>
                  </a:lnTo>
                  <a:cubicBezTo>
                    <a:pt x="1215456" y="300870"/>
                    <a:pt x="1216148" y="301906"/>
                    <a:pt x="1216839" y="301906"/>
                  </a:cubicBezTo>
                  <a:lnTo>
                    <a:pt x="1265255" y="301906"/>
                  </a:lnTo>
                  <a:cubicBezTo>
                    <a:pt x="1265601" y="301906"/>
                    <a:pt x="1266293" y="301215"/>
                    <a:pt x="1266293" y="300179"/>
                  </a:cubicBezTo>
                  <a:cubicBezTo>
                    <a:pt x="1266638" y="294307"/>
                    <a:pt x="1265947" y="272545"/>
                    <a:pt x="1265947" y="270817"/>
                  </a:cubicBezTo>
                  <a:cubicBezTo>
                    <a:pt x="1265947" y="266672"/>
                    <a:pt x="1264564" y="263909"/>
                    <a:pt x="1260068" y="262872"/>
                  </a:cubicBezTo>
                  <a:lnTo>
                    <a:pt x="1250039" y="260800"/>
                  </a:lnTo>
                  <a:cubicBezTo>
                    <a:pt x="1249693" y="259418"/>
                    <a:pt x="1250039" y="253891"/>
                    <a:pt x="1251076" y="252855"/>
                  </a:cubicBezTo>
                  <a:lnTo>
                    <a:pt x="1277705" y="253546"/>
                  </a:lnTo>
                  <a:lnTo>
                    <a:pt x="1304334" y="252855"/>
                  </a:lnTo>
                  <a:cubicBezTo>
                    <a:pt x="1305025" y="254237"/>
                    <a:pt x="1305025" y="259764"/>
                    <a:pt x="1304334" y="260800"/>
                  </a:cubicBezTo>
                  <a:lnTo>
                    <a:pt x="1296034" y="262527"/>
                  </a:lnTo>
                  <a:cubicBezTo>
                    <a:pt x="1290501" y="263909"/>
                    <a:pt x="1288426" y="265636"/>
                    <a:pt x="1288080" y="271508"/>
                  </a:cubicBezTo>
                  <a:lnTo>
                    <a:pt x="1288080" y="306397"/>
                  </a:lnTo>
                  <a:lnTo>
                    <a:pt x="1288426" y="345776"/>
                  </a:lnTo>
                  <a:cubicBezTo>
                    <a:pt x="1288426" y="352684"/>
                    <a:pt x="1291884" y="354411"/>
                    <a:pt x="1297071" y="355793"/>
                  </a:cubicBezTo>
                  <a:lnTo>
                    <a:pt x="1307446" y="357866"/>
                  </a:lnTo>
                  <a:cubicBezTo>
                    <a:pt x="1308138" y="358211"/>
                    <a:pt x="1307446" y="364774"/>
                    <a:pt x="1306063" y="365811"/>
                  </a:cubicBezTo>
                  <a:lnTo>
                    <a:pt x="1278397" y="365120"/>
                  </a:lnTo>
                  <a:lnTo>
                    <a:pt x="1250730" y="365811"/>
                  </a:lnTo>
                  <a:cubicBezTo>
                    <a:pt x="1250039" y="365120"/>
                    <a:pt x="1250039" y="358902"/>
                    <a:pt x="1250730" y="357866"/>
                  </a:cubicBezTo>
                  <a:lnTo>
                    <a:pt x="1260414" y="356139"/>
                  </a:lnTo>
                  <a:cubicBezTo>
                    <a:pt x="1264909" y="355102"/>
                    <a:pt x="1266293" y="351993"/>
                    <a:pt x="1266293" y="347503"/>
                  </a:cubicBezTo>
                  <a:cubicBezTo>
                    <a:pt x="1266375" y="335984"/>
                    <a:pt x="1266144" y="324466"/>
                    <a:pt x="1265601" y="312960"/>
                  </a:cubicBezTo>
                  <a:lnTo>
                    <a:pt x="1217185" y="312960"/>
                  </a:lnTo>
                  <a:cubicBezTo>
                    <a:pt x="1216148" y="312960"/>
                    <a:pt x="1215802" y="313651"/>
                    <a:pt x="1215802" y="313996"/>
                  </a:cubicBezTo>
                  <a:lnTo>
                    <a:pt x="1215802" y="345776"/>
                  </a:lnTo>
                  <a:cubicBezTo>
                    <a:pt x="1215802" y="352684"/>
                    <a:pt x="1218223" y="354757"/>
                    <a:pt x="1223064" y="356139"/>
                  </a:cubicBezTo>
                  <a:lnTo>
                    <a:pt x="1232747" y="357866"/>
                  </a:lnTo>
                  <a:cubicBezTo>
                    <a:pt x="1233093" y="358902"/>
                    <a:pt x="1232747" y="364774"/>
                    <a:pt x="1231364" y="365811"/>
                  </a:cubicBezTo>
                  <a:lnTo>
                    <a:pt x="1204044" y="365120"/>
                  </a:lnTo>
                  <a:lnTo>
                    <a:pt x="1177761" y="365811"/>
                  </a:lnTo>
                  <a:cubicBezTo>
                    <a:pt x="1176723" y="365120"/>
                    <a:pt x="1176723" y="358902"/>
                    <a:pt x="1177761" y="357866"/>
                  </a:cubicBezTo>
                  <a:close/>
                  <a:moveTo>
                    <a:pt x="1360703" y="264945"/>
                  </a:moveTo>
                  <a:cubicBezTo>
                    <a:pt x="1353787" y="269781"/>
                    <a:pt x="1346524" y="279798"/>
                    <a:pt x="1346524" y="301215"/>
                  </a:cubicBezTo>
                  <a:cubicBezTo>
                    <a:pt x="1346524" y="334376"/>
                    <a:pt x="1363124" y="356829"/>
                    <a:pt x="1385603" y="356829"/>
                  </a:cubicBezTo>
                  <a:cubicBezTo>
                    <a:pt x="1391482" y="356829"/>
                    <a:pt x="1398053" y="355448"/>
                    <a:pt x="1402894" y="350957"/>
                  </a:cubicBezTo>
                  <a:cubicBezTo>
                    <a:pt x="1410502" y="344048"/>
                    <a:pt x="1413269" y="332649"/>
                    <a:pt x="1413269" y="315378"/>
                  </a:cubicBezTo>
                  <a:cubicBezTo>
                    <a:pt x="1413269" y="282907"/>
                    <a:pt x="1398398" y="261145"/>
                    <a:pt x="1374191" y="261145"/>
                  </a:cubicBezTo>
                  <a:cubicBezTo>
                    <a:pt x="1369695" y="261145"/>
                    <a:pt x="1364507" y="262527"/>
                    <a:pt x="1360703" y="264600"/>
                  </a:cubicBezTo>
                  <a:close/>
                  <a:moveTo>
                    <a:pt x="1437477" y="306397"/>
                  </a:moveTo>
                  <a:cubicBezTo>
                    <a:pt x="1437477" y="328159"/>
                    <a:pt x="1428831" y="347157"/>
                    <a:pt x="1411194" y="358211"/>
                  </a:cubicBezTo>
                  <a:cubicBezTo>
                    <a:pt x="1403586" y="363047"/>
                    <a:pt x="1390444" y="368574"/>
                    <a:pt x="1378686" y="368574"/>
                  </a:cubicBezTo>
                  <a:cubicBezTo>
                    <a:pt x="1337187" y="368574"/>
                    <a:pt x="1322662" y="337485"/>
                    <a:pt x="1322662" y="308124"/>
                  </a:cubicBezTo>
                  <a:cubicBezTo>
                    <a:pt x="1322662" y="286016"/>
                    <a:pt x="1332691" y="271163"/>
                    <a:pt x="1346870" y="261145"/>
                  </a:cubicBezTo>
                  <a:cubicBezTo>
                    <a:pt x="1357245" y="254928"/>
                    <a:pt x="1370732" y="250092"/>
                    <a:pt x="1383874" y="250092"/>
                  </a:cubicBezTo>
                  <a:cubicBezTo>
                    <a:pt x="1417765" y="250092"/>
                    <a:pt x="1437477" y="274962"/>
                    <a:pt x="1437477" y="306397"/>
                  </a:cubicBezTo>
                  <a:close/>
                  <a:moveTo>
                    <a:pt x="1512521" y="368574"/>
                  </a:moveTo>
                  <a:cubicBezTo>
                    <a:pt x="1494192" y="368574"/>
                    <a:pt x="1481397" y="361665"/>
                    <a:pt x="1472060" y="348884"/>
                  </a:cubicBezTo>
                  <a:cubicBezTo>
                    <a:pt x="1465143" y="338867"/>
                    <a:pt x="1460993" y="325395"/>
                    <a:pt x="1460993" y="311233"/>
                  </a:cubicBezTo>
                  <a:cubicBezTo>
                    <a:pt x="1460993" y="290507"/>
                    <a:pt x="1470676" y="272890"/>
                    <a:pt x="1489697" y="261491"/>
                  </a:cubicBezTo>
                  <a:cubicBezTo>
                    <a:pt x="1501455" y="254237"/>
                    <a:pt x="1516671" y="250092"/>
                    <a:pt x="1525317" y="250092"/>
                  </a:cubicBezTo>
                  <a:cubicBezTo>
                    <a:pt x="1536729" y="250092"/>
                    <a:pt x="1542954" y="251819"/>
                    <a:pt x="1548487" y="254237"/>
                  </a:cubicBezTo>
                  <a:cubicBezTo>
                    <a:pt x="1551945" y="256309"/>
                    <a:pt x="1555750" y="258727"/>
                    <a:pt x="1556787" y="261491"/>
                  </a:cubicBezTo>
                  <a:lnTo>
                    <a:pt x="1556441" y="265981"/>
                  </a:lnTo>
                  <a:cubicBezTo>
                    <a:pt x="1554712" y="270126"/>
                    <a:pt x="1549525" y="276344"/>
                    <a:pt x="1546758" y="277726"/>
                  </a:cubicBezTo>
                  <a:lnTo>
                    <a:pt x="1543991" y="277726"/>
                  </a:lnTo>
                  <a:cubicBezTo>
                    <a:pt x="1538112" y="271508"/>
                    <a:pt x="1527392" y="262527"/>
                    <a:pt x="1512867" y="262527"/>
                  </a:cubicBezTo>
                  <a:cubicBezTo>
                    <a:pt x="1491772" y="262527"/>
                    <a:pt x="1482780" y="281526"/>
                    <a:pt x="1482780" y="300524"/>
                  </a:cubicBezTo>
                  <a:cubicBezTo>
                    <a:pt x="1482780" y="313996"/>
                    <a:pt x="1486238" y="326777"/>
                    <a:pt x="1493155" y="335067"/>
                  </a:cubicBezTo>
                  <a:cubicBezTo>
                    <a:pt x="1500701" y="344905"/>
                    <a:pt x="1512575" y="350448"/>
                    <a:pt x="1524971" y="349921"/>
                  </a:cubicBezTo>
                  <a:cubicBezTo>
                    <a:pt x="1535000" y="349921"/>
                    <a:pt x="1546412" y="346467"/>
                    <a:pt x="1557133" y="336104"/>
                  </a:cubicBezTo>
                  <a:cubicBezTo>
                    <a:pt x="1557133" y="336104"/>
                    <a:pt x="1558516" y="337140"/>
                    <a:pt x="1558516" y="338176"/>
                  </a:cubicBezTo>
                  <a:cubicBezTo>
                    <a:pt x="1558516" y="340249"/>
                    <a:pt x="1557825" y="345085"/>
                    <a:pt x="1557133" y="346121"/>
                  </a:cubicBezTo>
                  <a:cubicBezTo>
                    <a:pt x="1543300" y="363393"/>
                    <a:pt x="1524279" y="368574"/>
                    <a:pt x="1512175" y="368574"/>
                  </a:cubicBezTo>
                  <a:close/>
                  <a:moveTo>
                    <a:pt x="1611773" y="264945"/>
                  </a:moveTo>
                  <a:cubicBezTo>
                    <a:pt x="1604511" y="269781"/>
                    <a:pt x="1597249" y="279798"/>
                    <a:pt x="1597249" y="301215"/>
                  </a:cubicBezTo>
                  <a:cubicBezTo>
                    <a:pt x="1597249" y="334376"/>
                    <a:pt x="1614194" y="356829"/>
                    <a:pt x="1636673" y="356829"/>
                  </a:cubicBezTo>
                  <a:cubicBezTo>
                    <a:pt x="1642552" y="356829"/>
                    <a:pt x="1649123" y="355448"/>
                    <a:pt x="1653964" y="350957"/>
                  </a:cubicBezTo>
                  <a:cubicBezTo>
                    <a:pt x="1661227" y="344048"/>
                    <a:pt x="1664339" y="332649"/>
                    <a:pt x="1664339" y="315378"/>
                  </a:cubicBezTo>
                  <a:cubicBezTo>
                    <a:pt x="1664339" y="282907"/>
                    <a:pt x="1649123" y="261145"/>
                    <a:pt x="1625261" y="261145"/>
                  </a:cubicBezTo>
                  <a:cubicBezTo>
                    <a:pt x="1620765" y="261145"/>
                    <a:pt x="1615578" y="262527"/>
                    <a:pt x="1611773" y="264600"/>
                  </a:cubicBezTo>
                  <a:close/>
                  <a:moveTo>
                    <a:pt x="1688547" y="306397"/>
                  </a:moveTo>
                  <a:cubicBezTo>
                    <a:pt x="1688547" y="328159"/>
                    <a:pt x="1679556" y="347157"/>
                    <a:pt x="1662264" y="358211"/>
                  </a:cubicBezTo>
                  <a:cubicBezTo>
                    <a:pt x="1654656" y="363047"/>
                    <a:pt x="1641515" y="368574"/>
                    <a:pt x="1629411" y="368574"/>
                  </a:cubicBezTo>
                  <a:cubicBezTo>
                    <a:pt x="1588257" y="368574"/>
                    <a:pt x="1573387" y="337485"/>
                    <a:pt x="1573387" y="308124"/>
                  </a:cubicBezTo>
                  <a:cubicBezTo>
                    <a:pt x="1573387" y="286016"/>
                    <a:pt x="1583762" y="271163"/>
                    <a:pt x="1597940" y="261145"/>
                  </a:cubicBezTo>
                  <a:cubicBezTo>
                    <a:pt x="1608315" y="254928"/>
                    <a:pt x="1621803" y="250092"/>
                    <a:pt x="1634944" y="250092"/>
                  </a:cubicBezTo>
                  <a:cubicBezTo>
                    <a:pt x="1668835" y="250092"/>
                    <a:pt x="1688547" y="274962"/>
                    <a:pt x="1688547" y="306397"/>
                  </a:cubicBezTo>
                  <a:close/>
                  <a:moveTo>
                    <a:pt x="1745608" y="310196"/>
                  </a:moveTo>
                  <a:cubicBezTo>
                    <a:pt x="1744571" y="310196"/>
                    <a:pt x="1744225" y="310887"/>
                    <a:pt x="1744225" y="311578"/>
                  </a:cubicBezTo>
                  <a:lnTo>
                    <a:pt x="1744225" y="346121"/>
                  </a:lnTo>
                  <a:cubicBezTo>
                    <a:pt x="1744571" y="348884"/>
                    <a:pt x="1746300" y="352684"/>
                    <a:pt x="1749067" y="354411"/>
                  </a:cubicBezTo>
                  <a:cubicBezTo>
                    <a:pt x="1752525" y="356484"/>
                    <a:pt x="1759442" y="357520"/>
                    <a:pt x="1762208" y="357520"/>
                  </a:cubicBezTo>
                  <a:cubicBezTo>
                    <a:pt x="1777079" y="357520"/>
                    <a:pt x="1786416" y="350612"/>
                    <a:pt x="1786416" y="335067"/>
                  </a:cubicBezTo>
                  <a:cubicBezTo>
                    <a:pt x="1786416" y="318487"/>
                    <a:pt x="1774312" y="309851"/>
                    <a:pt x="1745608" y="310196"/>
                  </a:cubicBezTo>
                  <a:close/>
                  <a:moveTo>
                    <a:pt x="1782266" y="283944"/>
                  </a:moveTo>
                  <a:cubicBezTo>
                    <a:pt x="1782266" y="265981"/>
                    <a:pt x="1767396" y="260109"/>
                    <a:pt x="1746992" y="261145"/>
                  </a:cubicBezTo>
                  <a:cubicBezTo>
                    <a:pt x="1745954" y="261145"/>
                    <a:pt x="1744571" y="262182"/>
                    <a:pt x="1744571" y="262872"/>
                  </a:cubicBezTo>
                  <a:lnTo>
                    <a:pt x="1744225" y="300179"/>
                  </a:lnTo>
                  <a:cubicBezTo>
                    <a:pt x="1744225" y="300179"/>
                    <a:pt x="1744225" y="301561"/>
                    <a:pt x="1745263" y="301561"/>
                  </a:cubicBezTo>
                  <a:lnTo>
                    <a:pt x="1759096" y="301561"/>
                  </a:lnTo>
                  <a:cubicBezTo>
                    <a:pt x="1768433" y="301561"/>
                    <a:pt x="1772237" y="300179"/>
                    <a:pt x="1775004" y="298797"/>
                  </a:cubicBezTo>
                  <a:cubicBezTo>
                    <a:pt x="1779663" y="295322"/>
                    <a:pt x="1782262" y="289741"/>
                    <a:pt x="1781920" y="283944"/>
                  </a:cubicBezTo>
                  <a:close/>
                  <a:moveTo>
                    <a:pt x="1717251" y="355793"/>
                  </a:moveTo>
                  <a:cubicBezTo>
                    <a:pt x="1722092" y="354757"/>
                    <a:pt x="1723130" y="352339"/>
                    <a:pt x="1723476" y="348884"/>
                  </a:cubicBezTo>
                  <a:lnTo>
                    <a:pt x="1723476" y="306051"/>
                  </a:lnTo>
                  <a:lnTo>
                    <a:pt x="1723476" y="271854"/>
                  </a:lnTo>
                  <a:cubicBezTo>
                    <a:pt x="1723476" y="268399"/>
                    <a:pt x="1722784" y="266672"/>
                    <a:pt x="1720017" y="264945"/>
                  </a:cubicBezTo>
                  <a:cubicBezTo>
                    <a:pt x="1716559" y="262872"/>
                    <a:pt x="1711372" y="261491"/>
                    <a:pt x="1707222" y="260800"/>
                  </a:cubicBezTo>
                  <a:cubicBezTo>
                    <a:pt x="1705838" y="260109"/>
                    <a:pt x="1706184" y="254928"/>
                    <a:pt x="1707222" y="253891"/>
                  </a:cubicBezTo>
                  <a:cubicBezTo>
                    <a:pt x="1725896" y="253200"/>
                    <a:pt x="1748721" y="251819"/>
                    <a:pt x="1765666" y="251819"/>
                  </a:cubicBezTo>
                  <a:cubicBezTo>
                    <a:pt x="1779499" y="251819"/>
                    <a:pt x="1803362" y="255618"/>
                    <a:pt x="1803362" y="278417"/>
                  </a:cubicBezTo>
                  <a:cubicBezTo>
                    <a:pt x="1803362" y="289471"/>
                    <a:pt x="1795753" y="298797"/>
                    <a:pt x="1783649" y="302597"/>
                  </a:cubicBezTo>
                  <a:cubicBezTo>
                    <a:pt x="1783649" y="302597"/>
                    <a:pt x="1782958" y="303288"/>
                    <a:pt x="1783649" y="303288"/>
                  </a:cubicBezTo>
                  <a:cubicBezTo>
                    <a:pt x="1798520" y="306742"/>
                    <a:pt x="1809932" y="315378"/>
                    <a:pt x="1809932" y="330922"/>
                  </a:cubicBezTo>
                  <a:cubicBezTo>
                    <a:pt x="1809932" y="345776"/>
                    <a:pt x="1799558" y="355448"/>
                    <a:pt x="1786762" y="360975"/>
                  </a:cubicBezTo>
                  <a:cubicBezTo>
                    <a:pt x="1776041" y="365465"/>
                    <a:pt x="1764629" y="366847"/>
                    <a:pt x="1750796" y="366847"/>
                  </a:cubicBezTo>
                  <a:lnTo>
                    <a:pt x="1706530" y="365811"/>
                  </a:lnTo>
                  <a:cubicBezTo>
                    <a:pt x="1705147" y="364429"/>
                    <a:pt x="1704801" y="359247"/>
                    <a:pt x="1706184" y="357866"/>
                  </a:cubicBezTo>
                  <a:cubicBezTo>
                    <a:pt x="1712063" y="357175"/>
                    <a:pt x="1714830" y="356484"/>
                    <a:pt x="1717251" y="355793"/>
                  </a:cubicBezTo>
                  <a:close/>
                  <a:moveTo>
                    <a:pt x="1887397" y="310887"/>
                  </a:moveTo>
                  <a:cubicBezTo>
                    <a:pt x="1877023" y="314341"/>
                    <a:pt x="1859040" y="319868"/>
                    <a:pt x="1854198" y="323668"/>
                  </a:cubicBezTo>
                  <a:cubicBezTo>
                    <a:pt x="1852815" y="324359"/>
                    <a:pt x="1851086" y="329540"/>
                    <a:pt x="1851086" y="332649"/>
                  </a:cubicBezTo>
                  <a:cubicBezTo>
                    <a:pt x="1851086" y="343703"/>
                    <a:pt x="1858694" y="351993"/>
                    <a:pt x="1870798" y="351993"/>
                  </a:cubicBezTo>
                  <a:cubicBezTo>
                    <a:pt x="1874602" y="351993"/>
                    <a:pt x="1880827" y="350266"/>
                    <a:pt x="1885323" y="347157"/>
                  </a:cubicBezTo>
                  <a:cubicBezTo>
                    <a:pt x="1887397" y="346121"/>
                    <a:pt x="1888089" y="343703"/>
                    <a:pt x="1888435" y="340940"/>
                  </a:cubicBezTo>
                  <a:cubicBezTo>
                    <a:pt x="1889127" y="335067"/>
                    <a:pt x="1889127" y="316760"/>
                    <a:pt x="1889127" y="311924"/>
                  </a:cubicBezTo>
                  <a:cubicBezTo>
                    <a:pt x="1889127" y="311924"/>
                    <a:pt x="1888089" y="310542"/>
                    <a:pt x="1887397" y="310887"/>
                  </a:cubicBezTo>
                  <a:close/>
                  <a:moveTo>
                    <a:pt x="1884977" y="275308"/>
                  </a:moveTo>
                  <a:cubicBezTo>
                    <a:pt x="1880135" y="268399"/>
                    <a:pt x="1872181" y="264945"/>
                    <a:pt x="1863536" y="264945"/>
                  </a:cubicBezTo>
                  <a:cubicBezTo>
                    <a:pt x="1857310" y="264945"/>
                    <a:pt x="1853852" y="266327"/>
                    <a:pt x="1852469" y="267363"/>
                  </a:cubicBezTo>
                  <a:cubicBezTo>
                    <a:pt x="1849011" y="269781"/>
                    <a:pt x="1844169" y="278762"/>
                    <a:pt x="1840365" y="287743"/>
                  </a:cubicBezTo>
                  <a:cubicBezTo>
                    <a:pt x="1839673" y="288780"/>
                    <a:pt x="1832065" y="284289"/>
                    <a:pt x="1832411" y="282217"/>
                  </a:cubicBezTo>
                  <a:cubicBezTo>
                    <a:pt x="1832757" y="278071"/>
                    <a:pt x="1837253" y="267018"/>
                    <a:pt x="1838982" y="265636"/>
                  </a:cubicBezTo>
                  <a:cubicBezTo>
                    <a:pt x="1851086" y="257000"/>
                    <a:pt x="1868723" y="250092"/>
                    <a:pt x="1875639" y="250092"/>
                  </a:cubicBezTo>
                  <a:cubicBezTo>
                    <a:pt x="1888089" y="250092"/>
                    <a:pt x="1897426" y="255618"/>
                    <a:pt x="1903306" y="264945"/>
                  </a:cubicBezTo>
                  <a:cubicBezTo>
                    <a:pt x="1908493" y="272890"/>
                    <a:pt x="1910222" y="282562"/>
                    <a:pt x="1910222" y="292579"/>
                  </a:cubicBezTo>
                  <a:cubicBezTo>
                    <a:pt x="1910222" y="307433"/>
                    <a:pt x="1908839" y="329195"/>
                    <a:pt x="1908839" y="340249"/>
                  </a:cubicBezTo>
                  <a:cubicBezTo>
                    <a:pt x="1908839" y="346121"/>
                    <a:pt x="1911260" y="351648"/>
                    <a:pt x="1919559" y="351648"/>
                  </a:cubicBezTo>
                  <a:cubicBezTo>
                    <a:pt x="1924055" y="351648"/>
                    <a:pt x="1926130" y="351303"/>
                    <a:pt x="1929588" y="350266"/>
                  </a:cubicBezTo>
                  <a:cubicBezTo>
                    <a:pt x="1929810" y="353071"/>
                    <a:pt x="1929456" y="355892"/>
                    <a:pt x="1928551" y="358557"/>
                  </a:cubicBezTo>
                  <a:cubicBezTo>
                    <a:pt x="1922471" y="364845"/>
                    <a:pt x="1914131" y="368451"/>
                    <a:pt x="1905380" y="368574"/>
                  </a:cubicBezTo>
                  <a:cubicBezTo>
                    <a:pt x="1897426" y="368574"/>
                    <a:pt x="1892931" y="365120"/>
                    <a:pt x="1890856" y="360975"/>
                  </a:cubicBezTo>
                  <a:cubicBezTo>
                    <a:pt x="1889818" y="359593"/>
                    <a:pt x="1889127" y="356484"/>
                    <a:pt x="1888781" y="354066"/>
                  </a:cubicBezTo>
                  <a:cubicBezTo>
                    <a:pt x="1888781" y="354066"/>
                    <a:pt x="1887743" y="353375"/>
                    <a:pt x="1887397" y="354066"/>
                  </a:cubicBezTo>
                  <a:cubicBezTo>
                    <a:pt x="1877596" y="361389"/>
                    <a:pt x="1866235" y="366354"/>
                    <a:pt x="1854198" y="368574"/>
                  </a:cubicBezTo>
                  <a:cubicBezTo>
                    <a:pt x="1848665" y="368574"/>
                    <a:pt x="1843132" y="365465"/>
                    <a:pt x="1838636" y="361665"/>
                  </a:cubicBezTo>
                  <a:cubicBezTo>
                    <a:pt x="1832420" y="354869"/>
                    <a:pt x="1828967" y="346000"/>
                    <a:pt x="1828953" y="336794"/>
                  </a:cubicBezTo>
                  <a:cubicBezTo>
                    <a:pt x="1828953" y="331268"/>
                    <a:pt x="1832411" y="322632"/>
                    <a:pt x="1834140" y="320559"/>
                  </a:cubicBezTo>
                  <a:cubicBezTo>
                    <a:pt x="1843477" y="315378"/>
                    <a:pt x="1876677" y="307778"/>
                    <a:pt x="1887397" y="302251"/>
                  </a:cubicBezTo>
                  <a:cubicBezTo>
                    <a:pt x="1887743" y="302251"/>
                    <a:pt x="1889127" y="300524"/>
                    <a:pt x="1889127" y="299488"/>
                  </a:cubicBezTo>
                  <a:lnTo>
                    <a:pt x="1889127" y="291889"/>
                  </a:lnTo>
                  <a:cubicBezTo>
                    <a:pt x="1889127" y="286362"/>
                    <a:pt x="1888435" y="280144"/>
                    <a:pt x="1884977" y="275308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3057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AFE96-DF32-47D3-A172-0D25145EC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9096229" cy="1450757"/>
          </a:xfrm>
        </p:spPr>
        <p:txBody>
          <a:bodyPr>
            <a:normAutofit/>
          </a:bodyPr>
          <a:lstStyle/>
          <a:p>
            <a:r>
              <a:rPr lang="ru-RU" sz="4000" b="1" dirty="0"/>
              <a:t>Проблемы спроса и предложения функционализма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89A17A-54FF-4154-979D-D94636F8C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863" y="1818398"/>
            <a:ext cx="11212463" cy="405069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chemeClr val="tx1"/>
                </a:solidFill>
              </a:rPr>
              <a:t> Проблемы спроса: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сложность для населения оценить, когда вмешательство было оправдано, какие альтернативы. Избиратели могут предъявлять спрос на быстрые решения и немедленные результаты;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население склонно игнорировать альтернативные издержки, связанные с реализацией мер государственной политики, если только эти издержки не вынесены на поверхность и не представлены в открытую понятным для населения образом (</a:t>
            </a:r>
            <a:r>
              <a:rPr lang="ru-RU" dirty="0" err="1">
                <a:solidFill>
                  <a:schemeClr val="tx1"/>
                </a:solidFill>
              </a:rPr>
              <a:t>Persson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Tinghög</a:t>
            </a:r>
            <a:r>
              <a:rPr lang="ru-RU" dirty="0">
                <a:solidFill>
                  <a:schemeClr val="tx1"/>
                </a:solidFill>
              </a:rPr>
              <a:t>, 2020; </a:t>
            </a:r>
            <a:r>
              <a:rPr lang="ru-RU" dirty="0" err="1">
                <a:solidFill>
                  <a:schemeClr val="tx1"/>
                </a:solidFill>
              </a:rPr>
              <a:t>Lucas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Tasić</a:t>
            </a:r>
            <a:r>
              <a:rPr lang="ru-RU" dirty="0">
                <a:solidFill>
                  <a:schemeClr val="tx1"/>
                </a:solidFill>
              </a:rPr>
              <a:t>, 2015)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chemeClr val="tx1"/>
                </a:solidFill>
              </a:rPr>
              <a:t>Проблемы предложения: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когнитивные искажения индивидов, реализующих </a:t>
            </a:r>
            <a:r>
              <a:rPr lang="ru-RU" dirty="0" err="1">
                <a:solidFill>
                  <a:schemeClr val="tx1"/>
                </a:solidFill>
              </a:rPr>
              <a:t>функционалистский</a:t>
            </a:r>
            <a:r>
              <a:rPr lang="ru-RU" dirty="0">
                <a:solidFill>
                  <a:schemeClr val="tx1"/>
                </a:solidFill>
              </a:rPr>
              <a:t> подход;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отсутствие критического отношения к аксиоматике используемых теорий;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ценности </a:t>
            </a:r>
            <a:r>
              <a:rPr lang="ru-RU" dirty="0" err="1">
                <a:solidFill>
                  <a:schemeClr val="tx1"/>
                </a:solidFill>
              </a:rPr>
              <a:t>фундаментализмов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Vs. </a:t>
            </a:r>
            <a:r>
              <a:rPr lang="ru-RU" dirty="0">
                <a:solidFill>
                  <a:schemeClr val="tx1"/>
                </a:solidFill>
              </a:rPr>
              <a:t>ценности </a:t>
            </a:r>
            <a:r>
              <a:rPr lang="ru-RU" dirty="0" err="1">
                <a:solidFill>
                  <a:schemeClr val="tx1"/>
                </a:solidFill>
              </a:rPr>
              <a:t>коузианства</a:t>
            </a:r>
            <a:r>
              <a:rPr lang="ru-RU" dirty="0">
                <a:solidFill>
                  <a:schemeClr val="tx1"/>
                </a:solidFill>
              </a:rPr>
              <a:t>: идеи о преимуществе того или иного варианта решения </a:t>
            </a:r>
            <a:r>
              <a:rPr lang="en-US" dirty="0">
                <a:solidFill>
                  <a:schemeClr val="tx1"/>
                </a:solidFill>
              </a:rPr>
              <a:t>Vs. </a:t>
            </a:r>
            <a:r>
              <a:rPr lang="ru-RU" dirty="0">
                <a:solidFill>
                  <a:schemeClr val="tx1"/>
                </a:solidFill>
              </a:rPr>
              <a:t>ценность самого процесса анализа ситуации и принятия решения. </a:t>
            </a:r>
          </a:p>
        </p:txBody>
      </p:sp>
      <p:grpSp>
        <p:nvGrpSpPr>
          <p:cNvPr id="9" name="Рисунок 50">
            <a:extLst>
              <a:ext uri="{FF2B5EF4-FFF2-40B4-BE49-F238E27FC236}">
                <a16:creationId xmlns:a16="http://schemas.microsoft.com/office/drawing/2014/main" id="{8352F242-F7A5-4A9F-AFC5-8F56F0E472C3}"/>
              </a:ext>
            </a:extLst>
          </p:cNvPr>
          <p:cNvGrpSpPr>
            <a:grpSpLocks noChangeAspect="1"/>
          </p:cNvGrpSpPr>
          <p:nvPr/>
        </p:nvGrpSpPr>
        <p:grpSpPr>
          <a:xfrm>
            <a:off x="9933328" y="213451"/>
            <a:ext cx="2002663" cy="1083632"/>
            <a:chOff x="826344" y="7864528"/>
            <a:chExt cx="2196064" cy="1188280"/>
          </a:xfrm>
          <a:solidFill>
            <a:srgbClr val="FFFFFF">
              <a:lumMod val="65000"/>
            </a:srgbClr>
          </a:solidFill>
        </p:grpSpPr>
        <p:sp>
          <p:nvSpPr>
            <p:cNvPr id="10" name="Полилиния 175">
              <a:extLst>
                <a:ext uri="{FF2B5EF4-FFF2-40B4-BE49-F238E27FC236}">
                  <a16:creationId xmlns:a16="http://schemas.microsoft.com/office/drawing/2014/main" id="{89539FF2-6E21-4F5F-91F5-FA80FA78D2EB}"/>
                </a:ext>
              </a:extLst>
            </p:cNvPr>
            <p:cNvSpPr/>
            <p:nvPr/>
          </p:nvSpPr>
          <p:spPr>
            <a:xfrm>
              <a:off x="826344" y="7864528"/>
              <a:ext cx="139368" cy="1187243"/>
            </a:xfrm>
            <a:custGeom>
              <a:avLst/>
              <a:gdLst>
                <a:gd name="connsiteX0" fmla="*/ 0 w 139368"/>
                <a:gd name="connsiteY0" fmla="*/ 1187244 h 1187243"/>
                <a:gd name="connsiteX1" fmla="*/ 139368 w 139368"/>
                <a:gd name="connsiteY1" fmla="*/ 1187244 h 1187243"/>
                <a:gd name="connsiteX2" fmla="*/ 139368 w 139368"/>
                <a:gd name="connsiteY2" fmla="*/ 0 h 1187243"/>
                <a:gd name="connsiteX3" fmla="*/ 0 w 139368"/>
                <a:gd name="connsiteY3" fmla="*/ 0 h 1187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368" h="1187243">
                  <a:moveTo>
                    <a:pt x="0" y="1187244"/>
                  </a:moveTo>
                  <a:lnTo>
                    <a:pt x="139368" y="1187244"/>
                  </a:lnTo>
                  <a:lnTo>
                    <a:pt x="13936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1" name="Полилиния 176">
              <a:extLst>
                <a:ext uri="{FF2B5EF4-FFF2-40B4-BE49-F238E27FC236}">
                  <a16:creationId xmlns:a16="http://schemas.microsoft.com/office/drawing/2014/main" id="{8D39010E-DB80-4C81-9BA7-A4FBA7A1B910}"/>
                </a:ext>
              </a:extLst>
            </p:cNvPr>
            <p:cNvSpPr/>
            <p:nvPr/>
          </p:nvSpPr>
          <p:spPr>
            <a:xfrm>
              <a:off x="1103348" y="7864873"/>
              <a:ext cx="1761521" cy="498110"/>
            </a:xfrm>
            <a:custGeom>
              <a:avLst/>
              <a:gdLst>
                <a:gd name="connsiteX0" fmla="*/ 63289 w 1761521"/>
                <a:gd name="connsiteY0" fmla="*/ 172370 h 498110"/>
                <a:gd name="connsiteX1" fmla="*/ 126921 w 1761521"/>
                <a:gd name="connsiteY1" fmla="*/ 96720 h 498110"/>
                <a:gd name="connsiteX2" fmla="*/ 125537 w 1761521"/>
                <a:gd name="connsiteY2" fmla="*/ 94993 h 498110"/>
                <a:gd name="connsiteX3" fmla="*/ 57755 w 1761521"/>
                <a:gd name="connsiteY3" fmla="*/ 97411 h 498110"/>
                <a:gd name="connsiteX4" fmla="*/ 43231 w 1761521"/>
                <a:gd name="connsiteY4" fmla="*/ 96720 h 498110"/>
                <a:gd name="connsiteX5" fmla="*/ 42539 w 1761521"/>
                <a:gd name="connsiteY5" fmla="*/ 94302 h 498110"/>
                <a:gd name="connsiteX6" fmla="*/ 51876 w 1761521"/>
                <a:gd name="connsiteY6" fmla="*/ 80485 h 498110"/>
                <a:gd name="connsiteX7" fmla="*/ 92684 w 1761521"/>
                <a:gd name="connsiteY7" fmla="*/ 84630 h 498110"/>
                <a:gd name="connsiteX8" fmla="*/ 125192 w 1761521"/>
                <a:gd name="connsiteY8" fmla="*/ 84630 h 498110"/>
                <a:gd name="connsiteX9" fmla="*/ 126575 w 1761521"/>
                <a:gd name="connsiteY9" fmla="*/ 83249 h 498110"/>
                <a:gd name="connsiteX10" fmla="*/ 63634 w 1761521"/>
                <a:gd name="connsiteY10" fmla="*/ 9327 h 498110"/>
                <a:gd name="connsiteX11" fmla="*/ 20406 w 1761521"/>
                <a:gd name="connsiteY11" fmla="*/ 28671 h 498110"/>
                <a:gd name="connsiteX12" fmla="*/ 12106 w 1761521"/>
                <a:gd name="connsiteY12" fmla="*/ 46979 h 498110"/>
                <a:gd name="connsiteX13" fmla="*/ 4498 w 1761521"/>
                <a:gd name="connsiteY13" fmla="*/ 44215 h 498110"/>
                <a:gd name="connsiteX14" fmla="*/ 10723 w 1761521"/>
                <a:gd name="connsiteY14" fmla="*/ 4836 h 498110"/>
                <a:gd name="connsiteX15" fmla="*/ 25939 w 1761521"/>
                <a:gd name="connsiteY15" fmla="*/ 3454 h 498110"/>
                <a:gd name="connsiteX16" fmla="*/ 64672 w 1761521"/>
                <a:gd name="connsiteY16" fmla="*/ 0 h 498110"/>
                <a:gd name="connsiteX17" fmla="*/ 154587 w 1761521"/>
                <a:gd name="connsiteY17" fmla="*/ 87048 h 498110"/>
                <a:gd name="connsiteX18" fmla="*/ 57755 w 1761521"/>
                <a:gd name="connsiteY18" fmla="*/ 182733 h 498110"/>
                <a:gd name="connsiteX19" fmla="*/ 16948 w 1761521"/>
                <a:gd name="connsiteY19" fmla="*/ 177206 h 498110"/>
                <a:gd name="connsiteX20" fmla="*/ 1386 w 1761521"/>
                <a:gd name="connsiteY20" fmla="*/ 138518 h 498110"/>
                <a:gd name="connsiteX21" fmla="*/ 8994 w 1761521"/>
                <a:gd name="connsiteY21" fmla="*/ 134718 h 498110"/>
                <a:gd name="connsiteX22" fmla="*/ 63289 w 1761521"/>
                <a:gd name="connsiteY22" fmla="*/ 172024 h 498110"/>
                <a:gd name="connsiteX23" fmla="*/ 186403 w 1761521"/>
                <a:gd name="connsiteY23" fmla="*/ 168915 h 498110"/>
                <a:gd name="connsiteX24" fmla="*/ 192974 w 1761521"/>
                <a:gd name="connsiteY24" fmla="*/ 161316 h 498110"/>
                <a:gd name="connsiteX25" fmla="*/ 193319 w 1761521"/>
                <a:gd name="connsiteY25" fmla="*/ 119173 h 498110"/>
                <a:gd name="connsiteX26" fmla="*/ 192974 w 1761521"/>
                <a:gd name="connsiteY26" fmla="*/ 83594 h 498110"/>
                <a:gd name="connsiteX27" fmla="*/ 186057 w 1761521"/>
                <a:gd name="connsiteY27" fmla="*/ 75304 h 498110"/>
                <a:gd name="connsiteX28" fmla="*/ 177066 w 1761521"/>
                <a:gd name="connsiteY28" fmla="*/ 73577 h 498110"/>
                <a:gd name="connsiteX29" fmla="*/ 177757 w 1761521"/>
                <a:gd name="connsiteY29" fmla="*/ 65632 h 498110"/>
                <a:gd name="connsiteX30" fmla="*/ 202657 w 1761521"/>
                <a:gd name="connsiteY30" fmla="*/ 66323 h 498110"/>
                <a:gd name="connsiteX31" fmla="*/ 229631 w 1761521"/>
                <a:gd name="connsiteY31" fmla="*/ 65632 h 498110"/>
                <a:gd name="connsiteX32" fmla="*/ 230323 w 1761521"/>
                <a:gd name="connsiteY32" fmla="*/ 73577 h 498110"/>
                <a:gd name="connsiteX33" fmla="*/ 220294 w 1761521"/>
                <a:gd name="connsiteY33" fmla="*/ 75304 h 498110"/>
                <a:gd name="connsiteX34" fmla="*/ 214415 w 1761521"/>
                <a:gd name="connsiteY34" fmla="*/ 82903 h 498110"/>
                <a:gd name="connsiteX35" fmla="*/ 214415 w 1761521"/>
                <a:gd name="connsiteY35" fmla="*/ 117446 h 498110"/>
                <a:gd name="connsiteX36" fmla="*/ 233781 w 1761521"/>
                <a:gd name="connsiteY36" fmla="*/ 111574 h 498110"/>
                <a:gd name="connsiteX37" fmla="*/ 245539 w 1761521"/>
                <a:gd name="connsiteY37" fmla="*/ 92575 h 498110"/>
                <a:gd name="connsiteX38" fmla="*/ 274589 w 1761521"/>
                <a:gd name="connsiteY38" fmla="*/ 62868 h 498110"/>
                <a:gd name="connsiteX39" fmla="*/ 284964 w 1761521"/>
                <a:gd name="connsiteY39" fmla="*/ 67359 h 498110"/>
                <a:gd name="connsiteX40" fmla="*/ 281505 w 1761521"/>
                <a:gd name="connsiteY40" fmla="*/ 86012 h 498110"/>
                <a:gd name="connsiteX41" fmla="*/ 279430 w 1761521"/>
                <a:gd name="connsiteY41" fmla="*/ 87048 h 498110"/>
                <a:gd name="connsiteX42" fmla="*/ 267326 w 1761521"/>
                <a:gd name="connsiteY42" fmla="*/ 83594 h 498110"/>
                <a:gd name="connsiteX43" fmla="*/ 252802 w 1761521"/>
                <a:gd name="connsiteY43" fmla="*/ 97757 h 498110"/>
                <a:gd name="connsiteX44" fmla="*/ 239660 w 1761521"/>
                <a:gd name="connsiteY44" fmla="*/ 118483 h 498110"/>
                <a:gd name="connsiteX45" fmla="*/ 250035 w 1761521"/>
                <a:gd name="connsiteY45" fmla="*/ 127464 h 498110"/>
                <a:gd name="connsiteX46" fmla="*/ 272860 w 1761521"/>
                <a:gd name="connsiteY46" fmla="*/ 159589 h 498110"/>
                <a:gd name="connsiteX47" fmla="*/ 297067 w 1761521"/>
                <a:gd name="connsiteY47" fmla="*/ 169952 h 498110"/>
                <a:gd name="connsiteX48" fmla="*/ 297067 w 1761521"/>
                <a:gd name="connsiteY48" fmla="*/ 177897 h 498110"/>
                <a:gd name="connsiteX49" fmla="*/ 272860 w 1761521"/>
                <a:gd name="connsiteY49" fmla="*/ 179278 h 498110"/>
                <a:gd name="connsiteX50" fmla="*/ 254185 w 1761521"/>
                <a:gd name="connsiteY50" fmla="*/ 170988 h 498110"/>
                <a:gd name="connsiteX51" fmla="*/ 231706 w 1761521"/>
                <a:gd name="connsiteY51" fmla="*/ 137481 h 498110"/>
                <a:gd name="connsiteX52" fmla="*/ 214415 w 1761521"/>
                <a:gd name="connsiteY52" fmla="*/ 124700 h 498110"/>
                <a:gd name="connsiteX53" fmla="*/ 214761 w 1761521"/>
                <a:gd name="connsiteY53" fmla="*/ 160625 h 498110"/>
                <a:gd name="connsiteX54" fmla="*/ 221677 w 1761521"/>
                <a:gd name="connsiteY54" fmla="*/ 168915 h 498110"/>
                <a:gd name="connsiteX55" fmla="*/ 231706 w 1761521"/>
                <a:gd name="connsiteY55" fmla="*/ 170297 h 498110"/>
                <a:gd name="connsiteX56" fmla="*/ 230669 w 1761521"/>
                <a:gd name="connsiteY56" fmla="*/ 178587 h 498110"/>
                <a:gd name="connsiteX57" fmla="*/ 205769 w 1761521"/>
                <a:gd name="connsiteY57" fmla="*/ 177897 h 498110"/>
                <a:gd name="connsiteX58" fmla="*/ 176720 w 1761521"/>
                <a:gd name="connsiteY58" fmla="*/ 178587 h 498110"/>
                <a:gd name="connsiteX59" fmla="*/ 176374 w 1761521"/>
                <a:gd name="connsiteY59" fmla="*/ 170297 h 498110"/>
                <a:gd name="connsiteX60" fmla="*/ 186749 w 1761521"/>
                <a:gd name="connsiteY60" fmla="*/ 168915 h 498110"/>
                <a:gd name="connsiteX61" fmla="*/ 338221 w 1761521"/>
                <a:gd name="connsiteY61" fmla="*/ 77722 h 498110"/>
                <a:gd name="connsiteX62" fmla="*/ 323696 w 1761521"/>
                <a:gd name="connsiteY62" fmla="*/ 113992 h 498110"/>
                <a:gd name="connsiteX63" fmla="*/ 362775 w 1761521"/>
                <a:gd name="connsiteY63" fmla="*/ 169261 h 498110"/>
                <a:gd name="connsiteX64" fmla="*/ 380066 w 1761521"/>
                <a:gd name="connsiteY64" fmla="*/ 163734 h 498110"/>
                <a:gd name="connsiteX65" fmla="*/ 390787 w 1761521"/>
                <a:gd name="connsiteY65" fmla="*/ 128155 h 498110"/>
                <a:gd name="connsiteX66" fmla="*/ 351708 w 1761521"/>
                <a:gd name="connsiteY66" fmla="*/ 73577 h 498110"/>
                <a:gd name="connsiteX67" fmla="*/ 337875 w 1761521"/>
                <a:gd name="connsiteY67" fmla="*/ 77722 h 498110"/>
                <a:gd name="connsiteX68" fmla="*/ 414649 w 1761521"/>
                <a:gd name="connsiteY68" fmla="*/ 119173 h 498110"/>
                <a:gd name="connsiteX69" fmla="*/ 388712 w 1761521"/>
                <a:gd name="connsiteY69" fmla="*/ 170988 h 498110"/>
                <a:gd name="connsiteX70" fmla="*/ 355858 w 1761521"/>
                <a:gd name="connsiteY70" fmla="*/ 181351 h 498110"/>
                <a:gd name="connsiteX71" fmla="*/ 299834 w 1761521"/>
                <a:gd name="connsiteY71" fmla="*/ 120901 h 498110"/>
                <a:gd name="connsiteX72" fmla="*/ 324042 w 1761521"/>
                <a:gd name="connsiteY72" fmla="*/ 73922 h 498110"/>
                <a:gd name="connsiteX73" fmla="*/ 361391 w 1761521"/>
                <a:gd name="connsiteY73" fmla="*/ 62868 h 498110"/>
                <a:gd name="connsiteX74" fmla="*/ 414649 w 1761521"/>
                <a:gd name="connsiteY74" fmla="*/ 119173 h 498110"/>
                <a:gd name="connsiteX75" fmla="*/ 442315 w 1761521"/>
                <a:gd name="connsiteY75" fmla="*/ 168915 h 498110"/>
                <a:gd name="connsiteX76" fmla="*/ 449577 w 1761521"/>
                <a:gd name="connsiteY76" fmla="*/ 158207 h 498110"/>
                <a:gd name="connsiteX77" fmla="*/ 449923 w 1761521"/>
                <a:gd name="connsiteY77" fmla="*/ 118828 h 498110"/>
                <a:gd name="connsiteX78" fmla="*/ 449577 w 1761521"/>
                <a:gd name="connsiteY78" fmla="*/ 83940 h 498110"/>
                <a:gd name="connsiteX79" fmla="*/ 443352 w 1761521"/>
                <a:gd name="connsiteY79" fmla="*/ 75304 h 498110"/>
                <a:gd name="connsiteX80" fmla="*/ 433669 w 1761521"/>
                <a:gd name="connsiteY80" fmla="*/ 73577 h 498110"/>
                <a:gd name="connsiteX81" fmla="*/ 434361 w 1761521"/>
                <a:gd name="connsiteY81" fmla="*/ 65632 h 498110"/>
                <a:gd name="connsiteX82" fmla="*/ 459260 w 1761521"/>
                <a:gd name="connsiteY82" fmla="*/ 66323 h 498110"/>
                <a:gd name="connsiteX83" fmla="*/ 485889 w 1761521"/>
                <a:gd name="connsiteY83" fmla="*/ 65632 h 498110"/>
                <a:gd name="connsiteX84" fmla="*/ 485889 w 1761521"/>
                <a:gd name="connsiteY84" fmla="*/ 73577 h 498110"/>
                <a:gd name="connsiteX85" fmla="*/ 476897 w 1761521"/>
                <a:gd name="connsiteY85" fmla="*/ 75304 h 498110"/>
                <a:gd name="connsiteX86" fmla="*/ 471018 w 1761521"/>
                <a:gd name="connsiteY86" fmla="*/ 82903 h 498110"/>
                <a:gd name="connsiteX87" fmla="*/ 471018 w 1761521"/>
                <a:gd name="connsiteY87" fmla="*/ 112956 h 498110"/>
                <a:gd name="connsiteX88" fmla="*/ 472402 w 1761521"/>
                <a:gd name="connsiteY88" fmla="*/ 114337 h 498110"/>
                <a:gd name="connsiteX89" fmla="*/ 520817 w 1761521"/>
                <a:gd name="connsiteY89" fmla="*/ 114337 h 498110"/>
                <a:gd name="connsiteX90" fmla="*/ 522201 w 1761521"/>
                <a:gd name="connsiteY90" fmla="*/ 112956 h 498110"/>
                <a:gd name="connsiteX91" fmla="*/ 521509 w 1761521"/>
                <a:gd name="connsiteY91" fmla="*/ 83594 h 498110"/>
                <a:gd name="connsiteX92" fmla="*/ 515630 w 1761521"/>
                <a:gd name="connsiteY92" fmla="*/ 75649 h 498110"/>
                <a:gd name="connsiteX93" fmla="*/ 505601 w 1761521"/>
                <a:gd name="connsiteY93" fmla="*/ 73577 h 498110"/>
                <a:gd name="connsiteX94" fmla="*/ 506639 w 1761521"/>
                <a:gd name="connsiteY94" fmla="*/ 65632 h 498110"/>
                <a:gd name="connsiteX95" fmla="*/ 533267 w 1761521"/>
                <a:gd name="connsiteY95" fmla="*/ 66323 h 498110"/>
                <a:gd name="connsiteX96" fmla="*/ 559896 w 1761521"/>
                <a:gd name="connsiteY96" fmla="*/ 65632 h 498110"/>
                <a:gd name="connsiteX97" fmla="*/ 559896 w 1761521"/>
                <a:gd name="connsiteY97" fmla="*/ 73231 h 498110"/>
                <a:gd name="connsiteX98" fmla="*/ 551596 w 1761521"/>
                <a:gd name="connsiteY98" fmla="*/ 74958 h 498110"/>
                <a:gd name="connsiteX99" fmla="*/ 543642 w 1761521"/>
                <a:gd name="connsiteY99" fmla="*/ 83940 h 498110"/>
                <a:gd name="connsiteX100" fmla="*/ 543642 w 1761521"/>
                <a:gd name="connsiteY100" fmla="*/ 119173 h 498110"/>
                <a:gd name="connsiteX101" fmla="*/ 543988 w 1761521"/>
                <a:gd name="connsiteY101" fmla="*/ 158207 h 498110"/>
                <a:gd name="connsiteX102" fmla="*/ 552633 w 1761521"/>
                <a:gd name="connsiteY102" fmla="*/ 168570 h 498110"/>
                <a:gd name="connsiteX103" fmla="*/ 563008 w 1761521"/>
                <a:gd name="connsiteY103" fmla="*/ 170297 h 498110"/>
                <a:gd name="connsiteX104" fmla="*/ 561971 w 1761521"/>
                <a:gd name="connsiteY104" fmla="*/ 178587 h 498110"/>
                <a:gd name="connsiteX105" fmla="*/ 534305 w 1761521"/>
                <a:gd name="connsiteY105" fmla="*/ 177897 h 498110"/>
                <a:gd name="connsiteX106" fmla="*/ 506639 w 1761521"/>
                <a:gd name="connsiteY106" fmla="*/ 178587 h 498110"/>
                <a:gd name="connsiteX107" fmla="*/ 506639 w 1761521"/>
                <a:gd name="connsiteY107" fmla="*/ 170643 h 498110"/>
                <a:gd name="connsiteX108" fmla="*/ 515976 w 1761521"/>
                <a:gd name="connsiteY108" fmla="*/ 168915 h 498110"/>
                <a:gd name="connsiteX109" fmla="*/ 522201 w 1761521"/>
                <a:gd name="connsiteY109" fmla="*/ 159934 h 498110"/>
                <a:gd name="connsiteX110" fmla="*/ 521163 w 1761521"/>
                <a:gd name="connsiteY110" fmla="*/ 125391 h 498110"/>
                <a:gd name="connsiteX111" fmla="*/ 472747 w 1761521"/>
                <a:gd name="connsiteY111" fmla="*/ 125391 h 498110"/>
                <a:gd name="connsiteX112" fmla="*/ 471364 w 1761521"/>
                <a:gd name="connsiteY112" fmla="*/ 126773 h 498110"/>
                <a:gd name="connsiteX113" fmla="*/ 471364 w 1761521"/>
                <a:gd name="connsiteY113" fmla="*/ 158552 h 498110"/>
                <a:gd name="connsiteX114" fmla="*/ 478627 w 1761521"/>
                <a:gd name="connsiteY114" fmla="*/ 168915 h 498110"/>
                <a:gd name="connsiteX115" fmla="*/ 488310 w 1761521"/>
                <a:gd name="connsiteY115" fmla="*/ 170643 h 498110"/>
                <a:gd name="connsiteX116" fmla="*/ 487272 w 1761521"/>
                <a:gd name="connsiteY116" fmla="*/ 178587 h 498110"/>
                <a:gd name="connsiteX117" fmla="*/ 459606 w 1761521"/>
                <a:gd name="connsiteY117" fmla="*/ 177897 h 498110"/>
                <a:gd name="connsiteX118" fmla="*/ 433323 w 1761521"/>
                <a:gd name="connsiteY118" fmla="*/ 178587 h 498110"/>
                <a:gd name="connsiteX119" fmla="*/ 433323 w 1761521"/>
                <a:gd name="connsiteY119" fmla="*/ 170297 h 498110"/>
                <a:gd name="connsiteX120" fmla="*/ 616611 w 1761521"/>
                <a:gd name="connsiteY120" fmla="*/ 77722 h 498110"/>
                <a:gd name="connsiteX121" fmla="*/ 602087 w 1761521"/>
                <a:gd name="connsiteY121" fmla="*/ 113992 h 498110"/>
                <a:gd name="connsiteX122" fmla="*/ 641165 w 1761521"/>
                <a:gd name="connsiteY122" fmla="*/ 169261 h 498110"/>
                <a:gd name="connsiteX123" fmla="*/ 658456 w 1761521"/>
                <a:gd name="connsiteY123" fmla="*/ 163734 h 498110"/>
                <a:gd name="connsiteX124" fmla="*/ 668831 w 1761521"/>
                <a:gd name="connsiteY124" fmla="*/ 128155 h 498110"/>
                <a:gd name="connsiteX125" fmla="*/ 630099 w 1761521"/>
                <a:gd name="connsiteY125" fmla="*/ 73577 h 498110"/>
                <a:gd name="connsiteX126" fmla="*/ 616266 w 1761521"/>
                <a:gd name="connsiteY126" fmla="*/ 77722 h 498110"/>
                <a:gd name="connsiteX127" fmla="*/ 693039 w 1761521"/>
                <a:gd name="connsiteY127" fmla="*/ 119173 h 498110"/>
                <a:gd name="connsiteX128" fmla="*/ 666756 w 1761521"/>
                <a:gd name="connsiteY128" fmla="*/ 170988 h 498110"/>
                <a:gd name="connsiteX129" fmla="*/ 634249 w 1761521"/>
                <a:gd name="connsiteY129" fmla="*/ 181351 h 498110"/>
                <a:gd name="connsiteX130" fmla="*/ 578225 w 1761521"/>
                <a:gd name="connsiteY130" fmla="*/ 120901 h 498110"/>
                <a:gd name="connsiteX131" fmla="*/ 602433 w 1761521"/>
                <a:gd name="connsiteY131" fmla="*/ 73922 h 498110"/>
                <a:gd name="connsiteX132" fmla="*/ 639436 w 1761521"/>
                <a:gd name="connsiteY132" fmla="*/ 62868 h 498110"/>
                <a:gd name="connsiteX133" fmla="*/ 693039 w 1761521"/>
                <a:gd name="connsiteY133" fmla="*/ 119173 h 498110"/>
                <a:gd name="connsiteX134" fmla="*/ 725893 w 1761521"/>
                <a:gd name="connsiteY134" fmla="*/ 156480 h 498110"/>
                <a:gd name="connsiteX135" fmla="*/ 728659 w 1761521"/>
                <a:gd name="connsiteY135" fmla="*/ 83940 h 498110"/>
                <a:gd name="connsiteX136" fmla="*/ 721743 w 1761521"/>
                <a:gd name="connsiteY136" fmla="*/ 75304 h 498110"/>
                <a:gd name="connsiteX137" fmla="*/ 712060 w 1761521"/>
                <a:gd name="connsiteY137" fmla="*/ 73577 h 498110"/>
                <a:gd name="connsiteX138" fmla="*/ 712751 w 1761521"/>
                <a:gd name="connsiteY138" fmla="*/ 65632 h 498110"/>
                <a:gd name="connsiteX139" fmla="*/ 736959 w 1761521"/>
                <a:gd name="connsiteY139" fmla="*/ 66323 h 498110"/>
                <a:gd name="connsiteX140" fmla="*/ 749409 w 1761521"/>
                <a:gd name="connsiteY140" fmla="*/ 65632 h 498110"/>
                <a:gd name="connsiteX141" fmla="*/ 753559 w 1761521"/>
                <a:gd name="connsiteY141" fmla="*/ 75995 h 498110"/>
                <a:gd name="connsiteX142" fmla="*/ 786412 w 1761521"/>
                <a:gd name="connsiteY142" fmla="*/ 142317 h 498110"/>
                <a:gd name="connsiteX143" fmla="*/ 787450 w 1761521"/>
                <a:gd name="connsiteY143" fmla="*/ 142317 h 498110"/>
                <a:gd name="connsiteX144" fmla="*/ 822032 w 1761521"/>
                <a:gd name="connsiteY144" fmla="*/ 66323 h 498110"/>
                <a:gd name="connsiteX145" fmla="*/ 833791 w 1761521"/>
                <a:gd name="connsiteY145" fmla="*/ 66323 h 498110"/>
                <a:gd name="connsiteX146" fmla="*/ 857653 w 1761521"/>
                <a:gd name="connsiteY146" fmla="*/ 65632 h 498110"/>
                <a:gd name="connsiteX147" fmla="*/ 857653 w 1761521"/>
                <a:gd name="connsiteY147" fmla="*/ 73231 h 498110"/>
                <a:gd name="connsiteX148" fmla="*/ 846586 w 1761521"/>
                <a:gd name="connsiteY148" fmla="*/ 75995 h 498110"/>
                <a:gd name="connsiteX149" fmla="*/ 841399 w 1761521"/>
                <a:gd name="connsiteY149" fmla="*/ 82903 h 498110"/>
                <a:gd name="connsiteX150" fmla="*/ 842436 w 1761521"/>
                <a:gd name="connsiteY150" fmla="*/ 158898 h 498110"/>
                <a:gd name="connsiteX151" fmla="*/ 850390 w 1761521"/>
                <a:gd name="connsiteY151" fmla="*/ 168570 h 498110"/>
                <a:gd name="connsiteX152" fmla="*/ 860419 w 1761521"/>
                <a:gd name="connsiteY152" fmla="*/ 170297 h 498110"/>
                <a:gd name="connsiteX153" fmla="*/ 859036 w 1761521"/>
                <a:gd name="connsiteY153" fmla="*/ 178587 h 498110"/>
                <a:gd name="connsiteX154" fmla="*/ 832062 w 1761521"/>
                <a:gd name="connsiteY154" fmla="*/ 177897 h 498110"/>
                <a:gd name="connsiteX155" fmla="*/ 806470 w 1761521"/>
                <a:gd name="connsiteY155" fmla="*/ 178587 h 498110"/>
                <a:gd name="connsiteX156" fmla="*/ 806125 w 1761521"/>
                <a:gd name="connsiteY156" fmla="*/ 170643 h 498110"/>
                <a:gd name="connsiteX157" fmla="*/ 820303 w 1761521"/>
                <a:gd name="connsiteY157" fmla="*/ 162698 h 498110"/>
                <a:gd name="connsiteX158" fmla="*/ 821341 w 1761521"/>
                <a:gd name="connsiteY158" fmla="*/ 94302 h 498110"/>
                <a:gd name="connsiteX159" fmla="*/ 820303 w 1761521"/>
                <a:gd name="connsiteY159" fmla="*/ 94302 h 498110"/>
                <a:gd name="connsiteX160" fmla="*/ 783646 w 1761521"/>
                <a:gd name="connsiteY160" fmla="*/ 175479 h 498110"/>
                <a:gd name="connsiteX161" fmla="*/ 776729 w 1761521"/>
                <a:gd name="connsiteY161" fmla="*/ 177551 h 498110"/>
                <a:gd name="connsiteX162" fmla="*/ 739380 w 1761521"/>
                <a:gd name="connsiteY162" fmla="*/ 92230 h 498110"/>
                <a:gd name="connsiteX163" fmla="*/ 737997 w 1761521"/>
                <a:gd name="connsiteY163" fmla="*/ 92230 h 498110"/>
                <a:gd name="connsiteX164" fmla="*/ 738342 w 1761521"/>
                <a:gd name="connsiteY164" fmla="*/ 157516 h 498110"/>
                <a:gd name="connsiteX165" fmla="*/ 746642 w 1761521"/>
                <a:gd name="connsiteY165" fmla="*/ 167879 h 498110"/>
                <a:gd name="connsiteX166" fmla="*/ 757709 w 1761521"/>
                <a:gd name="connsiteY166" fmla="*/ 170297 h 498110"/>
                <a:gd name="connsiteX167" fmla="*/ 757017 w 1761521"/>
                <a:gd name="connsiteY167" fmla="*/ 178587 h 498110"/>
                <a:gd name="connsiteX168" fmla="*/ 732118 w 1761521"/>
                <a:gd name="connsiteY168" fmla="*/ 177897 h 498110"/>
                <a:gd name="connsiteX169" fmla="*/ 709293 w 1761521"/>
                <a:gd name="connsiteY169" fmla="*/ 178587 h 498110"/>
                <a:gd name="connsiteX170" fmla="*/ 708947 w 1761521"/>
                <a:gd name="connsiteY170" fmla="*/ 170297 h 498110"/>
                <a:gd name="connsiteX171" fmla="*/ 726239 w 1761521"/>
                <a:gd name="connsiteY171" fmla="*/ 156480 h 498110"/>
                <a:gd name="connsiteX172" fmla="*/ 881515 w 1761521"/>
                <a:gd name="connsiteY172" fmla="*/ 168570 h 498110"/>
                <a:gd name="connsiteX173" fmla="*/ 887740 w 1761521"/>
                <a:gd name="connsiteY173" fmla="*/ 155098 h 498110"/>
                <a:gd name="connsiteX174" fmla="*/ 887740 w 1761521"/>
                <a:gd name="connsiteY174" fmla="*/ 116410 h 498110"/>
                <a:gd name="connsiteX175" fmla="*/ 887740 w 1761521"/>
                <a:gd name="connsiteY175" fmla="*/ 83594 h 498110"/>
                <a:gd name="connsiteX176" fmla="*/ 880823 w 1761521"/>
                <a:gd name="connsiteY176" fmla="*/ 75304 h 498110"/>
                <a:gd name="connsiteX177" fmla="*/ 871486 w 1761521"/>
                <a:gd name="connsiteY177" fmla="*/ 73577 h 498110"/>
                <a:gd name="connsiteX178" fmla="*/ 872523 w 1761521"/>
                <a:gd name="connsiteY178" fmla="*/ 65632 h 498110"/>
                <a:gd name="connsiteX179" fmla="*/ 897423 w 1761521"/>
                <a:gd name="connsiteY179" fmla="*/ 66323 h 498110"/>
                <a:gd name="connsiteX180" fmla="*/ 924397 w 1761521"/>
                <a:gd name="connsiteY180" fmla="*/ 65632 h 498110"/>
                <a:gd name="connsiteX181" fmla="*/ 924743 w 1761521"/>
                <a:gd name="connsiteY181" fmla="*/ 73577 h 498110"/>
                <a:gd name="connsiteX182" fmla="*/ 915060 w 1761521"/>
                <a:gd name="connsiteY182" fmla="*/ 75304 h 498110"/>
                <a:gd name="connsiteX183" fmla="*/ 908835 w 1761521"/>
                <a:gd name="connsiteY183" fmla="*/ 83940 h 498110"/>
                <a:gd name="connsiteX184" fmla="*/ 908835 w 1761521"/>
                <a:gd name="connsiteY184" fmla="*/ 137827 h 498110"/>
                <a:gd name="connsiteX185" fmla="*/ 909873 w 1761521"/>
                <a:gd name="connsiteY185" fmla="*/ 138863 h 498110"/>
                <a:gd name="connsiteX186" fmla="*/ 958288 w 1761521"/>
                <a:gd name="connsiteY186" fmla="*/ 87394 h 498110"/>
                <a:gd name="connsiteX187" fmla="*/ 959672 w 1761521"/>
                <a:gd name="connsiteY187" fmla="*/ 83594 h 498110"/>
                <a:gd name="connsiteX188" fmla="*/ 954484 w 1761521"/>
                <a:gd name="connsiteY188" fmla="*/ 75304 h 498110"/>
                <a:gd name="connsiteX189" fmla="*/ 946184 w 1761521"/>
                <a:gd name="connsiteY189" fmla="*/ 73577 h 498110"/>
                <a:gd name="connsiteX190" fmla="*/ 947222 w 1761521"/>
                <a:gd name="connsiteY190" fmla="*/ 65632 h 498110"/>
                <a:gd name="connsiteX191" fmla="*/ 971084 w 1761521"/>
                <a:gd name="connsiteY191" fmla="*/ 66323 h 498110"/>
                <a:gd name="connsiteX192" fmla="*/ 997367 w 1761521"/>
                <a:gd name="connsiteY192" fmla="*/ 65632 h 498110"/>
                <a:gd name="connsiteX193" fmla="*/ 997367 w 1761521"/>
                <a:gd name="connsiteY193" fmla="*/ 73231 h 498110"/>
                <a:gd name="connsiteX194" fmla="*/ 986300 w 1761521"/>
                <a:gd name="connsiteY194" fmla="*/ 75995 h 498110"/>
                <a:gd name="connsiteX195" fmla="*/ 981459 w 1761521"/>
                <a:gd name="connsiteY195" fmla="*/ 83594 h 498110"/>
                <a:gd name="connsiteX196" fmla="*/ 982150 w 1761521"/>
                <a:gd name="connsiteY196" fmla="*/ 159243 h 498110"/>
                <a:gd name="connsiteX197" fmla="*/ 987684 w 1761521"/>
                <a:gd name="connsiteY197" fmla="*/ 167534 h 498110"/>
                <a:gd name="connsiteX198" fmla="*/ 1000825 w 1761521"/>
                <a:gd name="connsiteY198" fmla="*/ 170297 h 498110"/>
                <a:gd name="connsiteX199" fmla="*/ 999788 w 1761521"/>
                <a:gd name="connsiteY199" fmla="*/ 178587 h 498110"/>
                <a:gd name="connsiteX200" fmla="*/ 970738 w 1761521"/>
                <a:gd name="connsiteY200" fmla="*/ 177897 h 498110"/>
                <a:gd name="connsiteX201" fmla="*/ 948605 w 1761521"/>
                <a:gd name="connsiteY201" fmla="*/ 178587 h 498110"/>
                <a:gd name="connsiteX202" fmla="*/ 947914 w 1761521"/>
                <a:gd name="connsiteY202" fmla="*/ 171679 h 498110"/>
                <a:gd name="connsiteX203" fmla="*/ 960709 w 1761521"/>
                <a:gd name="connsiteY203" fmla="*/ 161661 h 498110"/>
                <a:gd name="connsiteX204" fmla="*/ 960709 w 1761521"/>
                <a:gd name="connsiteY204" fmla="*/ 101902 h 498110"/>
                <a:gd name="connsiteX205" fmla="*/ 959326 w 1761521"/>
                <a:gd name="connsiteY205" fmla="*/ 100866 h 498110"/>
                <a:gd name="connsiteX206" fmla="*/ 910564 w 1761521"/>
                <a:gd name="connsiteY206" fmla="*/ 152680 h 498110"/>
                <a:gd name="connsiteX207" fmla="*/ 909181 w 1761521"/>
                <a:gd name="connsiteY207" fmla="*/ 157516 h 498110"/>
                <a:gd name="connsiteX208" fmla="*/ 916097 w 1761521"/>
                <a:gd name="connsiteY208" fmla="*/ 168570 h 498110"/>
                <a:gd name="connsiteX209" fmla="*/ 926472 w 1761521"/>
                <a:gd name="connsiteY209" fmla="*/ 170643 h 498110"/>
                <a:gd name="connsiteX210" fmla="*/ 925089 w 1761521"/>
                <a:gd name="connsiteY210" fmla="*/ 178587 h 498110"/>
                <a:gd name="connsiteX211" fmla="*/ 897423 w 1761521"/>
                <a:gd name="connsiteY211" fmla="*/ 177897 h 498110"/>
                <a:gd name="connsiteX212" fmla="*/ 871140 w 1761521"/>
                <a:gd name="connsiteY212" fmla="*/ 178587 h 498110"/>
                <a:gd name="connsiteX213" fmla="*/ 871140 w 1761521"/>
                <a:gd name="connsiteY213" fmla="*/ 170297 h 498110"/>
                <a:gd name="connsiteX214" fmla="*/ 881515 w 1761521"/>
                <a:gd name="connsiteY214" fmla="*/ 168570 h 498110"/>
                <a:gd name="connsiteX215" fmla="*/ 1077944 w 1761521"/>
                <a:gd name="connsiteY215" fmla="*/ 168570 h 498110"/>
                <a:gd name="connsiteX216" fmla="*/ 1084169 w 1761521"/>
                <a:gd name="connsiteY216" fmla="*/ 159934 h 498110"/>
                <a:gd name="connsiteX217" fmla="*/ 1084515 w 1761521"/>
                <a:gd name="connsiteY217" fmla="*/ 126082 h 498110"/>
                <a:gd name="connsiteX218" fmla="*/ 1052699 w 1761521"/>
                <a:gd name="connsiteY218" fmla="*/ 134027 h 498110"/>
                <a:gd name="connsiteX219" fmla="*/ 1030912 w 1761521"/>
                <a:gd name="connsiteY219" fmla="*/ 127118 h 498110"/>
                <a:gd name="connsiteX220" fmla="*/ 1021920 w 1761521"/>
                <a:gd name="connsiteY220" fmla="*/ 105011 h 498110"/>
                <a:gd name="connsiteX221" fmla="*/ 1021920 w 1761521"/>
                <a:gd name="connsiteY221" fmla="*/ 83940 h 498110"/>
                <a:gd name="connsiteX222" fmla="*/ 1015695 w 1761521"/>
                <a:gd name="connsiteY222" fmla="*/ 75304 h 498110"/>
                <a:gd name="connsiteX223" fmla="*/ 1006012 w 1761521"/>
                <a:gd name="connsiteY223" fmla="*/ 73577 h 498110"/>
                <a:gd name="connsiteX224" fmla="*/ 1006704 w 1761521"/>
                <a:gd name="connsiteY224" fmla="*/ 65632 h 498110"/>
                <a:gd name="connsiteX225" fmla="*/ 1031604 w 1761521"/>
                <a:gd name="connsiteY225" fmla="*/ 66323 h 498110"/>
                <a:gd name="connsiteX226" fmla="*/ 1054428 w 1761521"/>
                <a:gd name="connsiteY226" fmla="*/ 65632 h 498110"/>
                <a:gd name="connsiteX227" fmla="*/ 1055120 w 1761521"/>
                <a:gd name="connsiteY227" fmla="*/ 73577 h 498110"/>
                <a:gd name="connsiteX228" fmla="*/ 1043362 w 1761521"/>
                <a:gd name="connsiteY228" fmla="*/ 80485 h 498110"/>
                <a:gd name="connsiteX229" fmla="*/ 1043016 w 1761521"/>
                <a:gd name="connsiteY229" fmla="*/ 102593 h 498110"/>
                <a:gd name="connsiteX230" fmla="*/ 1067570 w 1761521"/>
                <a:gd name="connsiteY230" fmla="*/ 121591 h 498110"/>
                <a:gd name="connsiteX231" fmla="*/ 1084861 w 1761521"/>
                <a:gd name="connsiteY231" fmla="*/ 118137 h 498110"/>
                <a:gd name="connsiteX232" fmla="*/ 1084169 w 1761521"/>
                <a:gd name="connsiteY232" fmla="*/ 82558 h 498110"/>
                <a:gd name="connsiteX233" fmla="*/ 1077944 w 1761521"/>
                <a:gd name="connsiteY233" fmla="*/ 75649 h 498110"/>
                <a:gd name="connsiteX234" fmla="*/ 1067915 w 1761521"/>
                <a:gd name="connsiteY234" fmla="*/ 73231 h 498110"/>
                <a:gd name="connsiteX235" fmla="*/ 1068953 w 1761521"/>
                <a:gd name="connsiteY235" fmla="*/ 65632 h 498110"/>
                <a:gd name="connsiteX236" fmla="*/ 1095582 w 1761521"/>
                <a:gd name="connsiteY236" fmla="*/ 66323 h 498110"/>
                <a:gd name="connsiteX237" fmla="*/ 1121519 w 1761521"/>
                <a:gd name="connsiteY237" fmla="*/ 65632 h 498110"/>
                <a:gd name="connsiteX238" fmla="*/ 1121519 w 1761521"/>
                <a:gd name="connsiteY238" fmla="*/ 73231 h 498110"/>
                <a:gd name="connsiteX239" fmla="*/ 1114256 w 1761521"/>
                <a:gd name="connsiteY239" fmla="*/ 74958 h 498110"/>
                <a:gd name="connsiteX240" fmla="*/ 1105956 w 1761521"/>
                <a:gd name="connsiteY240" fmla="*/ 83940 h 498110"/>
                <a:gd name="connsiteX241" fmla="*/ 1105956 w 1761521"/>
                <a:gd name="connsiteY241" fmla="*/ 158207 h 498110"/>
                <a:gd name="connsiteX242" fmla="*/ 1113219 w 1761521"/>
                <a:gd name="connsiteY242" fmla="*/ 168570 h 498110"/>
                <a:gd name="connsiteX243" fmla="*/ 1124285 w 1761521"/>
                <a:gd name="connsiteY243" fmla="*/ 170297 h 498110"/>
                <a:gd name="connsiteX244" fmla="*/ 1123593 w 1761521"/>
                <a:gd name="connsiteY244" fmla="*/ 178587 h 498110"/>
                <a:gd name="connsiteX245" fmla="*/ 1094544 w 1761521"/>
                <a:gd name="connsiteY245" fmla="*/ 177897 h 498110"/>
                <a:gd name="connsiteX246" fmla="*/ 1066878 w 1761521"/>
                <a:gd name="connsiteY246" fmla="*/ 178587 h 498110"/>
                <a:gd name="connsiteX247" fmla="*/ 1066186 w 1761521"/>
                <a:gd name="connsiteY247" fmla="*/ 170643 h 498110"/>
                <a:gd name="connsiteX248" fmla="*/ 1077944 w 1761521"/>
                <a:gd name="connsiteY248" fmla="*/ 168570 h 498110"/>
                <a:gd name="connsiteX249" fmla="*/ 1160943 w 1761521"/>
                <a:gd name="connsiteY249" fmla="*/ 105702 h 498110"/>
                <a:gd name="connsiteX250" fmla="*/ 1162326 w 1761521"/>
                <a:gd name="connsiteY250" fmla="*/ 107774 h 498110"/>
                <a:gd name="connsiteX251" fmla="*/ 1210050 w 1761521"/>
                <a:gd name="connsiteY251" fmla="*/ 106047 h 498110"/>
                <a:gd name="connsiteX252" fmla="*/ 1211779 w 1761521"/>
                <a:gd name="connsiteY252" fmla="*/ 103629 h 498110"/>
                <a:gd name="connsiteX253" fmla="*/ 1185842 w 1761521"/>
                <a:gd name="connsiteY253" fmla="*/ 73231 h 498110"/>
                <a:gd name="connsiteX254" fmla="*/ 1160943 w 1761521"/>
                <a:gd name="connsiteY254" fmla="*/ 105702 h 498110"/>
                <a:gd name="connsiteX255" fmla="*/ 1235987 w 1761521"/>
                <a:gd name="connsiteY255" fmla="*/ 152335 h 498110"/>
                <a:gd name="connsiteX256" fmla="*/ 1234604 w 1761521"/>
                <a:gd name="connsiteY256" fmla="*/ 159934 h 498110"/>
                <a:gd name="connsiteX257" fmla="*/ 1189646 w 1761521"/>
                <a:gd name="connsiteY257" fmla="*/ 181005 h 498110"/>
                <a:gd name="connsiteX258" fmla="*/ 1155064 w 1761521"/>
                <a:gd name="connsiteY258" fmla="*/ 167534 h 498110"/>
                <a:gd name="connsiteX259" fmla="*/ 1139156 w 1761521"/>
                <a:gd name="connsiteY259" fmla="*/ 122628 h 498110"/>
                <a:gd name="connsiteX260" fmla="*/ 1164055 w 1761521"/>
                <a:gd name="connsiteY260" fmla="*/ 71849 h 498110"/>
                <a:gd name="connsiteX261" fmla="*/ 1194488 w 1761521"/>
                <a:gd name="connsiteY261" fmla="*/ 62523 h 498110"/>
                <a:gd name="connsiteX262" fmla="*/ 1233912 w 1761521"/>
                <a:gd name="connsiteY262" fmla="*/ 102593 h 498110"/>
                <a:gd name="connsiteX263" fmla="*/ 1238062 w 1761521"/>
                <a:gd name="connsiteY263" fmla="*/ 106047 h 498110"/>
                <a:gd name="connsiteX264" fmla="*/ 1235987 w 1761521"/>
                <a:gd name="connsiteY264" fmla="*/ 112265 h 498110"/>
                <a:gd name="connsiteX265" fmla="*/ 1161980 w 1761521"/>
                <a:gd name="connsiteY265" fmla="*/ 118483 h 498110"/>
                <a:gd name="connsiteX266" fmla="*/ 1160251 w 1761521"/>
                <a:gd name="connsiteY266" fmla="*/ 121591 h 498110"/>
                <a:gd name="connsiteX267" fmla="*/ 1172009 w 1761521"/>
                <a:gd name="connsiteY267" fmla="*/ 150262 h 498110"/>
                <a:gd name="connsiteX268" fmla="*/ 1202442 w 1761521"/>
                <a:gd name="connsiteY268" fmla="*/ 162698 h 498110"/>
                <a:gd name="connsiteX269" fmla="*/ 1234604 w 1761521"/>
                <a:gd name="connsiteY269" fmla="*/ 150608 h 498110"/>
                <a:gd name="connsiteX270" fmla="*/ 1235987 w 1761521"/>
                <a:gd name="connsiteY270" fmla="*/ 152335 h 498110"/>
                <a:gd name="connsiteX271" fmla="*/ 1306882 w 1761521"/>
                <a:gd name="connsiteY271" fmla="*/ 181005 h 498110"/>
                <a:gd name="connsiteX272" fmla="*/ 1266766 w 1761521"/>
                <a:gd name="connsiteY272" fmla="*/ 161661 h 498110"/>
                <a:gd name="connsiteX273" fmla="*/ 1255699 w 1761521"/>
                <a:gd name="connsiteY273" fmla="*/ 124009 h 498110"/>
                <a:gd name="connsiteX274" fmla="*/ 1284403 w 1761521"/>
                <a:gd name="connsiteY274" fmla="*/ 74268 h 498110"/>
                <a:gd name="connsiteX275" fmla="*/ 1320023 w 1761521"/>
                <a:gd name="connsiteY275" fmla="*/ 62523 h 498110"/>
                <a:gd name="connsiteX276" fmla="*/ 1343193 w 1761521"/>
                <a:gd name="connsiteY276" fmla="*/ 67013 h 498110"/>
                <a:gd name="connsiteX277" fmla="*/ 1351493 w 1761521"/>
                <a:gd name="connsiteY277" fmla="*/ 73922 h 498110"/>
                <a:gd name="connsiteX278" fmla="*/ 1351147 w 1761521"/>
                <a:gd name="connsiteY278" fmla="*/ 78758 h 498110"/>
                <a:gd name="connsiteX279" fmla="*/ 1341464 w 1761521"/>
                <a:gd name="connsiteY279" fmla="*/ 90157 h 498110"/>
                <a:gd name="connsiteX280" fmla="*/ 1338698 w 1761521"/>
                <a:gd name="connsiteY280" fmla="*/ 90157 h 498110"/>
                <a:gd name="connsiteX281" fmla="*/ 1307573 w 1761521"/>
                <a:gd name="connsiteY281" fmla="*/ 75304 h 498110"/>
                <a:gd name="connsiteX282" fmla="*/ 1277486 w 1761521"/>
                <a:gd name="connsiteY282" fmla="*/ 113301 h 498110"/>
                <a:gd name="connsiteX283" fmla="*/ 1287861 w 1761521"/>
                <a:gd name="connsiteY283" fmla="*/ 147844 h 498110"/>
                <a:gd name="connsiteX284" fmla="*/ 1319677 w 1761521"/>
                <a:gd name="connsiteY284" fmla="*/ 162698 h 498110"/>
                <a:gd name="connsiteX285" fmla="*/ 1351839 w 1761521"/>
                <a:gd name="connsiteY285" fmla="*/ 148880 h 498110"/>
                <a:gd name="connsiteX286" fmla="*/ 1353222 w 1761521"/>
                <a:gd name="connsiteY286" fmla="*/ 150608 h 498110"/>
                <a:gd name="connsiteX287" fmla="*/ 1351839 w 1761521"/>
                <a:gd name="connsiteY287" fmla="*/ 158898 h 498110"/>
                <a:gd name="connsiteX288" fmla="*/ 1306882 w 1761521"/>
                <a:gd name="connsiteY288" fmla="*/ 181005 h 498110"/>
                <a:gd name="connsiteX289" fmla="*/ 1374664 w 1761521"/>
                <a:gd name="connsiteY289" fmla="*/ 168915 h 498110"/>
                <a:gd name="connsiteX290" fmla="*/ 1380889 w 1761521"/>
                <a:gd name="connsiteY290" fmla="*/ 161316 h 498110"/>
                <a:gd name="connsiteX291" fmla="*/ 1381580 w 1761521"/>
                <a:gd name="connsiteY291" fmla="*/ 119173 h 498110"/>
                <a:gd name="connsiteX292" fmla="*/ 1380889 w 1761521"/>
                <a:gd name="connsiteY292" fmla="*/ 83594 h 498110"/>
                <a:gd name="connsiteX293" fmla="*/ 1374318 w 1761521"/>
                <a:gd name="connsiteY293" fmla="*/ 75304 h 498110"/>
                <a:gd name="connsiteX294" fmla="*/ 1365326 w 1761521"/>
                <a:gd name="connsiteY294" fmla="*/ 73577 h 498110"/>
                <a:gd name="connsiteX295" fmla="*/ 1366018 w 1761521"/>
                <a:gd name="connsiteY295" fmla="*/ 65632 h 498110"/>
                <a:gd name="connsiteX296" fmla="*/ 1390918 w 1761521"/>
                <a:gd name="connsiteY296" fmla="*/ 66323 h 498110"/>
                <a:gd name="connsiteX297" fmla="*/ 1417892 w 1761521"/>
                <a:gd name="connsiteY297" fmla="*/ 65632 h 498110"/>
                <a:gd name="connsiteX298" fmla="*/ 1418238 w 1761521"/>
                <a:gd name="connsiteY298" fmla="*/ 73577 h 498110"/>
                <a:gd name="connsiteX299" fmla="*/ 1408555 w 1761521"/>
                <a:gd name="connsiteY299" fmla="*/ 75304 h 498110"/>
                <a:gd name="connsiteX300" fmla="*/ 1402330 w 1761521"/>
                <a:gd name="connsiteY300" fmla="*/ 82903 h 498110"/>
                <a:gd name="connsiteX301" fmla="*/ 1402330 w 1761521"/>
                <a:gd name="connsiteY301" fmla="*/ 117446 h 498110"/>
                <a:gd name="connsiteX302" fmla="*/ 1422042 w 1761521"/>
                <a:gd name="connsiteY302" fmla="*/ 111574 h 498110"/>
                <a:gd name="connsiteX303" fmla="*/ 1433454 w 1761521"/>
                <a:gd name="connsiteY303" fmla="*/ 92575 h 498110"/>
                <a:gd name="connsiteX304" fmla="*/ 1462504 w 1761521"/>
                <a:gd name="connsiteY304" fmla="*/ 62868 h 498110"/>
                <a:gd name="connsiteX305" fmla="*/ 1472879 w 1761521"/>
                <a:gd name="connsiteY305" fmla="*/ 67359 h 498110"/>
                <a:gd name="connsiteX306" fmla="*/ 1469420 w 1761521"/>
                <a:gd name="connsiteY306" fmla="*/ 86012 h 498110"/>
                <a:gd name="connsiteX307" fmla="*/ 1467691 w 1761521"/>
                <a:gd name="connsiteY307" fmla="*/ 87048 h 498110"/>
                <a:gd name="connsiteX308" fmla="*/ 1455587 w 1761521"/>
                <a:gd name="connsiteY308" fmla="*/ 83594 h 498110"/>
                <a:gd name="connsiteX309" fmla="*/ 1441062 w 1761521"/>
                <a:gd name="connsiteY309" fmla="*/ 97757 h 498110"/>
                <a:gd name="connsiteX310" fmla="*/ 1427575 w 1761521"/>
                <a:gd name="connsiteY310" fmla="*/ 118483 h 498110"/>
                <a:gd name="connsiteX311" fmla="*/ 1437950 w 1761521"/>
                <a:gd name="connsiteY311" fmla="*/ 127464 h 498110"/>
                <a:gd name="connsiteX312" fmla="*/ 1460775 w 1761521"/>
                <a:gd name="connsiteY312" fmla="*/ 159589 h 498110"/>
                <a:gd name="connsiteX313" fmla="*/ 1485328 w 1761521"/>
                <a:gd name="connsiteY313" fmla="*/ 169952 h 498110"/>
                <a:gd name="connsiteX314" fmla="*/ 1484982 w 1761521"/>
                <a:gd name="connsiteY314" fmla="*/ 177897 h 498110"/>
                <a:gd name="connsiteX315" fmla="*/ 1460775 w 1761521"/>
                <a:gd name="connsiteY315" fmla="*/ 179278 h 498110"/>
                <a:gd name="connsiteX316" fmla="*/ 1442446 w 1761521"/>
                <a:gd name="connsiteY316" fmla="*/ 170988 h 498110"/>
                <a:gd name="connsiteX317" fmla="*/ 1419621 w 1761521"/>
                <a:gd name="connsiteY317" fmla="*/ 137481 h 498110"/>
                <a:gd name="connsiteX318" fmla="*/ 1402330 w 1761521"/>
                <a:gd name="connsiteY318" fmla="*/ 124700 h 498110"/>
                <a:gd name="connsiteX319" fmla="*/ 1403021 w 1761521"/>
                <a:gd name="connsiteY319" fmla="*/ 160625 h 498110"/>
                <a:gd name="connsiteX320" fmla="*/ 1409938 w 1761521"/>
                <a:gd name="connsiteY320" fmla="*/ 168915 h 498110"/>
                <a:gd name="connsiteX321" fmla="*/ 1419621 w 1761521"/>
                <a:gd name="connsiteY321" fmla="*/ 170297 h 498110"/>
                <a:gd name="connsiteX322" fmla="*/ 1418584 w 1761521"/>
                <a:gd name="connsiteY322" fmla="*/ 178587 h 498110"/>
                <a:gd name="connsiteX323" fmla="*/ 1394030 w 1761521"/>
                <a:gd name="connsiteY323" fmla="*/ 177897 h 498110"/>
                <a:gd name="connsiteX324" fmla="*/ 1364981 w 1761521"/>
                <a:gd name="connsiteY324" fmla="*/ 178587 h 498110"/>
                <a:gd name="connsiteX325" fmla="*/ 1364289 w 1761521"/>
                <a:gd name="connsiteY325" fmla="*/ 170297 h 498110"/>
                <a:gd name="connsiteX326" fmla="*/ 1374664 w 1761521"/>
                <a:gd name="connsiteY326" fmla="*/ 168915 h 498110"/>
                <a:gd name="connsiteX327" fmla="*/ 1500890 w 1761521"/>
                <a:gd name="connsiteY327" fmla="*/ 168570 h 498110"/>
                <a:gd name="connsiteX328" fmla="*/ 1507461 w 1761521"/>
                <a:gd name="connsiteY328" fmla="*/ 155098 h 498110"/>
                <a:gd name="connsiteX329" fmla="*/ 1507461 w 1761521"/>
                <a:gd name="connsiteY329" fmla="*/ 116410 h 498110"/>
                <a:gd name="connsiteX330" fmla="*/ 1507115 w 1761521"/>
                <a:gd name="connsiteY330" fmla="*/ 83594 h 498110"/>
                <a:gd name="connsiteX331" fmla="*/ 1500545 w 1761521"/>
                <a:gd name="connsiteY331" fmla="*/ 75304 h 498110"/>
                <a:gd name="connsiteX332" fmla="*/ 1491207 w 1761521"/>
                <a:gd name="connsiteY332" fmla="*/ 73577 h 498110"/>
                <a:gd name="connsiteX333" fmla="*/ 1492245 w 1761521"/>
                <a:gd name="connsiteY333" fmla="*/ 65632 h 498110"/>
                <a:gd name="connsiteX334" fmla="*/ 1516799 w 1761521"/>
                <a:gd name="connsiteY334" fmla="*/ 66323 h 498110"/>
                <a:gd name="connsiteX335" fmla="*/ 1544119 w 1761521"/>
                <a:gd name="connsiteY335" fmla="*/ 65632 h 498110"/>
                <a:gd name="connsiteX336" fmla="*/ 1544465 w 1761521"/>
                <a:gd name="connsiteY336" fmla="*/ 73577 h 498110"/>
                <a:gd name="connsiteX337" fmla="*/ 1534782 w 1761521"/>
                <a:gd name="connsiteY337" fmla="*/ 75304 h 498110"/>
                <a:gd name="connsiteX338" fmla="*/ 1528557 w 1761521"/>
                <a:gd name="connsiteY338" fmla="*/ 83940 h 498110"/>
                <a:gd name="connsiteX339" fmla="*/ 1528557 w 1761521"/>
                <a:gd name="connsiteY339" fmla="*/ 137827 h 498110"/>
                <a:gd name="connsiteX340" fmla="*/ 1529594 w 1761521"/>
                <a:gd name="connsiteY340" fmla="*/ 138863 h 498110"/>
                <a:gd name="connsiteX341" fmla="*/ 1578010 w 1761521"/>
                <a:gd name="connsiteY341" fmla="*/ 87394 h 498110"/>
                <a:gd name="connsiteX342" fmla="*/ 1579393 w 1761521"/>
                <a:gd name="connsiteY342" fmla="*/ 83594 h 498110"/>
                <a:gd name="connsiteX343" fmla="*/ 1574206 w 1761521"/>
                <a:gd name="connsiteY343" fmla="*/ 75304 h 498110"/>
                <a:gd name="connsiteX344" fmla="*/ 1565560 w 1761521"/>
                <a:gd name="connsiteY344" fmla="*/ 73577 h 498110"/>
                <a:gd name="connsiteX345" fmla="*/ 1566943 w 1761521"/>
                <a:gd name="connsiteY345" fmla="*/ 65632 h 498110"/>
                <a:gd name="connsiteX346" fmla="*/ 1590805 w 1761521"/>
                <a:gd name="connsiteY346" fmla="*/ 66323 h 498110"/>
                <a:gd name="connsiteX347" fmla="*/ 1617088 w 1761521"/>
                <a:gd name="connsiteY347" fmla="*/ 65632 h 498110"/>
                <a:gd name="connsiteX348" fmla="*/ 1617088 w 1761521"/>
                <a:gd name="connsiteY348" fmla="*/ 73231 h 498110"/>
                <a:gd name="connsiteX349" fmla="*/ 1606022 w 1761521"/>
                <a:gd name="connsiteY349" fmla="*/ 75995 h 498110"/>
                <a:gd name="connsiteX350" fmla="*/ 1601180 w 1761521"/>
                <a:gd name="connsiteY350" fmla="*/ 83594 h 498110"/>
                <a:gd name="connsiteX351" fmla="*/ 1601872 w 1761521"/>
                <a:gd name="connsiteY351" fmla="*/ 159243 h 498110"/>
                <a:gd name="connsiteX352" fmla="*/ 1607405 w 1761521"/>
                <a:gd name="connsiteY352" fmla="*/ 167534 h 498110"/>
                <a:gd name="connsiteX353" fmla="*/ 1620547 w 1761521"/>
                <a:gd name="connsiteY353" fmla="*/ 170297 h 498110"/>
                <a:gd name="connsiteX354" fmla="*/ 1619509 w 1761521"/>
                <a:gd name="connsiteY354" fmla="*/ 178587 h 498110"/>
                <a:gd name="connsiteX355" fmla="*/ 1590460 w 1761521"/>
                <a:gd name="connsiteY355" fmla="*/ 177897 h 498110"/>
                <a:gd name="connsiteX356" fmla="*/ 1568327 w 1761521"/>
                <a:gd name="connsiteY356" fmla="*/ 178587 h 498110"/>
                <a:gd name="connsiteX357" fmla="*/ 1567635 w 1761521"/>
                <a:gd name="connsiteY357" fmla="*/ 171679 h 498110"/>
                <a:gd name="connsiteX358" fmla="*/ 1580431 w 1761521"/>
                <a:gd name="connsiteY358" fmla="*/ 161661 h 498110"/>
                <a:gd name="connsiteX359" fmla="*/ 1580431 w 1761521"/>
                <a:gd name="connsiteY359" fmla="*/ 101902 h 498110"/>
                <a:gd name="connsiteX360" fmla="*/ 1579047 w 1761521"/>
                <a:gd name="connsiteY360" fmla="*/ 100866 h 498110"/>
                <a:gd name="connsiteX361" fmla="*/ 1530286 w 1761521"/>
                <a:gd name="connsiteY361" fmla="*/ 152680 h 498110"/>
                <a:gd name="connsiteX362" fmla="*/ 1528903 w 1761521"/>
                <a:gd name="connsiteY362" fmla="*/ 157516 h 498110"/>
                <a:gd name="connsiteX363" fmla="*/ 1535819 w 1761521"/>
                <a:gd name="connsiteY363" fmla="*/ 168570 h 498110"/>
                <a:gd name="connsiteX364" fmla="*/ 1546194 w 1761521"/>
                <a:gd name="connsiteY364" fmla="*/ 170643 h 498110"/>
                <a:gd name="connsiteX365" fmla="*/ 1544810 w 1761521"/>
                <a:gd name="connsiteY365" fmla="*/ 178587 h 498110"/>
                <a:gd name="connsiteX366" fmla="*/ 1517144 w 1761521"/>
                <a:gd name="connsiteY366" fmla="*/ 177897 h 498110"/>
                <a:gd name="connsiteX367" fmla="*/ 1490862 w 1761521"/>
                <a:gd name="connsiteY367" fmla="*/ 178587 h 498110"/>
                <a:gd name="connsiteX368" fmla="*/ 1490862 w 1761521"/>
                <a:gd name="connsiteY368" fmla="*/ 170297 h 498110"/>
                <a:gd name="connsiteX369" fmla="*/ 1501236 w 1761521"/>
                <a:gd name="connsiteY369" fmla="*/ 168570 h 498110"/>
                <a:gd name="connsiteX370" fmla="*/ 1673804 w 1761521"/>
                <a:gd name="connsiteY370" fmla="*/ 13472 h 498110"/>
                <a:gd name="connsiteX371" fmla="*/ 1698358 w 1761521"/>
                <a:gd name="connsiteY371" fmla="*/ 31780 h 498110"/>
                <a:gd name="connsiteX372" fmla="*/ 1723603 w 1761521"/>
                <a:gd name="connsiteY372" fmla="*/ 17962 h 498110"/>
                <a:gd name="connsiteX373" fmla="*/ 1730519 w 1761521"/>
                <a:gd name="connsiteY373" fmla="*/ 13126 h 498110"/>
                <a:gd name="connsiteX374" fmla="*/ 1732594 w 1761521"/>
                <a:gd name="connsiteY374" fmla="*/ 14854 h 498110"/>
                <a:gd name="connsiteX375" fmla="*/ 1691787 w 1761521"/>
                <a:gd name="connsiteY375" fmla="*/ 46288 h 498110"/>
                <a:gd name="connsiteX376" fmla="*/ 1662046 w 1761521"/>
                <a:gd name="connsiteY376" fmla="*/ 24871 h 498110"/>
                <a:gd name="connsiteX377" fmla="*/ 1670346 w 1761521"/>
                <a:gd name="connsiteY377" fmla="*/ 12781 h 498110"/>
                <a:gd name="connsiteX378" fmla="*/ 1673804 w 1761521"/>
                <a:gd name="connsiteY378" fmla="*/ 13472 h 498110"/>
                <a:gd name="connsiteX379" fmla="*/ 1641642 w 1761521"/>
                <a:gd name="connsiteY379" fmla="*/ 168570 h 498110"/>
                <a:gd name="connsiteX380" fmla="*/ 1647867 w 1761521"/>
                <a:gd name="connsiteY380" fmla="*/ 155098 h 498110"/>
                <a:gd name="connsiteX381" fmla="*/ 1648213 w 1761521"/>
                <a:gd name="connsiteY381" fmla="*/ 116410 h 498110"/>
                <a:gd name="connsiteX382" fmla="*/ 1647521 w 1761521"/>
                <a:gd name="connsiteY382" fmla="*/ 83594 h 498110"/>
                <a:gd name="connsiteX383" fmla="*/ 1641296 w 1761521"/>
                <a:gd name="connsiteY383" fmla="*/ 75304 h 498110"/>
                <a:gd name="connsiteX384" fmla="*/ 1631959 w 1761521"/>
                <a:gd name="connsiteY384" fmla="*/ 73577 h 498110"/>
                <a:gd name="connsiteX385" fmla="*/ 1632651 w 1761521"/>
                <a:gd name="connsiteY385" fmla="*/ 65632 h 498110"/>
                <a:gd name="connsiteX386" fmla="*/ 1657550 w 1761521"/>
                <a:gd name="connsiteY386" fmla="*/ 66323 h 498110"/>
                <a:gd name="connsiteX387" fmla="*/ 1684525 w 1761521"/>
                <a:gd name="connsiteY387" fmla="*/ 65632 h 498110"/>
                <a:gd name="connsiteX388" fmla="*/ 1685216 w 1761521"/>
                <a:gd name="connsiteY388" fmla="*/ 73577 h 498110"/>
                <a:gd name="connsiteX389" fmla="*/ 1675187 w 1761521"/>
                <a:gd name="connsiteY389" fmla="*/ 75304 h 498110"/>
                <a:gd name="connsiteX390" fmla="*/ 1668962 w 1761521"/>
                <a:gd name="connsiteY390" fmla="*/ 83940 h 498110"/>
                <a:gd name="connsiteX391" fmla="*/ 1668962 w 1761521"/>
                <a:gd name="connsiteY391" fmla="*/ 137827 h 498110"/>
                <a:gd name="connsiteX392" fmla="*/ 1670346 w 1761521"/>
                <a:gd name="connsiteY392" fmla="*/ 138863 h 498110"/>
                <a:gd name="connsiteX393" fmla="*/ 1718761 w 1761521"/>
                <a:gd name="connsiteY393" fmla="*/ 87394 h 498110"/>
                <a:gd name="connsiteX394" fmla="*/ 1720145 w 1761521"/>
                <a:gd name="connsiteY394" fmla="*/ 83594 h 498110"/>
                <a:gd name="connsiteX395" fmla="*/ 1714612 w 1761521"/>
                <a:gd name="connsiteY395" fmla="*/ 75304 h 498110"/>
                <a:gd name="connsiteX396" fmla="*/ 1706312 w 1761521"/>
                <a:gd name="connsiteY396" fmla="*/ 73577 h 498110"/>
                <a:gd name="connsiteX397" fmla="*/ 1707349 w 1761521"/>
                <a:gd name="connsiteY397" fmla="*/ 65632 h 498110"/>
                <a:gd name="connsiteX398" fmla="*/ 1731557 w 1761521"/>
                <a:gd name="connsiteY398" fmla="*/ 66323 h 498110"/>
                <a:gd name="connsiteX399" fmla="*/ 1757494 w 1761521"/>
                <a:gd name="connsiteY399" fmla="*/ 65632 h 498110"/>
                <a:gd name="connsiteX400" fmla="*/ 1757494 w 1761521"/>
                <a:gd name="connsiteY400" fmla="*/ 73231 h 498110"/>
                <a:gd name="connsiteX401" fmla="*/ 1746427 w 1761521"/>
                <a:gd name="connsiteY401" fmla="*/ 75995 h 498110"/>
                <a:gd name="connsiteX402" fmla="*/ 1741586 w 1761521"/>
                <a:gd name="connsiteY402" fmla="*/ 83594 h 498110"/>
                <a:gd name="connsiteX403" fmla="*/ 1742278 w 1761521"/>
                <a:gd name="connsiteY403" fmla="*/ 159243 h 498110"/>
                <a:gd name="connsiteX404" fmla="*/ 1747811 w 1761521"/>
                <a:gd name="connsiteY404" fmla="*/ 167534 h 498110"/>
                <a:gd name="connsiteX405" fmla="*/ 1761298 w 1761521"/>
                <a:gd name="connsiteY405" fmla="*/ 170297 h 498110"/>
                <a:gd name="connsiteX406" fmla="*/ 1759915 w 1761521"/>
                <a:gd name="connsiteY406" fmla="*/ 178587 h 498110"/>
                <a:gd name="connsiteX407" fmla="*/ 1730865 w 1761521"/>
                <a:gd name="connsiteY407" fmla="*/ 177897 h 498110"/>
                <a:gd name="connsiteX408" fmla="*/ 1708732 w 1761521"/>
                <a:gd name="connsiteY408" fmla="*/ 178587 h 498110"/>
                <a:gd name="connsiteX409" fmla="*/ 1708386 w 1761521"/>
                <a:gd name="connsiteY409" fmla="*/ 171679 h 498110"/>
                <a:gd name="connsiteX410" fmla="*/ 1720836 w 1761521"/>
                <a:gd name="connsiteY410" fmla="*/ 161661 h 498110"/>
                <a:gd name="connsiteX411" fmla="*/ 1720836 w 1761521"/>
                <a:gd name="connsiteY411" fmla="*/ 101902 h 498110"/>
                <a:gd name="connsiteX412" fmla="*/ 1719453 w 1761521"/>
                <a:gd name="connsiteY412" fmla="*/ 100866 h 498110"/>
                <a:gd name="connsiteX413" fmla="*/ 1671037 w 1761521"/>
                <a:gd name="connsiteY413" fmla="*/ 152680 h 498110"/>
                <a:gd name="connsiteX414" fmla="*/ 1669308 w 1761521"/>
                <a:gd name="connsiteY414" fmla="*/ 157516 h 498110"/>
                <a:gd name="connsiteX415" fmla="*/ 1676225 w 1761521"/>
                <a:gd name="connsiteY415" fmla="*/ 168570 h 498110"/>
                <a:gd name="connsiteX416" fmla="*/ 1686599 w 1761521"/>
                <a:gd name="connsiteY416" fmla="*/ 170643 h 498110"/>
                <a:gd name="connsiteX417" fmla="*/ 1685562 w 1761521"/>
                <a:gd name="connsiteY417" fmla="*/ 178587 h 498110"/>
                <a:gd name="connsiteX418" fmla="*/ 1657550 w 1761521"/>
                <a:gd name="connsiteY418" fmla="*/ 177897 h 498110"/>
                <a:gd name="connsiteX419" fmla="*/ 1631267 w 1761521"/>
                <a:gd name="connsiteY419" fmla="*/ 178587 h 498110"/>
                <a:gd name="connsiteX420" fmla="*/ 1631267 w 1761521"/>
                <a:gd name="connsiteY420" fmla="*/ 170297 h 498110"/>
                <a:gd name="connsiteX421" fmla="*/ 1641642 w 1761521"/>
                <a:gd name="connsiteY421" fmla="*/ 168570 h 498110"/>
                <a:gd name="connsiteX422" fmla="*/ 80580 w 1761521"/>
                <a:gd name="connsiteY422" fmla="*/ 420043 h 498110"/>
                <a:gd name="connsiteX423" fmla="*/ 81963 w 1761521"/>
                <a:gd name="connsiteY423" fmla="*/ 421770 h 498110"/>
                <a:gd name="connsiteX424" fmla="*/ 116892 w 1761521"/>
                <a:gd name="connsiteY424" fmla="*/ 375828 h 498110"/>
                <a:gd name="connsiteX425" fmla="*/ 81963 w 1761521"/>
                <a:gd name="connsiteY425" fmla="*/ 324704 h 498110"/>
                <a:gd name="connsiteX426" fmla="*/ 80580 w 1761521"/>
                <a:gd name="connsiteY426" fmla="*/ 326086 h 498110"/>
                <a:gd name="connsiteX427" fmla="*/ 59830 w 1761521"/>
                <a:gd name="connsiteY427" fmla="*/ 326086 h 498110"/>
                <a:gd name="connsiteX428" fmla="*/ 58447 w 1761521"/>
                <a:gd name="connsiteY428" fmla="*/ 324014 h 498110"/>
                <a:gd name="connsiteX429" fmla="*/ 23864 w 1761521"/>
                <a:gd name="connsiteY429" fmla="*/ 365465 h 498110"/>
                <a:gd name="connsiteX430" fmla="*/ 59484 w 1761521"/>
                <a:gd name="connsiteY430" fmla="*/ 420043 h 498110"/>
                <a:gd name="connsiteX431" fmla="*/ 59830 w 1761521"/>
                <a:gd name="connsiteY431" fmla="*/ 326086 h 498110"/>
                <a:gd name="connsiteX432" fmla="*/ 50147 w 1761521"/>
                <a:gd name="connsiteY432" fmla="*/ 486711 h 498110"/>
                <a:gd name="connsiteX433" fmla="*/ 58793 w 1761521"/>
                <a:gd name="connsiteY433" fmla="*/ 474967 h 498110"/>
                <a:gd name="connsiteX434" fmla="*/ 59484 w 1761521"/>
                <a:gd name="connsiteY434" fmla="*/ 432133 h 498110"/>
                <a:gd name="connsiteX435" fmla="*/ 2 w 1761521"/>
                <a:gd name="connsiteY435" fmla="*/ 369956 h 498110"/>
                <a:gd name="connsiteX436" fmla="*/ 58447 w 1761521"/>
                <a:gd name="connsiteY436" fmla="*/ 313996 h 498110"/>
                <a:gd name="connsiteX437" fmla="*/ 59484 w 1761521"/>
                <a:gd name="connsiteY437" fmla="*/ 311924 h 498110"/>
                <a:gd name="connsiteX438" fmla="*/ 58793 w 1761521"/>
                <a:gd name="connsiteY438" fmla="*/ 277380 h 498110"/>
                <a:gd name="connsiteX439" fmla="*/ 42885 w 1761521"/>
                <a:gd name="connsiteY439" fmla="*/ 268745 h 498110"/>
                <a:gd name="connsiteX440" fmla="*/ 42885 w 1761521"/>
                <a:gd name="connsiteY440" fmla="*/ 261836 h 498110"/>
                <a:gd name="connsiteX441" fmla="*/ 80926 w 1761521"/>
                <a:gd name="connsiteY441" fmla="*/ 253891 h 498110"/>
                <a:gd name="connsiteX442" fmla="*/ 81963 w 1761521"/>
                <a:gd name="connsiteY442" fmla="*/ 255964 h 498110"/>
                <a:gd name="connsiteX443" fmla="*/ 80234 w 1761521"/>
                <a:gd name="connsiteY443" fmla="*/ 315723 h 498110"/>
                <a:gd name="connsiteX444" fmla="*/ 92338 w 1761521"/>
                <a:gd name="connsiteY444" fmla="*/ 314342 h 498110"/>
                <a:gd name="connsiteX445" fmla="*/ 140754 w 1761521"/>
                <a:gd name="connsiteY445" fmla="*/ 370301 h 498110"/>
                <a:gd name="connsiteX446" fmla="*/ 116200 w 1761521"/>
                <a:gd name="connsiteY446" fmla="*/ 418661 h 498110"/>
                <a:gd name="connsiteX447" fmla="*/ 80926 w 1761521"/>
                <a:gd name="connsiteY447" fmla="*/ 432479 h 498110"/>
                <a:gd name="connsiteX448" fmla="*/ 79888 w 1761521"/>
                <a:gd name="connsiteY448" fmla="*/ 433860 h 498110"/>
                <a:gd name="connsiteX449" fmla="*/ 79888 w 1761521"/>
                <a:gd name="connsiteY449" fmla="*/ 471858 h 498110"/>
                <a:gd name="connsiteX450" fmla="*/ 90955 w 1761521"/>
                <a:gd name="connsiteY450" fmla="*/ 484639 h 498110"/>
                <a:gd name="connsiteX451" fmla="*/ 104096 w 1761521"/>
                <a:gd name="connsiteY451" fmla="*/ 486366 h 498110"/>
                <a:gd name="connsiteX452" fmla="*/ 103059 w 1761521"/>
                <a:gd name="connsiteY452" fmla="*/ 495002 h 498110"/>
                <a:gd name="connsiteX453" fmla="*/ 80580 w 1761521"/>
                <a:gd name="connsiteY453" fmla="*/ 495002 h 498110"/>
                <a:gd name="connsiteX454" fmla="*/ 39081 w 1761521"/>
                <a:gd name="connsiteY454" fmla="*/ 497765 h 498110"/>
                <a:gd name="connsiteX455" fmla="*/ 38735 w 1761521"/>
                <a:gd name="connsiteY455" fmla="*/ 489475 h 498110"/>
                <a:gd name="connsiteX456" fmla="*/ 49801 w 1761521"/>
                <a:gd name="connsiteY456" fmla="*/ 486711 h 498110"/>
                <a:gd name="connsiteX457" fmla="*/ 219602 w 1761521"/>
                <a:gd name="connsiteY457" fmla="*/ 373410 h 498110"/>
                <a:gd name="connsiteX458" fmla="*/ 186057 w 1761521"/>
                <a:gd name="connsiteY458" fmla="*/ 386536 h 498110"/>
                <a:gd name="connsiteX459" fmla="*/ 183290 w 1761521"/>
                <a:gd name="connsiteY459" fmla="*/ 395518 h 498110"/>
                <a:gd name="connsiteX460" fmla="*/ 203003 w 1761521"/>
                <a:gd name="connsiteY460" fmla="*/ 414516 h 498110"/>
                <a:gd name="connsiteX461" fmla="*/ 217181 w 1761521"/>
                <a:gd name="connsiteY461" fmla="*/ 410026 h 498110"/>
                <a:gd name="connsiteX462" fmla="*/ 220640 w 1761521"/>
                <a:gd name="connsiteY462" fmla="*/ 403463 h 498110"/>
                <a:gd name="connsiteX463" fmla="*/ 220986 w 1761521"/>
                <a:gd name="connsiteY463" fmla="*/ 374792 h 498110"/>
                <a:gd name="connsiteX464" fmla="*/ 219602 w 1761521"/>
                <a:gd name="connsiteY464" fmla="*/ 373410 h 498110"/>
                <a:gd name="connsiteX465" fmla="*/ 217181 w 1761521"/>
                <a:gd name="connsiteY465" fmla="*/ 338176 h 498110"/>
                <a:gd name="connsiteX466" fmla="*/ 195740 w 1761521"/>
                <a:gd name="connsiteY466" fmla="*/ 327468 h 498110"/>
                <a:gd name="connsiteX467" fmla="*/ 184328 w 1761521"/>
                <a:gd name="connsiteY467" fmla="*/ 330231 h 498110"/>
                <a:gd name="connsiteX468" fmla="*/ 172570 w 1761521"/>
                <a:gd name="connsiteY468" fmla="*/ 350612 h 498110"/>
                <a:gd name="connsiteX469" fmla="*/ 164270 w 1761521"/>
                <a:gd name="connsiteY469" fmla="*/ 344739 h 498110"/>
                <a:gd name="connsiteX470" fmla="*/ 171187 w 1761521"/>
                <a:gd name="connsiteY470" fmla="*/ 328159 h 498110"/>
                <a:gd name="connsiteX471" fmla="*/ 207844 w 1761521"/>
                <a:gd name="connsiteY471" fmla="*/ 312614 h 498110"/>
                <a:gd name="connsiteX472" fmla="*/ 235510 w 1761521"/>
                <a:gd name="connsiteY472" fmla="*/ 327813 h 498110"/>
                <a:gd name="connsiteX473" fmla="*/ 242427 w 1761521"/>
                <a:gd name="connsiteY473" fmla="*/ 355448 h 498110"/>
                <a:gd name="connsiteX474" fmla="*/ 241044 w 1761521"/>
                <a:gd name="connsiteY474" fmla="*/ 403117 h 498110"/>
                <a:gd name="connsiteX475" fmla="*/ 251418 w 1761521"/>
                <a:gd name="connsiteY475" fmla="*/ 414171 h 498110"/>
                <a:gd name="connsiteX476" fmla="*/ 261793 w 1761521"/>
                <a:gd name="connsiteY476" fmla="*/ 412789 h 498110"/>
                <a:gd name="connsiteX477" fmla="*/ 260410 w 1761521"/>
                <a:gd name="connsiteY477" fmla="*/ 421425 h 498110"/>
                <a:gd name="connsiteX478" fmla="*/ 237239 w 1761521"/>
                <a:gd name="connsiteY478" fmla="*/ 431097 h 498110"/>
                <a:gd name="connsiteX479" fmla="*/ 223061 w 1761521"/>
                <a:gd name="connsiteY479" fmla="*/ 424188 h 498110"/>
                <a:gd name="connsiteX480" fmla="*/ 220640 w 1761521"/>
                <a:gd name="connsiteY480" fmla="*/ 416934 h 498110"/>
                <a:gd name="connsiteX481" fmla="*/ 219602 w 1761521"/>
                <a:gd name="connsiteY481" fmla="*/ 416589 h 498110"/>
                <a:gd name="connsiteX482" fmla="*/ 186057 w 1761521"/>
                <a:gd name="connsiteY482" fmla="*/ 431097 h 498110"/>
                <a:gd name="connsiteX483" fmla="*/ 170495 w 1761521"/>
                <a:gd name="connsiteY483" fmla="*/ 424188 h 498110"/>
                <a:gd name="connsiteX484" fmla="*/ 161158 w 1761521"/>
                <a:gd name="connsiteY484" fmla="*/ 399317 h 498110"/>
                <a:gd name="connsiteX485" fmla="*/ 165999 w 1761521"/>
                <a:gd name="connsiteY485" fmla="*/ 383428 h 498110"/>
                <a:gd name="connsiteX486" fmla="*/ 219256 w 1761521"/>
                <a:gd name="connsiteY486" fmla="*/ 365120 h 498110"/>
                <a:gd name="connsiteX487" fmla="*/ 220986 w 1761521"/>
                <a:gd name="connsiteY487" fmla="*/ 362356 h 498110"/>
                <a:gd name="connsiteX488" fmla="*/ 220986 w 1761521"/>
                <a:gd name="connsiteY488" fmla="*/ 354757 h 498110"/>
                <a:gd name="connsiteX489" fmla="*/ 217181 w 1761521"/>
                <a:gd name="connsiteY489" fmla="*/ 338176 h 498110"/>
                <a:gd name="connsiteX490" fmla="*/ 279776 w 1761521"/>
                <a:gd name="connsiteY490" fmla="*/ 418661 h 498110"/>
                <a:gd name="connsiteX491" fmla="*/ 286001 w 1761521"/>
                <a:gd name="connsiteY491" fmla="*/ 411753 h 498110"/>
                <a:gd name="connsiteX492" fmla="*/ 286693 w 1761521"/>
                <a:gd name="connsiteY492" fmla="*/ 369265 h 498110"/>
                <a:gd name="connsiteX493" fmla="*/ 286001 w 1761521"/>
                <a:gd name="connsiteY493" fmla="*/ 333686 h 498110"/>
                <a:gd name="connsiteX494" fmla="*/ 279430 w 1761521"/>
                <a:gd name="connsiteY494" fmla="*/ 325395 h 498110"/>
                <a:gd name="connsiteX495" fmla="*/ 270439 w 1761521"/>
                <a:gd name="connsiteY495" fmla="*/ 323668 h 498110"/>
                <a:gd name="connsiteX496" fmla="*/ 271130 w 1761521"/>
                <a:gd name="connsiteY496" fmla="*/ 315723 h 498110"/>
                <a:gd name="connsiteX497" fmla="*/ 296030 w 1761521"/>
                <a:gd name="connsiteY497" fmla="*/ 316414 h 498110"/>
                <a:gd name="connsiteX498" fmla="*/ 323004 w 1761521"/>
                <a:gd name="connsiteY498" fmla="*/ 315723 h 498110"/>
                <a:gd name="connsiteX499" fmla="*/ 323350 w 1761521"/>
                <a:gd name="connsiteY499" fmla="*/ 323668 h 498110"/>
                <a:gd name="connsiteX500" fmla="*/ 313667 w 1761521"/>
                <a:gd name="connsiteY500" fmla="*/ 325395 h 498110"/>
                <a:gd name="connsiteX501" fmla="*/ 307442 w 1761521"/>
                <a:gd name="connsiteY501" fmla="*/ 332995 h 498110"/>
                <a:gd name="connsiteX502" fmla="*/ 307442 w 1761521"/>
                <a:gd name="connsiteY502" fmla="*/ 367538 h 498110"/>
                <a:gd name="connsiteX503" fmla="*/ 327154 w 1761521"/>
                <a:gd name="connsiteY503" fmla="*/ 361665 h 498110"/>
                <a:gd name="connsiteX504" fmla="*/ 338913 w 1761521"/>
                <a:gd name="connsiteY504" fmla="*/ 342667 h 498110"/>
                <a:gd name="connsiteX505" fmla="*/ 367616 w 1761521"/>
                <a:gd name="connsiteY505" fmla="*/ 312614 h 498110"/>
                <a:gd name="connsiteX506" fmla="*/ 377991 w 1761521"/>
                <a:gd name="connsiteY506" fmla="*/ 317105 h 498110"/>
                <a:gd name="connsiteX507" fmla="*/ 374533 w 1761521"/>
                <a:gd name="connsiteY507" fmla="*/ 336104 h 498110"/>
                <a:gd name="connsiteX508" fmla="*/ 372804 w 1761521"/>
                <a:gd name="connsiteY508" fmla="*/ 336794 h 498110"/>
                <a:gd name="connsiteX509" fmla="*/ 360700 w 1761521"/>
                <a:gd name="connsiteY509" fmla="*/ 333686 h 498110"/>
                <a:gd name="connsiteX510" fmla="*/ 346175 w 1761521"/>
                <a:gd name="connsiteY510" fmla="*/ 347848 h 498110"/>
                <a:gd name="connsiteX511" fmla="*/ 332688 w 1761521"/>
                <a:gd name="connsiteY511" fmla="*/ 368574 h 498110"/>
                <a:gd name="connsiteX512" fmla="*/ 343062 w 1761521"/>
                <a:gd name="connsiteY512" fmla="*/ 377555 h 498110"/>
                <a:gd name="connsiteX513" fmla="*/ 365887 w 1761521"/>
                <a:gd name="connsiteY513" fmla="*/ 409680 h 498110"/>
                <a:gd name="connsiteX514" fmla="*/ 390441 w 1761521"/>
                <a:gd name="connsiteY514" fmla="*/ 420043 h 498110"/>
                <a:gd name="connsiteX515" fmla="*/ 390095 w 1761521"/>
                <a:gd name="connsiteY515" fmla="*/ 427988 h 498110"/>
                <a:gd name="connsiteX516" fmla="*/ 365887 w 1761521"/>
                <a:gd name="connsiteY516" fmla="*/ 429370 h 498110"/>
                <a:gd name="connsiteX517" fmla="*/ 347558 w 1761521"/>
                <a:gd name="connsiteY517" fmla="*/ 421079 h 498110"/>
                <a:gd name="connsiteX518" fmla="*/ 325079 w 1761521"/>
                <a:gd name="connsiteY518" fmla="*/ 387573 h 498110"/>
                <a:gd name="connsiteX519" fmla="*/ 307788 w 1761521"/>
                <a:gd name="connsiteY519" fmla="*/ 374792 h 498110"/>
                <a:gd name="connsiteX520" fmla="*/ 307788 w 1761521"/>
                <a:gd name="connsiteY520" fmla="*/ 410717 h 498110"/>
                <a:gd name="connsiteX521" fmla="*/ 314705 w 1761521"/>
                <a:gd name="connsiteY521" fmla="*/ 418661 h 498110"/>
                <a:gd name="connsiteX522" fmla="*/ 325079 w 1761521"/>
                <a:gd name="connsiteY522" fmla="*/ 420389 h 498110"/>
                <a:gd name="connsiteX523" fmla="*/ 323696 w 1761521"/>
                <a:gd name="connsiteY523" fmla="*/ 428679 h 498110"/>
                <a:gd name="connsiteX524" fmla="*/ 299142 w 1761521"/>
                <a:gd name="connsiteY524" fmla="*/ 427643 h 498110"/>
                <a:gd name="connsiteX525" fmla="*/ 270093 w 1761521"/>
                <a:gd name="connsiteY525" fmla="*/ 428679 h 498110"/>
                <a:gd name="connsiteX526" fmla="*/ 269401 w 1761521"/>
                <a:gd name="connsiteY526" fmla="*/ 420389 h 498110"/>
                <a:gd name="connsiteX527" fmla="*/ 279776 w 1761521"/>
                <a:gd name="connsiteY527" fmla="*/ 418661 h 498110"/>
                <a:gd name="connsiteX528" fmla="*/ 388366 w 1761521"/>
                <a:gd name="connsiteY528" fmla="*/ 315723 h 498110"/>
                <a:gd name="connsiteX529" fmla="*/ 415686 w 1761521"/>
                <a:gd name="connsiteY529" fmla="*/ 316760 h 498110"/>
                <a:gd name="connsiteX530" fmla="*/ 444390 w 1761521"/>
                <a:gd name="connsiteY530" fmla="*/ 315723 h 498110"/>
                <a:gd name="connsiteX531" fmla="*/ 445081 w 1761521"/>
                <a:gd name="connsiteY531" fmla="*/ 324014 h 498110"/>
                <a:gd name="connsiteX532" fmla="*/ 434707 w 1761521"/>
                <a:gd name="connsiteY532" fmla="*/ 326086 h 498110"/>
                <a:gd name="connsiteX533" fmla="*/ 432286 w 1761521"/>
                <a:gd name="connsiteY533" fmla="*/ 330922 h 498110"/>
                <a:gd name="connsiteX534" fmla="*/ 457531 w 1761521"/>
                <a:gd name="connsiteY534" fmla="*/ 398627 h 498110"/>
                <a:gd name="connsiteX535" fmla="*/ 458569 w 1761521"/>
                <a:gd name="connsiteY535" fmla="*/ 398627 h 498110"/>
                <a:gd name="connsiteX536" fmla="*/ 481739 w 1761521"/>
                <a:gd name="connsiteY536" fmla="*/ 334376 h 498110"/>
                <a:gd name="connsiteX537" fmla="*/ 476897 w 1761521"/>
                <a:gd name="connsiteY537" fmla="*/ 326086 h 498110"/>
                <a:gd name="connsiteX538" fmla="*/ 464793 w 1761521"/>
                <a:gd name="connsiteY538" fmla="*/ 324014 h 498110"/>
                <a:gd name="connsiteX539" fmla="*/ 465831 w 1761521"/>
                <a:gd name="connsiteY539" fmla="*/ 315723 h 498110"/>
                <a:gd name="connsiteX540" fmla="*/ 490039 w 1761521"/>
                <a:gd name="connsiteY540" fmla="*/ 316760 h 498110"/>
                <a:gd name="connsiteX541" fmla="*/ 516322 w 1761521"/>
                <a:gd name="connsiteY541" fmla="*/ 315723 h 498110"/>
                <a:gd name="connsiteX542" fmla="*/ 516322 w 1761521"/>
                <a:gd name="connsiteY542" fmla="*/ 324014 h 498110"/>
                <a:gd name="connsiteX543" fmla="*/ 506293 w 1761521"/>
                <a:gd name="connsiteY543" fmla="*/ 326086 h 498110"/>
                <a:gd name="connsiteX544" fmla="*/ 495226 w 1761521"/>
                <a:gd name="connsiteY544" fmla="*/ 338867 h 498110"/>
                <a:gd name="connsiteX545" fmla="*/ 420182 w 1761521"/>
                <a:gd name="connsiteY545" fmla="*/ 497074 h 498110"/>
                <a:gd name="connsiteX546" fmla="*/ 418107 w 1761521"/>
                <a:gd name="connsiteY546" fmla="*/ 498110 h 498110"/>
                <a:gd name="connsiteX547" fmla="*/ 403582 w 1761521"/>
                <a:gd name="connsiteY547" fmla="*/ 490511 h 498110"/>
                <a:gd name="connsiteX548" fmla="*/ 403236 w 1761521"/>
                <a:gd name="connsiteY548" fmla="*/ 486020 h 498110"/>
                <a:gd name="connsiteX549" fmla="*/ 444735 w 1761521"/>
                <a:gd name="connsiteY549" fmla="*/ 424534 h 498110"/>
                <a:gd name="connsiteX550" fmla="*/ 442315 w 1761521"/>
                <a:gd name="connsiteY550" fmla="*/ 419352 h 498110"/>
                <a:gd name="connsiteX551" fmla="*/ 415340 w 1761521"/>
                <a:gd name="connsiteY551" fmla="*/ 351303 h 498110"/>
                <a:gd name="connsiteX552" fmla="*/ 397011 w 1761521"/>
                <a:gd name="connsiteY552" fmla="*/ 325741 h 498110"/>
                <a:gd name="connsiteX553" fmla="*/ 387328 w 1761521"/>
                <a:gd name="connsiteY553" fmla="*/ 324014 h 498110"/>
                <a:gd name="connsiteX554" fmla="*/ 388366 w 1761521"/>
                <a:gd name="connsiteY554" fmla="*/ 315723 h 498110"/>
                <a:gd name="connsiteX555" fmla="*/ 518051 w 1761521"/>
                <a:gd name="connsiteY555" fmla="*/ 407262 h 498110"/>
                <a:gd name="connsiteX556" fmla="*/ 546409 w 1761521"/>
                <a:gd name="connsiteY556" fmla="*/ 335758 h 498110"/>
                <a:gd name="connsiteX557" fmla="*/ 545717 w 1761521"/>
                <a:gd name="connsiteY557" fmla="*/ 324704 h 498110"/>
                <a:gd name="connsiteX558" fmla="*/ 546409 w 1761521"/>
                <a:gd name="connsiteY558" fmla="*/ 322632 h 498110"/>
                <a:gd name="connsiteX559" fmla="*/ 563008 w 1761521"/>
                <a:gd name="connsiteY559" fmla="*/ 312614 h 498110"/>
                <a:gd name="connsiteX560" fmla="*/ 565083 w 1761521"/>
                <a:gd name="connsiteY560" fmla="*/ 313996 h 498110"/>
                <a:gd name="connsiteX561" fmla="*/ 601741 w 1761521"/>
                <a:gd name="connsiteY561" fmla="*/ 405881 h 498110"/>
                <a:gd name="connsiteX562" fmla="*/ 623874 w 1761521"/>
                <a:gd name="connsiteY562" fmla="*/ 420389 h 498110"/>
                <a:gd name="connsiteX563" fmla="*/ 622836 w 1761521"/>
                <a:gd name="connsiteY563" fmla="*/ 428679 h 498110"/>
                <a:gd name="connsiteX564" fmla="*/ 594824 w 1761521"/>
                <a:gd name="connsiteY564" fmla="*/ 427643 h 498110"/>
                <a:gd name="connsiteX565" fmla="*/ 570962 w 1761521"/>
                <a:gd name="connsiteY565" fmla="*/ 428679 h 498110"/>
                <a:gd name="connsiteX566" fmla="*/ 570271 w 1761521"/>
                <a:gd name="connsiteY566" fmla="*/ 420734 h 498110"/>
                <a:gd name="connsiteX567" fmla="*/ 578570 w 1761521"/>
                <a:gd name="connsiteY567" fmla="*/ 417971 h 498110"/>
                <a:gd name="connsiteX568" fmla="*/ 579954 w 1761521"/>
                <a:gd name="connsiteY568" fmla="*/ 412789 h 498110"/>
                <a:gd name="connsiteX569" fmla="*/ 553671 w 1761521"/>
                <a:gd name="connsiteY569" fmla="*/ 347157 h 498110"/>
                <a:gd name="connsiteX570" fmla="*/ 552288 w 1761521"/>
                <a:gd name="connsiteY570" fmla="*/ 347157 h 498110"/>
                <a:gd name="connsiteX571" fmla="*/ 532576 w 1761521"/>
                <a:gd name="connsiteY571" fmla="*/ 403463 h 498110"/>
                <a:gd name="connsiteX572" fmla="*/ 536034 w 1761521"/>
                <a:gd name="connsiteY572" fmla="*/ 418316 h 498110"/>
                <a:gd name="connsiteX573" fmla="*/ 545717 w 1761521"/>
                <a:gd name="connsiteY573" fmla="*/ 420389 h 498110"/>
                <a:gd name="connsiteX574" fmla="*/ 545025 w 1761521"/>
                <a:gd name="connsiteY574" fmla="*/ 428679 h 498110"/>
                <a:gd name="connsiteX575" fmla="*/ 519088 w 1761521"/>
                <a:gd name="connsiteY575" fmla="*/ 427643 h 498110"/>
                <a:gd name="connsiteX576" fmla="*/ 497647 w 1761521"/>
                <a:gd name="connsiteY576" fmla="*/ 428679 h 498110"/>
                <a:gd name="connsiteX577" fmla="*/ 497301 w 1761521"/>
                <a:gd name="connsiteY577" fmla="*/ 420389 h 498110"/>
                <a:gd name="connsiteX578" fmla="*/ 518051 w 1761521"/>
                <a:gd name="connsiteY578" fmla="*/ 407608 h 498110"/>
                <a:gd name="connsiteX579" fmla="*/ 665027 w 1761521"/>
                <a:gd name="connsiteY579" fmla="*/ 410717 h 498110"/>
                <a:gd name="connsiteX580" fmla="*/ 679898 w 1761521"/>
                <a:gd name="connsiteY580" fmla="*/ 421079 h 498110"/>
                <a:gd name="connsiteX581" fmla="*/ 704106 w 1761521"/>
                <a:gd name="connsiteY581" fmla="*/ 393445 h 498110"/>
                <a:gd name="connsiteX582" fmla="*/ 664681 w 1761521"/>
                <a:gd name="connsiteY582" fmla="*/ 364774 h 498110"/>
                <a:gd name="connsiteX583" fmla="*/ 664681 w 1761521"/>
                <a:gd name="connsiteY583" fmla="*/ 411062 h 498110"/>
                <a:gd name="connsiteX584" fmla="*/ 636324 w 1761521"/>
                <a:gd name="connsiteY584" fmla="*/ 419007 h 498110"/>
                <a:gd name="connsiteX585" fmla="*/ 643240 w 1761521"/>
                <a:gd name="connsiteY585" fmla="*/ 407953 h 498110"/>
                <a:gd name="connsiteX586" fmla="*/ 643932 w 1761521"/>
                <a:gd name="connsiteY586" fmla="*/ 365811 h 498110"/>
                <a:gd name="connsiteX587" fmla="*/ 643586 w 1761521"/>
                <a:gd name="connsiteY587" fmla="*/ 333340 h 498110"/>
                <a:gd name="connsiteX588" fmla="*/ 637015 w 1761521"/>
                <a:gd name="connsiteY588" fmla="*/ 325395 h 498110"/>
                <a:gd name="connsiteX589" fmla="*/ 627332 w 1761521"/>
                <a:gd name="connsiteY589" fmla="*/ 323668 h 498110"/>
                <a:gd name="connsiteX590" fmla="*/ 628369 w 1761521"/>
                <a:gd name="connsiteY590" fmla="*/ 315723 h 498110"/>
                <a:gd name="connsiteX591" fmla="*/ 652923 w 1761521"/>
                <a:gd name="connsiteY591" fmla="*/ 316414 h 498110"/>
                <a:gd name="connsiteX592" fmla="*/ 679898 w 1761521"/>
                <a:gd name="connsiteY592" fmla="*/ 315723 h 498110"/>
                <a:gd name="connsiteX593" fmla="*/ 679898 w 1761521"/>
                <a:gd name="connsiteY593" fmla="*/ 323668 h 498110"/>
                <a:gd name="connsiteX594" fmla="*/ 670906 w 1761521"/>
                <a:gd name="connsiteY594" fmla="*/ 325395 h 498110"/>
                <a:gd name="connsiteX595" fmla="*/ 664681 w 1761521"/>
                <a:gd name="connsiteY595" fmla="*/ 334376 h 498110"/>
                <a:gd name="connsiteX596" fmla="*/ 664681 w 1761521"/>
                <a:gd name="connsiteY596" fmla="*/ 356484 h 498110"/>
                <a:gd name="connsiteX597" fmla="*/ 687160 w 1761521"/>
                <a:gd name="connsiteY597" fmla="*/ 355448 h 498110"/>
                <a:gd name="connsiteX598" fmla="*/ 726239 w 1761521"/>
                <a:gd name="connsiteY598" fmla="*/ 389991 h 498110"/>
                <a:gd name="connsiteX599" fmla="*/ 706526 w 1761521"/>
                <a:gd name="connsiteY599" fmla="*/ 422461 h 498110"/>
                <a:gd name="connsiteX600" fmla="*/ 670906 w 1761521"/>
                <a:gd name="connsiteY600" fmla="*/ 429370 h 498110"/>
                <a:gd name="connsiteX601" fmla="*/ 626640 w 1761521"/>
                <a:gd name="connsiteY601" fmla="*/ 428679 h 498110"/>
                <a:gd name="connsiteX602" fmla="*/ 626640 w 1761521"/>
                <a:gd name="connsiteY602" fmla="*/ 420734 h 498110"/>
                <a:gd name="connsiteX603" fmla="*/ 636324 w 1761521"/>
                <a:gd name="connsiteY603" fmla="*/ 419007 h 498110"/>
                <a:gd name="connsiteX604" fmla="*/ 762896 w 1761521"/>
                <a:gd name="connsiteY604" fmla="*/ 418661 h 498110"/>
                <a:gd name="connsiteX605" fmla="*/ 771196 w 1761521"/>
                <a:gd name="connsiteY605" fmla="*/ 403808 h 498110"/>
                <a:gd name="connsiteX606" fmla="*/ 771542 w 1761521"/>
                <a:gd name="connsiteY606" fmla="*/ 328850 h 498110"/>
                <a:gd name="connsiteX607" fmla="*/ 769813 w 1761521"/>
                <a:gd name="connsiteY607" fmla="*/ 326432 h 498110"/>
                <a:gd name="connsiteX608" fmla="*/ 754596 w 1761521"/>
                <a:gd name="connsiteY608" fmla="*/ 326432 h 498110"/>
                <a:gd name="connsiteX609" fmla="*/ 746988 w 1761521"/>
                <a:gd name="connsiteY609" fmla="*/ 331613 h 498110"/>
                <a:gd name="connsiteX610" fmla="*/ 737305 w 1761521"/>
                <a:gd name="connsiteY610" fmla="*/ 352684 h 498110"/>
                <a:gd name="connsiteX611" fmla="*/ 729005 w 1761521"/>
                <a:gd name="connsiteY611" fmla="*/ 350612 h 498110"/>
                <a:gd name="connsiteX612" fmla="*/ 733501 w 1761521"/>
                <a:gd name="connsiteY612" fmla="*/ 314687 h 498110"/>
                <a:gd name="connsiteX613" fmla="*/ 736613 w 1761521"/>
                <a:gd name="connsiteY613" fmla="*/ 313996 h 498110"/>
                <a:gd name="connsiteX614" fmla="*/ 753213 w 1761521"/>
                <a:gd name="connsiteY614" fmla="*/ 316414 h 498110"/>
                <a:gd name="connsiteX615" fmla="*/ 815116 w 1761521"/>
                <a:gd name="connsiteY615" fmla="*/ 316414 h 498110"/>
                <a:gd name="connsiteX616" fmla="*/ 835174 w 1761521"/>
                <a:gd name="connsiteY616" fmla="*/ 313996 h 498110"/>
                <a:gd name="connsiteX617" fmla="*/ 837941 w 1761521"/>
                <a:gd name="connsiteY617" fmla="*/ 315032 h 498110"/>
                <a:gd name="connsiteX618" fmla="*/ 833099 w 1761521"/>
                <a:gd name="connsiteY618" fmla="*/ 351648 h 498110"/>
                <a:gd name="connsiteX619" fmla="*/ 824799 w 1761521"/>
                <a:gd name="connsiteY619" fmla="*/ 351648 h 498110"/>
                <a:gd name="connsiteX620" fmla="*/ 820303 w 1761521"/>
                <a:gd name="connsiteY620" fmla="*/ 332649 h 498110"/>
                <a:gd name="connsiteX621" fmla="*/ 813387 w 1761521"/>
                <a:gd name="connsiteY621" fmla="*/ 327122 h 498110"/>
                <a:gd name="connsiteX622" fmla="*/ 794021 w 1761521"/>
                <a:gd name="connsiteY622" fmla="*/ 327122 h 498110"/>
                <a:gd name="connsiteX623" fmla="*/ 792637 w 1761521"/>
                <a:gd name="connsiteY623" fmla="*/ 328850 h 498110"/>
                <a:gd name="connsiteX624" fmla="*/ 793675 w 1761521"/>
                <a:gd name="connsiteY624" fmla="*/ 409680 h 498110"/>
                <a:gd name="connsiteX625" fmla="*/ 800245 w 1761521"/>
                <a:gd name="connsiteY625" fmla="*/ 418316 h 498110"/>
                <a:gd name="connsiteX626" fmla="*/ 814424 w 1761521"/>
                <a:gd name="connsiteY626" fmla="*/ 420389 h 498110"/>
                <a:gd name="connsiteX627" fmla="*/ 813387 w 1761521"/>
                <a:gd name="connsiteY627" fmla="*/ 428679 h 498110"/>
                <a:gd name="connsiteX628" fmla="*/ 779496 w 1761521"/>
                <a:gd name="connsiteY628" fmla="*/ 427643 h 498110"/>
                <a:gd name="connsiteX629" fmla="*/ 749409 w 1761521"/>
                <a:gd name="connsiteY629" fmla="*/ 428679 h 498110"/>
                <a:gd name="connsiteX630" fmla="*/ 749409 w 1761521"/>
                <a:gd name="connsiteY630" fmla="*/ 420389 h 498110"/>
                <a:gd name="connsiteX631" fmla="*/ 763242 w 1761521"/>
                <a:gd name="connsiteY631" fmla="*/ 418661 h 498110"/>
                <a:gd name="connsiteX632" fmla="*/ 871140 w 1761521"/>
                <a:gd name="connsiteY632" fmla="*/ 355793 h 498110"/>
                <a:gd name="connsiteX633" fmla="*/ 872523 w 1761521"/>
                <a:gd name="connsiteY633" fmla="*/ 357866 h 498110"/>
                <a:gd name="connsiteX634" fmla="*/ 920247 w 1761521"/>
                <a:gd name="connsiteY634" fmla="*/ 356139 h 498110"/>
                <a:gd name="connsiteX635" fmla="*/ 921631 w 1761521"/>
                <a:gd name="connsiteY635" fmla="*/ 353375 h 498110"/>
                <a:gd name="connsiteX636" fmla="*/ 896039 w 1761521"/>
                <a:gd name="connsiteY636" fmla="*/ 323323 h 498110"/>
                <a:gd name="connsiteX637" fmla="*/ 871140 w 1761521"/>
                <a:gd name="connsiteY637" fmla="*/ 355793 h 498110"/>
                <a:gd name="connsiteX638" fmla="*/ 946184 w 1761521"/>
                <a:gd name="connsiteY638" fmla="*/ 402426 h 498110"/>
                <a:gd name="connsiteX639" fmla="*/ 944455 w 1761521"/>
                <a:gd name="connsiteY639" fmla="*/ 410026 h 498110"/>
                <a:gd name="connsiteX640" fmla="*/ 899498 w 1761521"/>
                <a:gd name="connsiteY640" fmla="*/ 431097 h 498110"/>
                <a:gd name="connsiteX641" fmla="*/ 865607 w 1761521"/>
                <a:gd name="connsiteY641" fmla="*/ 417625 h 498110"/>
                <a:gd name="connsiteX642" fmla="*/ 849353 w 1761521"/>
                <a:gd name="connsiteY642" fmla="*/ 372719 h 498110"/>
                <a:gd name="connsiteX643" fmla="*/ 874252 w 1761521"/>
                <a:gd name="connsiteY643" fmla="*/ 321941 h 498110"/>
                <a:gd name="connsiteX644" fmla="*/ 904685 w 1761521"/>
                <a:gd name="connsiteY644" fmla="*/ 312614 h 498110"/>
                <a:gd name="connsiteX645" fmla="*/ 944109 w 1761521"/>
                <a:gd name="connsiteY645" fmla="*/ 352684 h 498110"/>
                <a:gd name="connsiteX646" fmla="*/ 948259 w 1761521"/>
                <a:gd name="connsiteY646" fmla="*/ 355793 h 498110"/>
                <a:gd name="connsiteX647" fmla="*/ 946184 w 1761521"/>
                <a:gd name="connsiteY647" fmla="*/ 362356 h 498110"/>
                <a:gd name="connsiteX648" fmla="*/ 872177 w 1761521"/>
                <a:gd name="connsiteY648" fmla="*/ 368574 h 498110"/>
                <a:gd name="connsiteX649" fmla="*/ 870448 w 1761521"/>
                <a:gd name="connsiteY649" fmla="*/ 371683 h 498110"/>
                <a:gd name="connsiteX650" fmla="*/ 882206 w 1761521"/>
                <a:gd name="connsiteY650" fmla="*/ 400354 h 498110"/>
                <a:gd name="connsiteX651" fmla="*/ 912639 w 1761521"/>
                <a:gd name="connsiteY651" fmla="*/ 412444 h 498110"/>
                <a:gd name="connsiteX652" fmla="*/ 944801 w 1761521"/>
                <a:gd name="connsiteY652" fmla="*/ 400699 h 498110"/>
                <a:gd name="connsiteX653" fmla="*/ 946184 w 1761521"/>
                <a:gd name="connsiteY653" fmla="*/ 402426 h 498110"/>
                <a:gd name="connsiteX654" fmla="*/ 993908 w 1761521"/>
                <a:gd name="connsiteY654" fmla="*/ 418661 h 498110"/>
                <a:gd name="connsiteX655" fmla="*/ 1002208 w 1761521"/>
                <a:gd name="connsiteY655" fmla="*/ 403808 h 498110"/>
                <a:gd name="connsiteX656" fmla="*/ 1002554 w 1761521"/>
                <a:gd name="connsiteY656" fmla="*/ 328850 h 498110"/>
                <a:gd name="connsiteX657" fmla="*/ 1000825 w 1761521"/>
                <a:gd name="connsiteY657" fmla="*/ 326432 h 498110"/>
                <a:gd name="connsiteX658" fmla="*/ 985609 w 1761521"/>
                <a:gd name="connsiteY658" fmla="*/ 326432 h 498110"/>
                <a:gd name="connsiteX659" fmla="*/ 978000 w 1761521"/>
                <a:gd name="connsiteY659" fmla="*/ 331613 h 498110"/>
                <a:gd name="connsiteX660" fmla="*/ 968317 w 1761521"/>
                <a:gd name="connsiteY660" fmla="*/ 352684 h 498110"/>
                <a:gd name="connsiteX661" fmla="*/ 959672 w 1761521"/>
                <a:gd name="connsiteY661" fmla="*/ 350612 h 498110"/>
                <a:gd name="connsiteX662" fmla="*/ 964167 w 1761521"/>
                <a:gd name="connsiteY662" fmla="*/ 314687 h 498110"/>
                <a:gd name="connsiteX663" fmla="*/ 967626 w 1761521"/>
                <a:gd name="connsiteY663" fmla="*/ 313996 h 498110"/>
                <a:gd name="connsiteX664" fmla="*/ 983879 w 1761521"/>
                <a:gd name="connsiteY664" fmla="*/ 316414 h 498110"/>
                <a:gd name="connsiteX665" fmla="*/ 1046128 w 1761521"/>
                <a:gd name="connsiteY665" fmla="*/ 316414 h 498110"/>
                <a:gd name="connsiteX666" fmla="*/ 1066186 w 1761521"/>
                <a:gd name="connsiteY666" fmla="*/ 313996 h 498110"/>
                <a:gd name="connsiteX667" fmla="*/ 1068953 w 1761521"/>
                <a:gd name="connsiteY667" fmla="*/ 315032 h 498110"/>
                <a:gd name="connsiteX668" fmla="*/ 1064111 w 1761521"/>
                <a:gd name="connsiteY668" fmla="*/ 351648 h 498110"/>
                <a:gd name="connsiteX669" fmla="*/ 1055466 w 1761521"/>
                <a:gd name="connsiteY669" fmla="*/ 351648 h 498110"/>
                <a:gd name="connsiteX670" fmla="*/ 1051316 w 1761521"/>
                <a:gd name="connsiteY670" fmla="*/ 332649 h 498110"/>
                <a:gd name="connsiteX671" fmla="*/ 1044053 w 1761521"/>
                <a:gd name="connsiteY671" fmla="*/ 327122 h 498110"/>
                <a:gd name="connsiteX672" fmla="*/ 1025033 w 1761521"/>
                <a:gd name="connsiteY672" fmla="*/ 327122 h 498110"/>
                <a:gd name="connsiteX673" fmla="*/ 1023650 w 1761521"/>
                <a:gd name="connsiteY673" fmla="*/ 328850 h 498110"/>
                <a:gd name="connsiteX674" fmla="*/ 1024687 w 1761521"/>
                <a:gd name="connsiteY674" fmla="*/ 409680 h 498110"/>
                <a:gd name="connsiteX675" fmla="*/ 1031258 w 1761521"/>
                <a:gd name="connsiteY675" fmla="*/ 418316 h 498110"/>
                <a:gd name="connsiteX676" fmla="*/ 1045437 w 1761521"/>
                <a:gd name="connsiteY676" fmla="*/ 420389 h 498110"/>
                <a:gd name="connsiteX677" fmla="*/ 1044399 w 1761521"/>
                <a:gd name="connsiteY677" fmla="*/ 428679 h 498110"/>
                <a:gd name="connsiteX678" fmla="*/ 1010508 w 1761521"/>
                <a:gd name="connsiteY678" fmla="*/ 427643 h 498110"/>
                <a:gd name="connsiteX679" fmla="*/ 980421 w 1761521"/>
                <a:gd name="connsiteY679" fmla="*/ 428679 h 498110"/>
                <a:gd name="connsiteX680" fmla="*/ 980421 w 1761521"/>
                <a:gd name="connsiteY680" fmla="*/ 420389 h 498110"/>
                <a:gd name="connsiteX681" fmla="*/ 993908 w 1761521"/>
                <a:gd name="connsiteY681" fmla="*/ 418661 h 498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</a:cxnLst>
              <a:rect l="l" t="t" r="r" b="b"/>
              <a:pathLst>
                <a:path w="1761521" h="498110">
                  <a:moveTo>
                    <a:pt x="63289" y="172370"/>
                  </a:moveTo>
                  <a:cubicBezTo>
                    <a:pt x="105825" y="172370"/>
                    <a:pt x="124846" y="143354"/>
                    <a:pt x="126921" y="96720"/>
                  </a:cubicBezTo>
                  <a:cubicBezTo>
                    <a:pt x="126921" y="96030"/>
                    <a:pt x="126229" y="94993"/>
                    <a:pt x="125537" y="94993"/>
                  </a:cubicBezTo>
                  <a:cubicBezTo>
                    <a:pt x="117238" y="95684"/>
                    <a:pt x="81272" y="97411"/>
                    <a:pt x="57755" y="97411"/>
                  </a:cubicBezTo>
                  <a:cubicBezTo>
                    <a:pt x="52914" y="97411"/>
                    <a:pt x="45651" y="97411"/>
                    <a:pt x="43231" y="96720"/>
                  </a:cubicBezTo>
                  <a:cubicBezTo>
                    <a:pt x="42539" y="96030"/>
                    <a:pt x="42193" y="95339"/>
                    <a:pt x="42539" y="94302"/>
                  </a:cubicBezTo>
                  <a:lnTo>
                    <a:pt x="51876" y="80485"/>
                  </a:lnTo>
                  <a:cubicBezTo>
                    <a:pt x="60176" y="83594"/>
                    <a:pt x="80234" y="84285"/>
                    <a:pt x="92684" y="84630"/>
                  </a:cubicBezTo>
                  <a:cubicBezTo>
                    <a:pt x="106863" y="84630"/>
                    <a:pt x="113433" y="85321"/>
                    <a:pt x="125192" y="84630"/>
                  </a:cubicBezTo>
                  <a:cubicBezTo>
                    <a:pt x="125883" y="84630"/>
                    <a:pt x="126575" y="83940"/>
                    <a:pt x="126575" y="83249"/>
                  </a:cubicBezTo>
                  <a:cubicBezTo>
                    <a:pt x="125192" y="39724"/>
                    <a:pt x="103059" y="9327"/>
                    <a:pt x="63634" y="9327"/>
                  </a:cubicBezTo>
                  <a:cubicBezTo>
                    <a:pt x="42885" y="9327"/>
                    <a:pt x="29398" y="13126"/>
                    <a:pt x="20406" y="28671"/>
                  </a:cubicBezTo>
                  <a:cubicBezTo>
                    <a:pt x="17105" y="34517"/>
                    <a:pt x="14328" y="40644"/>
                    <a:pt x="12106" y="46979"/>
                  </a:cubicBezTo>
                  <a:cubicBezTo>
                    <a:pt x="11069" y="47669"/>
                    <a:pt x="5190" y="45942"/>
                    <a:pt x="4498" y="44215"/>
                  </a:cubicBezTo>
                  <a:cubicBezTo>
                    <a:pt x="7265" y="33161"/>
                    <a:pt x="9685" y="17617"/>
                    <a:pt x="10723" y="4836"/>
                  </a:cubicBezTo>
                  <a:lnTo>
                    <a:pt x="25939" y="3454"/>
                  </a:lnTo>
                  <a:cubicBezTo>
                    <a:pt x="37697" y="2073"/>
                    <a:pt x="53605" y="0"/>
                    <a:pt x="64672" y="0"/>
                  </a:cubicBezTo>
                  <a:cubicBezTo>
                    <a:pt x="136604" y="0"/>
                    <a:pt x="154587" y="46288"/>
                    <a:pt x="154587" y="87048"/>
                  </a:cubicBezTo>
                  <a:cubicBezTo>
                    <a:pt x="154587" y="144735"/>
                    <a:pt x="117238" y="182733"/>
                    <a:pt x="57755" y="182733"/>
                  </a:cubicBezTo>
                  <a:cubicBezTo>
                    <a:pt x="39081" y="182733"/>
                    <a:pt x="25939" y="179278"/>
                    <a:pt x="16948" y="177206"/>
                  </a:cubicBezTo>
                  <a:cubicBezTo>
                    <a:pt x="9423" y="165375"/>
                    <a:pt x="4148" y="152260"/>
                    <a:pt x="1386" y="138518"/>
                  </a:cubicBezTo>
                  <a:cubicBezTo>
                    <a:pt x="1731" y="137136"/>
                    <a:pt x="7610" y="134372"/>
                    <a:pt x="8994" y="134718"/>
                  </a:cubicBezTo>
                  <a:cubicBezTo>
                    <a:pt x="24556" y="165461"/>
                    <a:pt x="42193" y="172024"/>
                    <a:pt x="63289" y="172024"/>
                  </a:cubicBezTo>
                  <a:close/>
                  <a:moveTo>
                    <a:pt x="186403" y="168915"/>
                  </a:moveTo>
                  <a:cubicBezTo>
                    <a:pt x="190553" y="167879"/>
                    <a:pt x="192628" y="165807"/>
                    <a:pt x="192974" y="161316"/>
                  </a:cubicBezTo>
                  <a:lnTo>
                    <a:pt x="193319" y="119173"/>
                  </a:lnTo>
                  <a:lnTo>
                    <a:pt x="192974" y="83594"/>
                  </a:lnTo>
                  <a:cubicBezTo>
                    <a:pt x="192628" y="79104"/>
                    <a:pt x="190553" y="76686"/>
                    <a:pt x="186057" y="75304"/>
                  </a:cubicBezTo>
                  <a:lnTo>
                    <a:pt x="177066" y="73577"/>
                  </a:lnTo>
                  <a:cubicBezTo>
                    <a:pt x="176374" y="71849"/>
                    <a:pt x="177066" y="66668"/>
                    <a:pt x="177757" y="65632"/>
                  </a:cubicBezTo>
                  <a:cubicBezTo>
                    <a:pt x="180870" y="65632"/>
                    <a:pt x="188132" y="66323"/>
                    <a:pt x="202657" y="66323"/>
                  </a:cubicBezTo>
                  <a:cubicBezTo>
                    <a:pt x="217873" y="66323"/>
                    <a:pt x="227556" y="65632"/>
                    <a:pt x="229631" y="65632"/>
                  </a:cubicBezTo>
                  <a:cubicBezTo>
                    <a:pt x="231015" y="66668"/>
                    <a:pt x="231015" y="72540"/>
                    <a:pt x="230323" y="73577"/>
                  </a:cubicBezTo>
                  <a:lnTo>
                    <a:pt x="220294" y="75304"/>
                  </a:lnTo>
                  <a:cubicBezTo>
                    <a:pt x="216490" y="76340"/>
                    <a:pt x="214415" y="78758"/>
                    <a:pt x="214415" y="82903"/>
                  </a:cubicBezTo>
                  <a:lnTo>
                    <a:pt x="214415" y="117446"/>
                  </a:lnTo>
                  <a:cubicBezTo>
                    <a:pt x="225135" y="117101"/>
                    <a:pt x="230669" y="115374"/>
                    <a:pt x="233781" y="111574"/>
                  </a:cubicBezTo>
                  <a:cubicBezTo>
                    <a:pt x="237931" y="107774"/>
                    <a:pt x="242427" y="99138"/>
                    <a:pt x="245539" y="92575"/>
                  </a:cubicBezTo>
                  <a:cubicBezTo>
                    <a:pt x="258335" y="64941"/>
                    <a:pt x="267326" y="62868"/>
                    <a:pt x="274589" y="62868"/>
                  </a:cubicBezTo>
                  <a:cubicBezTo>
                    <a:pt x="279084" y="62868"/>
                    <a:pt x="282543" y="64250"/>
                    <a:pt x="284964" y="67359"/>
                  </a:cubicBezTo>
                  <a:cubicBezTo>
                    <a:pt x="284964" y="69777"/>
                    <a:pt x="282543" y="82212"/>
                    <a:pt x="281505" y="86012"/>
                  </a:cubicBezTo>
                  <a:cubicBezTo>
                    <a:pt x="281505" y="87048"/>
                    <a:pt x="280468" y="87394"/>
                    <a:pt x="279430" y="87048"/>
                  </a:cubicBezTo>
                  <a:cubicBezTo>
                    <a:pt x="275280" y="85321"/>
                    <a:pt x="270093" y="83594"/>
                    <a:pt x="267326" y="83594"/>
                  </a:cubicBezTo>
                  <a:cubicBezTo>
                    <a:pt x="262831" y="83594"/>
                    <a:pt x="259027" y="85667"/>
                    <a:pt x="252802" y="97757"/>
                  </a:cubicBezTo>
                  <a:cubicBezTo>
                    <a:pt x="249502" y="105293"/>
                    <a:pt x="245071" y="112282"/>
                    <a:pt x="239660" y="118483"/>
                  </a:cubicBezTo>
                  <a:cubicBezTo>
                    <a:pt x="243464" y="120210"/>
                    <a:pt x="247614" y="124355"/>
                    <a:pt x="250035" y="127464"/>
                  </a:cubicBezTo>
                  <a:lnTo>
                    <a:pt x="272860" y="159589"/>
                  </a:lnTo>
                  <a:cubicBezTo>
                    <a:pt x="279776" y="168225"/>
                    <a:pt x="283234" y="169261"/>
                    <a:pt x="297067" y="169952"/>
                  </a:cubicBezTo>
                  <a:cubicBezTo>
                    <a:pt x="298105" y="171679"/>
                    <a:pt x="297759" y="176860"/>
                    <a:pt x="297067" y="177897"/>
                  </a:cubicBezTo>
                  <a:cubicBezTo>
                    <a:pt x="292918" y="178587"/>
                    <a:pt x="283234" y="179278"/>
                    <a:pt x="272860" y="179278"/>
                  </a:cubicBezTo>
                  <a:cubicBezTo>
                    <a:pt x="264560" y="179278"/>
                    <a:pt x="259718" y="177897"/>
                    <a:pt x="254185" y="170988"/>
                  </a:cubicBezTo>
                  <a:cubicBezTo>
                    <a:pt x="246231" y="160625"/>
                    <a:pt x="241044" y="151989"/>
                    <a:pt x="231706" y="137481"/>
                  </a:cubicBezTo>
                  <a:cubicBezTo>
                    <a:pt x="226865" y="129536"/>
                    <a:pt x="222023" y="124700"/>
                    <a:pt x="214415" y="124700"/>
                  </a:cubicBezTo>
                  <a:lnTo>
                    <a:pt x="214761" y="160625"/>
                  </a:lnTo>
                  <a:cubicBezTo>
                    <a:pt x="214761" y="165116"/>
                    <a:pt x="217181" y="167534"/>
                    <a:pt x="221677" y="168915"/>
                  </a:cubicBezTo>
                  <a:lnTo>
                    <a:pt x="231706" y="170297"/>
                  </a:lnTo>
                  <a:cubicBezTo>
                    <a:pt x="232398" y="172370"/>
                    <a:pt x="231706" y="177206"/>
                    <a:pt x="230669" y="178587"/>
                  </a:cubicBezTo>
                  <a:lnTo>
                    <a:pt x="205769" y="177897"/>
                  </a:lnTo>
                  <a:lnTo>
                    <a:pt x="176720" y="178587"/>
                  </a:lnTo>
                  <a:cubicBezTo>
                    <a:pt x="175682" y="177551"/>
                    <a:pt x="175682" y="171679"/>
                    <a:pt x="176374" y="170297"/>
                  </a:cubicBezTo>
                  <a:cubicBezTo>
                    <a:pt x="179832" y="170297"/>
                    <a:pt x="183290" y="169606"/>
                    <a:pt x="186749" y="168915"/>
                  </a:cubicBezTo>
                  <a:close/>
                  <a:moveTo>
                    <a:pt x="338221" y="77722"/>
                  </a:moveTo>
                  <a:cubicBezTo>
                    <a:pt x="330958" y="82212"/>
                    <a:pt x="323696" y="92575"/>
                    <a:pt x="323696" y="113992"/>
                  </a:cubicBezTo>
                  <a:cubicBezTo>
                    <a:pt x="323696" y="147153"/>
                    <a:pt x="340296" y="169261"/>
                    <a:pt x="362775" y="169261"/>
                  </a:cubicBezTo>
                  <a:cubicBezTo>
                    <a:pt x="368999" y="169261"/>
                    <a:pt x="375224" y="168225"/>
                    <a:pt x="380066" y="163734"/>
                  </a:cubicBezTo>
                  <a:cubicBezTo>
                    <a:pt x="387674" y="156825"/>
                    <a:pt x="390787" y="145426"/>
                    <a:pt x="390787" y="128155"/>
                  </a:cubicBezTo>
                  <a:cubicBezTo>
                    <a:pt x="390787" y="95684"/>
                    <a:pt x="375570" y="73577"/>
                    <a:pt x="351708" y="73577"/>
                  </a:cubicBezTo>
                  <a:cubicBezTo>
                    <a:pt x="347212" y="73577"/>
                    <a:pt x="341679" y="74958"/>
                    <a:pt x="337875" y="77722"/>
                  </a:cubicBezTo>
                  <a:close/>
                  <a:moveTo>
                    <a:pt x="414649" y="119173"/>
                  </a:moveTo>
                  <a:cubicBezTo>
                    <a:pt x="414649" y="140936"/>
                    <a:pt x="406003" y="159589"/>
                    <a:pt x="388712" y="170988"/>
                  </a:cubicBezTo>
                  <a:cubicBezTo>
                    <a:pt x="381103" y="175824"/>
                    <a:pt x="367962" y="181351"/>
                    <a:pt x="355858" y="181351"/>
                  </a:cubicBezTo>
                  <a:cubicBezTo>
                    <a:pt x="314705" y="181351"/>
                    <a:pt x="299834" y="149917"/>
                    <a:pt x="299834" y="120901"/>
                  </a:cubicBezTo>
                  <a:cubicBezTo>
                    <a:pt x="299834" y="98793"/>
                    <a:pt x="310209" y="83940"/>
                    <a:pt x="324042" y="73922"/>
                  </a:cubicBezTo>
                  <a:cubicBezTo>
                    <a:pt x="334417" y="67359"/>
                    <a:pt x="348250" y="62868"/>
                    <a:pt x="361391" y="62868"/>
                  </a:cubicBezTo>
                  <a:cubicBezTo>
                    <a:pt x="394936" y="62868"/>
                    <a:pt x="414649" y="87739"/>
                    <a:pt x="414649" y="119173"/>
                  </a:cubicBezTo>
                  <a:close/>
                  <a:moveTo>
                    <a:pt x="442315" y="168915"/>
                  </a:moveTo>
                  <a:cubicBezTo>
                    <a:pt x="447848" y="167188"/>
                    <a:pt x="449231" y="165116"/>
                    <a:pt x="449577" y="158207"/>
                  </a:cubicBezTo>
                  <a:lnTo>
                    <a:pt x="449923" y="118828"/>
                  </a:lnTo>
                  <a:lnTo>
                    <a:pt x="449577" y="83940"/>
                  </a:lnTo>
                  <a:cubicBezTo>
                    <a:pt x="449231" y="79104"/>
                    <a:pt x="447502" y="76340"/>
                    <a:pt x="443352" y="75304"/>
                  </a:cubicBezTo>
                  <a:lnTo>
                    <a:pt x="433669" y="73577"/>
                  </a:lnTo>
                  <a:cubicBezTo>
                    <a:pt x="432977" y="72195"/>
                    <a:pt x="432977" y="66668"/>
                    <a:pt x="434361" y="65632"/>
                  </a:cubicBezTo>
                  <a:cubicBezTo>
                    <a:pt x="437473" y="65632"/>
                    <a:pt x="444735" y="66323"/>
                    <a:pt x="459260" y="66323"/>
                  </a:cubicBezTo>
                  <a:cubicBezTo>
                    <a:pt x="474477" y="66323"/>
                    <a:pt x="483468" y="65632"/>
                    <a:pt x="485889" y="65632"/>
                  </a:cubicBezTo>
                  <a:cubicBezTo>
                    <a:pt x="486926" y="66668"/>
                    <a:pt x="487272" y="72540"/>
                    <a:pt x="485889" y="73577"/>
                  </a:cubicBezTo>
                  <a:lnTo>
                    <a:pt x="476897" y="75304"/>
                  </a:lnTo>
                  <a:cubicBezTo>
                    <a:pt x="473439" y="76340"/>
                    <a:pt x="471364" y="78758"/>
                    <a:pt x="471018" y="82903"/>
                  </a:cubicBezTo>
                  <a:lnTo>
                    <a:pt x="471018" y="112956"/>
                  </a:lnTo>
                  <a:cubicBezTo>
                    <a:pt x="471018" y="113647"/>
                    <a:pt x="472056" y="114337"/>
                    <a:pt x="472402" y="114337"/>
                  </a:cubicBezTo>
                  <a:lnTo>
                    <a:pt x="520817" y="114337"/>
                  </a:lnTo>
                  <a:cubicBezTo>
                    <a:pt x="521163" y="114337"/>
                    <a:pt x="522201" y="113992"/>
                    <a:pt x="522201" y="112956"/>
                  </a:cubicBezTo>
                  <a:lnTo>
                    <a:pt x="521509" y="83594"/>
                  </a:lnTo>
                  <a:cubicBezTo>
                    <a:pt x="521509" y="79449"/>
                    <a:pt x="520126" y="76686"/>
                    <a:pt x="515630" y="75649"/>
                  </a:cubicBezTo>
                  <a:lnTo>
                    <a:pt x="505601" y="73577"/>
                  </a:lnTo>
                  <a:cubicBezTo>
                    <a:pt x="505255" y="71849"/>
                    <a:pt x="505601" y="66668"/>
                    <a:pt x="506639" y="65632"/>
                  </a:cubicBezTo>
                  <a:lnTo>
                    <a:pt x="533267" y="66323"/>
                  </a:lnTo>
                  <a:lnTo>
                    <a:pt x="559896" y="65632"/>
                  </a:lnTo>
                  <a:cubicBezTo>
                    <a:pt x="560587" y="67013"/>
                    <a:pt x="560587" y="72540"/>
                    <a:pt x="559896" y="73231"/>
                  </a:cubicBezTo>
                  <a:lnTo>
                    <a:pt x="551596" y="74958"/>
                  </a:lnTo>
                  <a:cubicBezTo>
                    <a:pt x="546063" y="76340"/>
                    <a:pt x="543988" y="78413"/>
                    <a:pt x="543642" y="83940"/>
                  </a:cubicBezTo>
                  <a:lnTo>
                    <a:pt x="543642" y="119173"/>
                  </a:lnTo>
                  <a:lnTo>
                    <a:pt x="543988" y="158207"/>
                  </a:lnTo>
                  <a:cubicBezTo>
                    <a:pt x="544334" y="165116"/>
                    <a:pt x="547446" y="167188"/>
                    <a:pt x="552633" y="168570"/>
                  </a:cubicBezTo>
                  <a:lnTo>
                    <a:pt x="563008" y="170297"/>
                  </a:lnTo>
                  <a:cubicBezTo>
                    <a:pt x="563700" y="170988"/>
                    <a:pt x="563008" y="177897"/>
                    <a:pt x="561971" y="178587"/>
                  </a:cubicBezTo>
                  <a:lnTo>
                    <a:pt x="534305" y="177897"/>
                  </a:lnTo>
                  <a:lnTo>
                    <a:pt x="506639" y="178587"/>
                  </a:lnTo>
                  <a:cubicBezTo>
                    <a:pt x="505601" y="177897"/>
                    <a:pt x="505601" y="171679"/>
                    <a:pt x="506639" y="170643"/>
                  </a:cubicBezTo>
                  <a:lnTo>
                    <a:pt x="515976" y="168915"/>
                  </a:lnTo>
                  <a:cubicBezTo>
                    <a:pt x="520817" y="167534"/>
                    <a:pt x="522201" y="164770"/>
                    <a:pt x="522201" y="159934"/>
                  </a:cubicBezTo>
                  <a:cubicBezTo>
                    <a:pt x="522147" y="148413"/>
                    <a:pt x="521801" y="136895"/>
                    <a:pt x="521163" y="125391"/>
                  </a:cubicBezTo>
                  <a:lnTo>
                    <a:pt x="472747" y="125391"/>
                  </a:lnTo>
                  <a:cubicBezTo>
                    <a:pt x="472056" y="125391"/>
                    <a:pt x="471364" y="126427"/>
                    <a:pt x="471364" y="126773"/>
                  </a:cubicBezTo>
                  <a:lnTo>
                    <a:pt x="471364" y="158552"/>
                  </a:lnTo>
                  <a:cubicBezTo>
                    <a:pt x="471364" y="165116"/>
                    <a:pt x="473785" y="167188"/>
                    <a:pt x="478627" y="168915"/>
                  </a:cubicBezTo>
                  <a:lnTo>
                    <a:pt x="488310" y="170643"/>
                  </a:lnTo>
                  <a:cubicBezTo>
                    <a:pt x="489001" y="171679"/>
                    <a:pt x="488310" y="177551"/>
                    <a:pt x="487272" y="178587"/>
                  </a:cubicBezTo>
                  <a:lnTo>
                    <a:pt x="459606" y="177897"/>
                  </a:lnTo>
                  <a:lnTo>
                    <a:pt x="433323" y="178587"/>
                  </a:lnTo>
                  <a:cubicBezTo>
                    <a:pt x="432286" y="177897"/>
                    <a:pt x="432286" y="171333"/>
                    <a:pt x="433323" y="170297"/>
                  </a:cubicBezTo>
                  <a:close/>
                  <a:moveTo>
                    <a:pt x="616611" y="77722"/>
                  </a:moveTo>
                  <a:cubicBezTo>
                    <a:pt x="609003" y="82212"/>
                    <a:pt x="602087" y="92575"/>
                    <a:pt x="602087" y="113992"/>
                  </a:cubicBezTo>
                  <a:cubicBezTo>
                    <a:pt x="602087" y="147153"/>
                    <a:pt x="618686" y="169261"/>
                    <a:pt x="641165" y="169261"/>
                  </a:cubicBezTo>
                  <a:cubicBezTo>
                    <a:pt x="647044" y="169261"/>
                    <a:pt x="653615" y="168225"/>
                    <a:pt x="658456" y="163734"/>
                  </a:cubicBezTo>
                  <a:cubicBezTo>
                    <a:pt x="666065" y="156825"/>
                    <a:pt x="668831" y="145426"/>
                    <a:pt x="668831" y="128155"/>
                  </a:cubicBezTo>
                  <a:cubicBezTo>
                    <a:pt x="668831" y="95684"/>
                    <a:pt x="653961" y="73577"/>
                    <a:pt x="630099" y="73577"/>
                  </a:cubicBezTo>
                  <a:cubicBezTo>
                    <a:pt x="625603" y="73577"/>
                    <a:pt x="620070" y="74958"/>
                    <a:pt x="616266" y="77722"/>
                  </a:cubicBezTo>
                  <a:close/>
                  <a:moveTo>
                    <a:pt x="693039" y="119173"/>
                  </a:moveTo>
                  <a:cubicBezTo>
                    <a:pt x="693039" y="140936"/>
                    <a:pt x="684393" y="159589"/>
                    <a:pt x="666756" y="170988"/>
                  </a:cubicBezTo>
                  <a:cubicBezTo>
                    <a:pt x="659148" y="175824"/>
                    <a:pt x="646007" y="181351"/>
                    <a:pt x="634249" y="181351"/>
                  </a:cubicBezTo>
                  <a:cubicBezTo>
                    <a:pt x="593095" y="181351"/>
                    <a:pt x="578225" y="149917"/>
                    <a:pt x="578225" y="120901"/>
                  </a:cubicBezTo>
                  <a:cubicBezTo>
                    <a:pt x="578225" y="98793"/>
                    <a:pt x="588599" y="83940"/>
                    <a:pt x="602433" y="73922"/>
                  </a:cubicBezTo>
                  <a:cubicBezTo>
                    <a:pt x="612807" y="67359"/>
                    <a:pt x="626640" y="62868"/>
                    <a:pt x="639436" y="62868"/>
                  </a:cubicBezTo>
                  <a:cubicBezTo>
                    <a:pt x="673327" y="62868"/>
                    <a:pt x="693039" y="87739"/>
                    <a:pt x="693039" y="119173"/>
                  </a:cubicBezTo>
                  <a:close/>
                  <a:moveTo>
                    <a:pt x="725893" y="156480"/>
                  </a:moveTo>
                  <a:cubicBezTo>
                    <a:pt x="726930" y="143354"/>
                    <a:pt x="728659" y="101902"/>
                    <a:pt x="728659" y="83940"/>
                  </a:cubicBezTo>
                  <a:cubicBezTo>
                    <a:pt x="728314" y="79449"/>
                    <a:pt x="725893" y="76340"/>
                    <a:pt x="721743" y="75304"/>
                  </a:cubicBezTo>
                  <a:lnTo>
                    <a:pt x="712060" y="73577"/>
                  </a:lnTo>
                  <a:cubicBezTo>
                    <a:pt x="711368" y="71849"/>
                    <a:pt x="711714" y="66668"/>
                    <a:pt x="712751" y="65632"/>
                  </a:cubicBezTo>
                  <a:lnTo>
                    <a:pt x="736959" y="66323"/>
                  </a:lnTo>
                  <a:cubicBezTo>
                    <a:pt x="741109" y="66323"/>
                    <a:pt x="747334" y="66323"/>
                    <a:pt x="749409" y="65632"/>
                  </a:cubicBezTo>
                  <a:cubicBezTo>
                    <a:pt x="750101" y="70122"/>
                    <a:pt x="751830" y="72540"/>
                    <a:pt x="753559" y="75995"/>
                  </a:cubicBezTo>
                  <a:cubicBezTo>
                    <a:pt x="761167" y="92575"/>
                    <a:pt x="781225" y="133682"/>
                    <a:pt x="786412" y="142317"/>
                  </a:cubicBezTo>
                  <a:lnTo>
                    <a:pt x="787450" y="142317"/>
                  </a:lnTo>
                  <a:cubicBezTo>
                    <a:pt x="795750" y="126773"/>
                    <a:pt x="820649" y="74268"/>
                    <a:pt x="822032" y="66323"/>
                  </a:cubicBezTo>
                  <a:lnTo>
                    <a:pt x="833791" y="66323"/>
                  </a:lnTo>
                  <a:lnTo>
                    <a:pt x="857653" y="65632"/>
                  </a:lnTo>
                  <a:cubicBezTo>
                    <a:pt x="858344" y="66323"/>
                    <a:pt x="858344" y="72540"/>
                    <a:pt x="857653" y="73231"/>
                  </a:cubicBezTo>
                  <a:lnTo>
                    <a:pt x="846586" y="75995"/>
                  </a:lnTo>
                  <a:cubicBezTo>
                    <a:pt x="844165" y="76686"/>
                    <a:pt x="841399" y="77722"/>
                    <a:pt x="841399" y="82903"/>
                  </a:cubicBezTo>
                  <a:cubicBezTo>
                    <a:pt x="841399" y="98793"/>
                    <a:pt x="841399" y="135409"/>
                    <a:pt x="842436" y="158898"/>
                  </a:cubicBezTo>
                  <a:cubicBezTo>
                    <a:pt x="842436" y="163389"/>
                    <a:pt x="844511" y="167188"/>
                    <a:pt x="850390" y="168570"/>
                  </a:cubicBezTo>
                  <a:lnTo>
                    <a:pt x="860419" y="170297"/>
                  </a:lnTo>
                  <a:cubicBezTo>
                    <a:pt x="861111" y="171333"/>
                    <a:pt x="860419" y="177897"/>
                    <a:pt x="859036" y="178587"/>
                  </a:cubicBezTo>
                  <a:lnTo>
                    <a:pt x="832062" y="177897"/>
                  </a:lnTo>
                  <a:cubicBezTo>
                    <a:pt x="823525" y="177795"/>
                    <a:pt x="814989" y="178025"/>
                    <a:pt x="806470" y="178587"/>
                  </a:cubicBezTo>
                  <a:cubicBezTo>
                    <a:pt x="805087" y="177897"/>
                    <a:pt x="805433" y="171333"/>
                    <a:pt x="806125" y="170643"/>
                  </a:cubicBezTo>
                  <a:cubicBezTo>
                    <a:pt x="818228" y="168225"/>
                    <a:pt x="819958" y="166843"/>
                    <a:pt x="820303" y="162698"/>
                  </a:cubicBezTo>
                  <a:cubicBezTo>
                    <a:pt x="821341" y="150953"/>
                    <a:pt x="820995" y="117101"/>
                    <a:pt x="821341" y="94302"/>
                  </a:cubicBezTo>
                  <a:lnTo>
                    <a:pt x="820303" y="94302"/>
                  </a:lnTo>
                  <a:cubicBezTo>
                    <a:pt x="814078" y="109501"/>
                    <a:pt x="794366" y="150608"/>
                    <a:pt x="783646" y="175479"/>
                  </a:cubicBezTo>
                  <a:cubicBezTo>
                    <a:pt x="782954" y="176515"/>
                    <a:pt x="778113" y="177551"/>
                    <a:pt x="776729" y="177551"/>
                  </a:cubicBezTo>
                  <a:cubicBezTo>
                    <a:pt x="767738" y="154407"/>
                    <a:pt x="751484" y="118828"/>
                    <a:pt x="739380" y="92230"/>
                  </a:cubicBezTo>
                  <a:cubicBezTo>
                    <a:pt x="739380" y="91539"/>
                    <a:pt x="737997" y="91539"/>
                    <a:pt x="737997" y="92230"/>
                  </a:cubicBezTo>
                  <a:cubicBezTo>
                    <a:pt x="737997" y="112265"/>
                    <a:pt x="737651" y="143008"/>
                    <a:pt x="738342" y="157516"/>
                  </a:cubicBezTo>
                  <a:cubicBezTo>
                    <a:pt x="738688" y="162698"/>
                    <a:pt x="740417" y="166843"/>
                    <a:pt x="746642" y="167879"/>
                  </a:cubicBezTo>
                  <a:cubicBezTo>
                    <a:pt x="749755" y="168915"/>
                    <a:pt x="752521" y="169606"/>
                    <a:pt x="757709" y="170297"/>
                  </a:cubicBezTo>
                  <a:cubicBezTo>
                    <a:pt x="758055" y="171333"/>
                    <a:pt x="758055" y="177206"/>
                    <a:pt x="757017" y="178587"/>
                  </a:cubicBezTo>
                  <a:lnTo>
                    <a:pt x="732118" y="177897"/>
                  </a:lnTo>
                  <a:lnTo>
                    <a:pt x="709293" y="178587"/>
                  </a:lnTo>
                  <a:cubicBezTo>
                    <a:pt x="707910" y="177206"/>
                    <a:pt x="707910" y="171333"/>
                    <a:pt x="708947" y="170297"/>
                  </a:cubicBezTo>
                  <a:cubicBezTo>
                    <a:pt x="724164" y="167879"/>
                    <a:pt x="725547" y="165807"/>
                    <a:pt x="726239" y="156480"/>
                  </a:cubicBezTo>
                  <a:close/>
                  <a:moveTo>
                    <a:pt x="881515" y="168570"/>
                  </a:moveTo>
                  <a:cubicBezTo>
                    <a:pt x="887048" y="166497"/>
                    <a:pt x="887740" y="164079"/>
                    <a:pt x="887740" y="155098"/>
                  </a:cubicBezTo>
                  <a:lnTo>
                    <a:pt x="887740" y="116410"/>
                  </a:lnTo>
                  <a:lnTo>
                    <a:pt x="887740" y="83594"/>
                  </a:lnTo>
                  <a:cubicBezTo>
                    <a:pt x="887048" y="78758"/>
                    <a:pt x="885319" y="76686"/>
                    <a:pt x="880823" y="75304"/>
                  </a:cubicBezTo>
                  <a:lnTo>
                    <a:pt x="871486" y="73577"/>
                  </a:lnTo>
                  <a:cubicBezTo>
                    <a:pt x="871140" y="71849"/>
                    <a:pt x="871486" y="66668"/>
                    <a:pt x="872523" y="65632"/>
                  </a:cubicBezTo>
                  <a:cubicBezTo>
                    <a:pt x="875290" y="65632"/>
                    <a:pt x="882898" y="66323"/>
                    <a:pt x="897423" y="66323"/>
                  </a:cubicBezTo>
                  <a:cubicBezTo>
                    <a:pt x="912639" y="66323"/>
                    <a:pt x="921976" y="65632"/>
                    <a:pt x="924397" y="65632"/>
                  </a:cubicBezTo>
                  <a:cubicBezTo>
                    <a:pt x="925435" y="66668"/>
                    <a:pt x="925435" y="72540"/>
                    <a:pt x="924743" y="73577"/>
                  </a:cubicBezTo>
                  <a:lnTo>
                    <a:pt x="915060" y="75304"/>
                  </a:lnTo>
                  <a:cubicBezTo>
                    <a:pt x="911256" y="76340"/>
                    <a:pt x="909181" y="78758"/>
                    <a:pt x="908835" y="83940"/>
                  </a:cubicBezTo>
                  <a:lnTo>
                    <a:pt x="908835" y="137827"/>
                  </a:lnTo>
                  <a:cubicBezTo>
                    <a:pt x="908835" y="138518"/>
                    <a:pt x="909527" y="139554"/>
                    <a:pt x="909873" y="138863"/>
                  </a:cubicBezTo>
                  <a:cubicBezTo>
                    <a:pt x="917827" y="131954"/>
                    <a:pt x="950680" y="97411"/>
                    <a:pt x="958288" y="87394"/>
                  </a:cubicBezTo>
                  <a:cubicBezTo>
                    <a:pt x="959326" y="86358"/>
                    <a:pt x="959672" y="85321"/>
                    <a:pt x="959672" y="83594"/>
                  </a:cubicBezTo>
                  <a:cubicBezTo>
                    <a:pt x="959672" y="78758"/>
                    <a:pt x="958980" y="76686"/>
                    <a:pt x="954484" y="75304"/>
                  </a:cubicBezTo>
                  <a:lnTo>
                    <a:pt x="946184" y="73577"/>
                  </a:lnTo>
                  <a:cubicBezTo>
                    <a:pt x="945493" y="72195"/>
                    <a:pt x="946184" y="66668"/>
                    <a:pt x="947222" y="65632"/>
                  </a:cubicBezTo>
                  <a:lnTo>
                    <a:pt x="971084" y="66323"/>
                  </a:lnTo>
                  <a:lnTo>
                    <a:pt x="997367" y="65632"/>
                  </a:lnTo>
                  <a:cubicBezTo>
                    <a:pt x="997713" y="67013"/>
                    <a:pt x="998058" y="71849"/>
                    <a:pt x="997367" y="73231"/>
                  </a:cubicBezTo>
                  <a:lnTo>
                    <a:pt x="986300" y="75995"/>
                  </a:lnTo>
                  <a:cubicBezTo>
                    <a:pt x="982842" y="77376"/>
                    <a:pt x="981459" y="80831"/>
                    <a:pt x="981459" y="83594"/>
                  </a:cubicBezTo>
                  <a:cubicBezTo>
                    <a:pt x="981113" y="100866"/>
                    <a:pt x="981459" y="146462"/>
                    <a:pt x="982150" y="159243"/>
                  </a:cubicBezTo>
                  <a:cubicBezTo>
                    <a:pt x="982150" y="163734"/>
                    <a:pt x="983879" y="166152"/>
                    <a:pt x="987684" y="167534"/>
                  </a:cubicBezTo>
                  <a:cubicBezTo>
                    <a:pt x="991833" y="168915"/>
                    <a:pt x="996675" y="169952"/>
                    <a:pt x="1000825" y="170297"/>
                  </a:cubicBezTo>
                  <a:cubicBezTo>
                    <a:pt x="1001862" y="170988"/>
                    <a:pt x="1000825" y="177897"/>
                    <a:pt x="999788" y="178587"/>
                  </a:cubicBezTo>
                  <a:lnTo>
                    <a:pt x="970738" y="177897"/>
                  </a:lnTo>
                  <a:cubicBezTo>
                    <a:pt x="963354" y="177849"/>
                    <a:pt x="955971" y="178080"/>
                    <a:pt x="948605" y="178587"/>
                  </a:cubicBezTo>
                  <a:cubicBezTo>
                    <a:pt x="947568" y="177897"/>
                    <a:pt x="947568" y="172370"/>
                    <a:pt x="947914" y="171679"/>
                  </a:cubicBezTo>
                  <a:cubicBezTo>
                    <a:pt x="958980" y="168225"/>
                    <a:pt x="960709" y="166152"/>
                    <a:pt x="960709" y="161661"/>
                  </a:cubicBezTo>
                  <a:lnTo>
                    <a:pt x="960709" y="101902"/>
                  </a:lnTo>
                  <a:cubicBezTo>
                    <a:pt x="960709" y="100866"/>
                    <a:pt x="959672" y="100520"/>
                    <a:pt x="959326" y="100866"/>
                  </a:cubicBezTo>
                  <a:cubicBezTo>
                    <a:pt x="951718" y="109847"/>
                    <a:pt x="918864" y="143699"/>
                    <a:pt x="910564" y="152680"/>
                  </a:cubicBezTo>
                  <a:cubicBezTo>
                    <a:pt x="909527" y="153716"/>
                    <a:pt x="909181" y="155098"/>
                    <a:pt x="909181" y="157516"/>
                  </a:cubicBezTo>
                  <a:cubicBezTo>
                    <a:pt x="909181" y="165807"/>
                    <a:pt x="910910" y="167188"/>
                    <a:pt x="916097" y="168570"/>
                  </a:cubicBezTo>
                  <a:lnTo>
                    <a:pt x="926472" y="170643"/>
                  </a:lnTo>
                  <a:cubicBezTo>
                    <a:pt x="926818" y="171333"/>
                    <a:pt x="926126" y="177551"/>
                    <a:pt x="925089" y="178587"/>
                  </a:cubicBezTo>
                  <a:lnTo>
                    <a:pt x="897423" y="177897"/>
                  </a:lnTo>
                  <a:lnTo>
                    <a:pt x="871140" y="178587"/>
                  </a:lnTo>
                  <a:cubicBezTo>
                    <a:pt x="870102" y="177897"/>
                    <a:pt x="870102" y="171333"/>
                    <a:pt x="871140" y="170297"/>
                  </a:cubicBezTo>
                  <a:cubicBezTo>
                    <a:pt x="874598" y="170297"/>
                    <a:pt x="879094" y="169261"/>
                    <a:pt x="881515" y="168570"/>
                  </a:cubicBezTo>
                  <a:close/>
                  <a:moveTo>
                    <a:pt x="1077944" y="168570"/>
                  </a:moveTo>
                  <a:cubicBezTo>
                    <a:pt x="1082786" y="167188"/>
                    <a:pt x="1083823" y="165116"/>
                    <a:pt x="1084169" y="159934"/>
                  </a:cubicBezTo>
                  <a:lnTo>
                    <a:pt x="1084515" y="126082"/>
                  </a:lnTo>
                  <a:cubicBezTo>
                    <a:pt x="1074701" y="131240"/>
                    <a:pt x="1063789" y="133965"/>
                    <a:pt x="1052699" y="134027"/>
                  </a:cubicBezTo>
                  <a:cubicBezTo>
                    <a:pt x="1043707" y="134027"/>
                    <a:pt x="1035408" y="131609"/>
                    <a:pt x="1030912" y="127118"/>
                  </a:cubicBezTo>
                  <a:cubicBezTo>
                    <a:pt x="1024687" y="122282"/>
                    <a:pt x="1022266" y="115719"/>
                    <a:pt x="1021920" y="105011"/>
                  </a:cubicBezTo>
                  <a:lnTo>
                    <a:pt x="1021920" y="83940"/>
                  </a:lnTo>
                  <a:cubicBezTo>
                    <a:pt x="1021575" y="79104"/>
                    <a:pt x="1019845" y="76340"/>
                    <a:pt x="1015695" y="75304"/>
                  </a:cubicBezTo>
                  <a:lnTo>
                    <a:pt x="1006012" y="73577"/>
                  </a:lnTo>
                  <a:cubicBezTo>
                    <a:pt x="1005321" y="71849"/>
                    <a:pt x="1006012" y="66668"/>
                    <a:pt x="1006704" y="65632"/>
                  </a:cubicBezTo>
                  <a:cubicBezTo>
                    <a:pt x="1009816" y="65632"/>
                    <a:pt x="1017079" y="66323"/>
                    <a:pt x="1031604" y="66323"/>
                  </a:cubicBezTo>
                  <a:cubicBezTo>
                    <a:pt x="1044399" y="66323"/>
                    <a:pt x="1052353" y="65632"/>
                    <a:pt x="1054428" y="65632"/>
                  </a:cubicBezTo>
                  <a:cubicBezTo>
                    <a:pt x="1055466" y="66668"/>
                    <a:pt x="1055466" y="72540"/>
                    <a:pt x="1055120" y="73577"/>
                  </a:cubicBezTo>
                  <a:cubicBezTo>
                    <a:pt x="1045091" y="74958"/>
                    <a:pt x="1043362" y="76340"/>
                    <a:pt x="1043362" y="80485"/>
                  </a:cubicBezTo>
                  <a:cubicBezTo>
                    <a:pt x="1042936" y="87846"/>
                    <a:pt x="1042820" y="95222"/>
                    <a:pt x="1043016" y="102593"/>
                  </a:cubicBezTo>
                  <a:cubicBezTo>
                    <a:pt x="1044399" y="117792"/>
                    <a:pt x="1055466" y="121591"/>
                    <a:pt x="1067570" y="121591"/>
                  </a:cubicBezTo>
                  <a:cubicBezTo>
                    <a:pt x="1074486" y="121591"/>
                    <a:pt x="1080711" y="120210"/>
                    <a:pt x="1084861" y="118137"/>
                  </a:cubicBezTo>
                  <a:cubicBezTo>
                    <a:pt x="1084169" y="108465"/>
                    <a:pt x="1084861" y="91884"/>
                    <a:pt x="1084169" y="82558"/>
                  </a:cubicBezTo>
                  <a:cubicBezTo>
                    <a:pt x="1084169" y="78758"/>
                    <a:pt x="1082440" y="76686"/>
                    <a:pt x="1077944" y="75649"/>
                  </a:cubicBezTo>
                  <a:lnTo>
                    <a:pt x="1067915" y="73231"/>
                  </a:lnTo>
                  <a:cubicBezTo>
                    <a:pt x="1067915" y="71849"/>
                    <a:pt x="1067915" y="66323"/>
                    <a:pt x="1068953" y="65632"/>
                  </a:cubicBezTo>
                  <a:lnTo>
                    <a:pt x="1095582" y="66323"/>
                  </a:lnTo>
                  <a:lnTo>
                    <a:pt x="1121519" y="65632"/>
                  </a:lnTo>
                  <a:cubicBezTo>
                    <a:pt x="1122210" y="67013"/>
                    <a:pt x="1122210" y="71849"/>
                    <a:pt x="1121519" y="73231"/>
                  </a:cubicBezTo>
                  <a:lnTo>
                    <a:pt x="1114256" y="74958"/>
                  </a:lnTo>
                  <a:cubicBezTo>
                    <a:pt x="1108723" y="75995"/>
                    <a:pt x="1106302" y="77376"/>
                    <a:pt x="1105956" y="83940"/>
                  </a:cubicBezTo>
                  <a:lnTo>
                    <a:pt x="1105956" y="158207"/>
                  </a:lnTo>
                  <a:cubicBezTo>
                    <a:pt x="1106302" y="165116"/>
                    <a:pt x="1108377" y="167188"/>
                    <a:pt x="1113219" y="168570"/>
                  </a:cubicBezTo>
                  <a:cubicBezTo>
                    <a:pt x="1116677" y="169261"/>
                    <a:pt x="1120481" y="170297"/>
                    <a:pt x="1124285" y="170297"/>
                  </a:cubicBezTo>
                  <a:cubicBezTo>
                    <a:pt x="1125323" y="171333"/>
                    <a:pt x="1124285" y="177897"/>
                    <a:pt x="1123593" y="178587"/>
                  </a:cubicBezTo>
                  <a:lnTo>
                    <a:pt x="1094544" y="177897"/>
                  </a:lnTo>
                  <a:lnTo>
                    <a:pt x="1066878" y="178587"/>
                  </a:lnTo>
                  <a:cubicBezTo>
                    <a:pt x="1065495" y="177551"/>
                    <a:pt x="1065495" y="171679"/>
                    <a:pt x="1066186" y="170643"/>
                  </a:cubicBezTo>
                  <a:cubicBezTo>
                    <a:pt x="1070336" y="170297"/>
                    <a:pt x="1074486" y="169606"/>
                    <a:pt x="1077944" y="168570"/>
                  </a:cubicBezTo>
                  <a:close/>
                  <a:moveTo>
                    <a:pt x="1160943" y="105702"/>
                  </a:moveTo>
                  <a:cubicBezTo>
                    <a:pt x="1160943" y="106393"/>
                    <a:pt x="1161634" y="107774"/>
                    <a:pt x="1162326" y="107774"/>
                  </a:cubicBezTo>
                  <a:cubicBezTo>
                    <a:pt x="1171318" y="108120"/>
                    <a:pt x="1204517" y="107083"/>
                    <a:pt x="1210050" y="106047"/>
                  </a:cubicBezTo>
                  <a:cubicBezTo>
                    <a:pt x="1210742" y="105356"/>
                    <a:pt x="1211779" y="104665"/>
                    <a:pt x="1211779" y="103629"/>
                  </a:cubicBezTo>
                  <a:cubicBezTo>
                    <a:pt x="1210050" y="89466"/>
                    <a:pt x="1201059" y="73231"/>
                    <a:pt x="1185842" y="73231"/>
                  </a:cubicBezTo>
                  <a:cubicBezTo>
                    <a:pt x="1172009" y="73231"/>
                    <a:pt x="1162326" y="85667"/>
                    <a:pt x="1160943" y="105702"/>
                  </a:cubicBezTo>
                  <a:close/>
                  <a:moveTo>
                    <a:pt x="1235987" y="152335"/>
                  </a:moveTo>
                  <a:cubicBezTo>
                    <a:pt x="1235987" y="154407"/>
                    <a:pt x="1234950" y="159243"/>
                    <a:pt x="1234604" y="159934"/>
                  </a:cubicBezTo>
                  <a:cubicBezTo>
                    <a:pt x="1222154" y="174097"/>
                    <a:pt x="1202442" y="181005"/>
                    <a:pt x="1189646" y="181005"/>
                  </a:cubicBezTo>
                  <a:cubicBezTo>
                    <a:pt x="1175122" y="181005"/>
                    <a:pt x="1163709" y="176169"/>
                    <a:pt x="1155064" y="167534"/>
                  </a:cubicBezTo>
                  <a:cubicBezTo>
                    <a:pt x="1144102" y="155210"/>
                    <a:pt x="1138393" y="139096"/>
                    <a:pt x="1139156" y="122628"/>
                  </a:cubicBezTo>
                  <a:cubicBezTo>
                    <a:pt x="1139156" y="98448"/>
                    <a:pt x="1149530" y="81522"/>
                    <a:pt x="1164055" y="71849"/>
                  </a:cubicBezTo>
                  <a:cubicBezTo>
                    <a:pt x="1172701" y="66323"/>
                    <a:pt x="1185496" y="62523"/>
                    <a:pt x="1194488" y="62523"/>
                  </a:cubicBezTo>
                  <a:cubicBezTo>
                    <a:pt x="1221808" y="62523"/>
                    <a:pt x="1231491" y="86703"/>
                    <a:pt x="1233912" y="102593"/>
                  </a:cubicBezTo>
                  <a:cubicBezTo>
                    <a:pt x="1233912" y="103629"/>
                    <a:pt x="1235295" y="105011"/>
                    <a:pt x="1238062" y="106047"/>
                  </a:cubicBezTo>
                  <a:cubicBezTo>
                    <a:pt x="1238062" y="106738"/>
                    <a:pt x="1236679" y="111574"/>
                    <a:pt x="1235987" y="112265"/>
                  </a:cubicBezTo>
                  <a:cubicBezTo>
                    <a:pt x="1223883" y="115719"/>
                    <a:pt x="1185842" y="117792"/>
                    <a:pt x="1161980" y="118483"/>
                  </a:cubicBezTo>
                  <a:cubicBezTo>
                    <a:pt x="1160943" y="118483"/>
                    <a:pt x="1160251" y="120210"/>
                    <a:pt x="1160251" y="121591"/>
                  </a:cubicBezTo>
                  <a:cubicBezTo>
                    <a:pt x="1160943" y="130918"/>
                    <a:pt x="1165093" y="143008"/>
                    <a:pt x="1172009" y="150262"/>
                  </a:cubicBezTo>
                  <a:cubicBezTo>
                    <a:pt x="1180309" y="158898"/>
                    <a:pt x="1189992" y="162698"/>
                    <a:pt x="1202442" y="162698"/>
                  </a:cubicBezTo>
                  <a:cubicBezTo>
                    <a:pt x="1213854" y="162698"/>
                    <a:pt x="1224229" y="159243"/>
                    <a:pt x="1234604" y="150608"/>
                  </a:cubicBezTo>
                  <a:lnTo>
                    <a:pt x="1235987" y="152335"/>
                  </a:lnTo>
                  <a:close/>
                  <a:moveTo>
                    <a:pt x="1306882" y="181005"/>
                  </a:moveTo>
                  <a:cubicBezTo>
                    <a:pt x="1289244" y="181005"/>
                    <a:pt x="1276103" y="174097"/>
                    <a:pt x="1266766" y="161661"/>
                  </a:cubicBezTo>
                  <a:cubicBezTo>
                    <a:pt x="1259849" y="151298"/>
                    <a:pt x="1255699" y="138172"/>
                    <a:pt x="1255699" y="124009"/>
                  </a:cubicBezTo>
                  <a:cubicBezTo>
                    <a:pt x="1255699" y="103284"/>
                    <a:pt x="1265382" y="85321"/>
                    <a:pt x="1284403" y="74268"/>
                  </a:cubicBezTo>
                  <a:cubicBezTo>
                    <a:pt x="1296161" y="67013"/>
                    <a:pt x="1311377" y="62523"/>
                    <a:pt x="1320023" y="62523"/>
                  </a:cubicBezTo>
                  <a:cubicBezTo>
                    <a:pt x="1331435" y="62523"/>
                    <a:pt x="1337660" y="64595"/>
                    <a:pt x="1343193" y="67013"/>
                  </a:cubicBezTo>
                  <a:cubicBezTo>
                    <a:pt x="1346652" y="68741"/>
                    <a:pt x="1350456" y="71504"/>
                    <a:pt x="1351493" y="73922"/>
                  </a:cubicBezTo>
                  <a:lnTo>
                    <a:pt x="1351147" y="78758"/>
                  </a:lnTo>
                  <a:cubicBezTo>
                    <a:pt x="1349418" y="82903"/>
                    <a:pt x="1344231" y="89121"/>
                    <a:pt x="1341464" y="90157"/>
                  </a:cubicBezTo>
                  <a:cubicBezTo>
                    <a:pt x="1340773" y="90503"/>
                    <a:pt x="1339389" y="90503"/>
                    <a:pt x="1338698" y="90157"/>
                  </a:cubicBezTo>
                  <a:cubicBezTo>
                    <a:pt x="1330713" y="81269"/>
                    <a:pt x="1319513" y="75924"/>
                    <a:pt x="1307573" y="75304"/>
                  </a:cubicBezTo>
                  <a:cubicBezTo>
                    <a:pt x="1286824" y="75304"/>
                    <a:pt x="1277486" y="94302"/>
                    <a:pt x="1277486" y="113301"/>
                  </a:cubicBezTo>
                  <a:cubicBezTo>
                    <a:pt x="1277486" y="126427"/>
                    <a:pt x="1280945" y="139554"/>
                    <a:pt x="1287861" y="147844"/>
                  </a:cubicBezTo>
                  <a:cubicBezTo>
                    <a:pt x="1295407" y="157682"/>
                    <a:pt x="1307281" y="163225"/>
                    <a:pt x="1319677" y="162698"/>
                  </a:cubicBezTo>
                  <a:cubicBezTo>
                    <a:pt x="1329706" y="162698"/>
                    <a:pt x="1341119" y="158898"/>
                    <a:pt x="1351839" y="148880"/>
                  </a:cubicBezTo>
                  <a:cubicBezTo>
                    <a:pt x="1352185" y="148880"/>
                    <a:pt x="1353222" y="149917"/>
                    <a:pt x="1353222" y="150608"/>
                  </a:cubicBezTo>
                  <a:cubicBezTo>
                    <a:pt x="1353222" y="153026"/>
                    <a:pt x="1352531" y="158207"/>
                    <a:pt x="1351839" y="158898"/>
                  </a:cubicBezTo>
                  <a:cubicBezTo>
                    <a:pt x="1338006" y="175824"/>
                    <a:pt x="1318986" y="181005"/>
                    <a:pt x="1306882" y="181005"/>
                  </a:cubicBezTo>
                  <a:close/>
                  <a:moveTo>
                    <a:pt x="1374664" y="168915"/>
                  </a:moveTo>
                  <a:cubicBezTo>
                    <a:pt x="1378814" y="167879"/>
                    <a:pt x="1380543" y="165807"/>
                    <a:pt x="1380889" y="161316"/>
                  </a:cubicBezTo>
                  <a:cubicBezTo>
                    <a:pt x="1381580" y="157516"/>
                    <a:pt x="1381580" y="135409"/>
                    <a:pt x="1381580" y="119173"/>
                  </a:cubicBezTo>
                  <a:lnTo>
                    <a:pt x="1380889" y="83594"/>
                  </a:lnTo>
                  <a:cubicBezTo>
                    <a:pt x="1380889" y="79104"/>
                    <a:pt x="1378814" y="76686"/>
                    <a:pt x="1374318" y="75304"/>
                  </a:cubicBezTo>
                  <a:lnTo>
                    <a:pt x="1365326" y="73577"/>
                  </a:lnTo>
                  <a:cubicBezTo>
                    <a:pt x="1364635" y="71849"/>
                    <a:pt x="1364981" y="66668"/>
                    <a:pt x="1366018" y="65632"/>
                  </a:cubicBezTo>
                  <a:cubicBezTo>
                    <a:pt x="1368785" y="65632"/>
                    <a:pt x="1376393" y="66323"/>
                    <a:pt x="1390918" y="66323"/>
                  </a:cubicBezTo>
                  <a:cubicBezTo>
                    <a:pt x="1406134" y="66323"/>
                    <a:pt x="1415471" y="65632"/>
                    <a:pt x="1417892" y="65632"/>
                  </a:cubicBezTo>
                  <a:cubicBezTo>
                    <a:pt x="1418930" y="66668"/>
                    <a:pt x="1418930" y="72540"/>
                    <a:pt x="1418238" y="73577"/>
                  </a:cubicBezTo>
                  <a:lnTo>
                    <a:pt x="1408555" y="75304"/>
                  </a:lnTo>
                  <a:cubicBezTo>
                    <a:pt x="1404405" y="76340"/>
                    <a:pt x="1402676" y="78758"/>
                    <a:pt x="1402330" y="82903"/>
                  </a:cubicBezTo>
                  <a:lnTo>
                    <a:pt x="1402330" y="117446"/>
                  </a:lnTo>
                  <a:cubicBezTo>
                    <a:pt x="1413396" y="117101"/>
                    <a:pt x="1418584" y="115374"/>
                    <a:pt x="1422042" y="111574"/>
                  </a:cubicBezTo>
                  <a:cubicBezTo>
                    <a:pt x="1425846" y="107774"/>
                    <a:pt x="1430342" y="99138"/>
                    <a:pt x="1433454" y="92575"/>
                  </a:cubicBezTo>
                  <a:cubicBezTo>
                    <a:pt x="1446250" y="64941"/>
                    <a:pt x="1455241" y="62868"/>
                    <a:pt x="1462504" y="62868"/>
                  </a:cubicBezTo>
                  <a:cubicBezTo>
                    <a:pt x="1466999" y="62868"/>
                    <a:pt x="1470458" y="64250"/>
                    <a:pt x="1472879" y="67359"/>
                  </a:cubicBezTo>
                  <a:cubicBezTo>
                    <a:pt x="1473224" y="69777"/>
                    <a:pt x="1470804" y="82212"/>
                    <a:pt x="1469420" y="86012"/>
                  </a:cubicBezTo>
                  <a:cubicBezTo>
                    <a:pt x="1469420" y="87048"/>
                    <a:pt x="1468383" y="87394"/>
                    <a:pt x="1467691" y="87048"/>
                  </a:cubicBezTo>
                  <a:cubicBezTo>
                    <a:pt x="1463541" y="85321"/>
                    <a:pt x="1458008" y="83594"/>
                    <a:pt x="1455587" y="83594"/>
                  </a:cubicBezTo>
                  <a:cubicBezTo>
                    <a:pt x="1451091" y="83594"/>
                    <a:pt x="1446942" y="85667"/>
                    <a:pt x="1441062" y="97757"/>
                  </a:cubicBezTo>
                  <a:cubicBezTo>
                    <a:pt x="1437657" y="105315"/>
                    <a:pt x="1433108" y="112306"/>
                    <a:pt x="1427575" y="118483"/>
                  </a:cubicBezTo>
                  <a:cubicBezTo>
                    <a:pt x="1431725" y="120210"/>
                    <a:pt x="1435875" y="124355"/>
                    <a:pt x="1437950" y="127464"/>
                  </a:cubicBezTo>
                  <a:lnTo>
                    <a:pt x="1460775" y="159589"/>
                  </a:lnTo>
                  <a:cubicBezTo>
                    <a:pt x="1467691" y="168225"/>
                    <a:pt x="1471495" y="169261"/>
                    <a:pt x="1485328" y="169952"/>
                  </a:cubicBezTo>
                  <a:cubicBezTo>
                    <a:pt x="1486366" y="171679"/>
                    <a:pt x="1485674" y="176860"/>
                    <a:pt x="1484982" y="177897"/>
                  </a:cubicBezTo>
                  <a:cubicBezTo>
                    <a:pt x="1481524" y="178587"/>
                    <a:pt x="1471149" y="179278"/>
                    <a:pt x="1460775" y="179278"/>
                  </a:cubicBezTo>
                  <a:cubicBezTo>
                    <a:pt x="1452821" y="179278"/>
                    <a:pt x="1447633" y="177897"/>
                    <a:pt x="1442446" y="170988"/>
                  </a:cubicBezTo>
                  <a:cubicBezTo>
                    <a:pt x="1434492" y="160625"/>
                    <a:pt x="1428958" y="151989"/>
                    <a:pt x="1419621" y="137481"/>
                  </a:cubicBezTo>
                  <a:cubicBezTo>
                    <a:pt x="1415125" y="129536"/>
                    <a:pt x="1410284" y="124700"/>
                    <a:pt x="1402330" y="124700"/>
                  </a:cubicBezTo>
                  <a:cubicBezTo>
                    <a:pt x="1402330" y="135409"/>
                    <a:pt x="1402330" y="152335"/>
                    <a:pt x="1403021" y="160625"/>
                  </a:cubicBezTo>
                  <a:cubicBezTo>
                    <a:pt x="1403021" y="165116"/>
                    <a:pt x="1405096" y="167534"/>
                    <a:pt x="1409938" y="168915"/>
                  </a:cubicBezTo>
                  <a:lnTo>
                    <a:pt x="1419621" y="170297"/>
                  </a:lnTo>
                  <a:cubicBezTo>
                    <a:pt x="1420313" y="172370"/>
                    <a:pt x="1419621" y="177206"/>
                    <a:pt x="1418584" y="178587"/>
                  </a:cubicBezTo>
                  <a:lnTo>
                    <a:pt x="1394030" y="177897"/>
                  </a:lnTo>
                  <a:lnTo>
                    <a:pt x="1364981" y="178587"/>
                  </a:lnTo>
                  <a:cubicBezTo>
                    <a:pt x="1363597" y="177551"/>
                    <a:pt x="1363597" y="171679"/>
                    <a:pt x="1364289" y="170297"/>
                  </a:cubicBezTo>
                  <a:cubicBezTo>
                    <a:pt x="1367747" y="170297"/>
                    <a:pt x="1371205" y="169606"/>
                    <a:pt x="1374664" y="168915"/>
                  </a:cubicBezTo>
                  <a:close/>
                  <a:moveTo>
                    <a:pt x="1500890" y="168570"/>
                  </a:moveTo>
                  <a:cubicBezTo>
                    <a:pt x="1506770" y="166497"/>
                    <a:pt x="1507461" y="164079"/>
                    <a:pt x="1507461" y="155098"/>
                  </a:cubicBezTo>
                  <a:lnTo>
                    <a:pt x="1507461" y="116410"/>
                  </a:lnTo>
                  <a:lnTo>
                    <a:pt x="1507115" y="83594"/>
                  </a:lnTo>
                  <a:cubicBezTo>
                    <a:pt x="1507115" y="78758"/>
                    <a:pt x="1504695" y="76686"/>
                    <a:pt x="1500545" y="75304"/>
                  </a:cubicBezTo>
                  <a:lnTo>
                    <a:pt x="1491207" y="73577"/>
                  </a:lnTo>
                  <a:cubicBezTo>
                    <a:pt x="1490862" y="71849"/>
                    <a:pt x="1491207" y="66668"/>
                    <a:pt x="1492245" y="65632"/>
                  </a:cubicBezTo>
                  <a:cubicBezTo>
                    <a:pt x="1495012" y="65632"/>
                    <a:pt x="1502620" y="66323"/>
                    <a:pt x="1516799" y="66323"/>
                  </a:cubicBezTo>
                  <a:cubicBezTo>
                    <a:pt x="1532015" y="66323"/>
                    <a:pt x="1541698" y="65632"/>
                    <a:pt x="1544119" y="65632"/>
                  </a:cubicBezTo>
                  <a:cubicBezTo>
                    <a:pt x="1545156" y="66668"/>
                    <a:pt x="1545156" y="72540"/>
                    <a:pt x="1544465" y="73577"/>
                  </a:cubicBezTo>
                  <a:lnTo>
                    <a:pt x="1534782" y="75304"/>
                  </a:lnTo>
                  <a:cubicBezTo>
                    <a:pt x="1530632" y="76340"/>
                    <a:pt x="1528903" y="78758"/>
                    <a:pt x="1528557" y="83940"/>
                  </a:cubicBezTo>
                  <a:lnTo>
                    <a:pt x="1528557" y="137827"/>
                  </a:lnTo>
                  <a:cubicBezTo>
                    <a:pt x="1528557" y="138518"/>
                    <a:pt x="1528903" y="139554"/>
                    <a:pt x="1529594" y="138863"/>
                  </a:cubicBezTo>
                  <a:cubicBezTo>
                    <a:pt x="1537548" y="131954"/>
                    <a:pt x="1570402" y="97411"/>
                    <a:pt x="1578010" y="87394"/>
                  </a:cubicBezTo>
                  <a:cubicBezTo>
                    <a:pt x="1579047" y="86358"/>
                    <a:pt x="1579393" y="85321"/>
                    <a:pt x="1579393" y="83594"/>
                  </a:cubicBezTo>
                  <a:cubicBezTo>
                    <a:pt x="1579393" y="78758"/>
                    <a:pt x="1578701" y="76686"/>
                    <a:pt x="1574206" y="75304"/>
                  </a:cubicBezTo>
                  <a:lnTo>
                    <a:pt x="1565560" y="73577"/>
                  </a:lnTo>
                  <a:cubicBezTo>
                    <a:pt x="1565214" y="72195"/>
                    <a:pt x="1565560" y="66668"/>
                    <a:pt x="1566943" y="65632"/>
                  </a:cubicBezTo>
                  <a:lnTo>
                    <a:pt x="1590805" y="66323"/>
                  </a:lnTo>
                  <a:lnTo>
                    <a:pt x="1617088" y="65632"/>
                  </a:lnTo>
                  <a:cubicBezTo>
                    <a:pt x="1617434" y="67013"/>
                    <a:pt x="1617780" y="71849"/>
                    <a:pt x="1617088" y="73231"/>
                  </a:cubicBezTo>
                  <a:lnTo>
                    <a:pt x="1606022" y="75995"/>
                  </a:lnTo>
                  <a:cubicBezTo>
                    <a:pt x="1602564" y="77376"/>
                    <a:pt x="1601180" y="80831"/>
                    <a:pt x="1601180" y="83594"/>
                  </a:cubicBezTo>
                  <a:cubicBezTo>
                    <a:pt x="1600489" y="100866"/>
                    <a:pt x="1601180" y="146462"/>
                    <a:pt x="1601872" y="159243"/>
                  </a:cubicBezTo>
                  <a:cubicBezTo>
                    <a:pt x="1601872" y="163734"/>
                    <a:pt x="1603601" y="166152"/>
                    <a:pt x="1607405" y="167534"/>
                  </a:cubicBezTo>
                  <a:cubicBezTo>
                    <a:pt x="1611555" y="168915"/>
                    <a:pt x="1616397" y="169952"/>
                    <a:pt x="1620547" y="170297"/>
                  </a:cubicBezTo>
                  <a:cubicBezTo>
                    <a:pt x="1621584" y="170988"/>
                    <a:pt x="1620547" y="177897"/>
                    <a:pt x="1619509" y="178587"/>
                  </a:cubicBezTo>
                  <a:lnTo>
                    <a:pt x="1590460" y="177897"/>
                  </a:lnTo>
                  <a:lnTo>
                    <a:pt x="1568327" y="178587"/>
                  </a:lnTo>
                  <a:cubicBezTo>
                    <a:pt x="1567289" y="177897"/>
                    <a:pt x="1567289" y="172370"/>
                    <a:pt x="1567635" y="171679"/>
                  </a:cubicBezTo>
                  <a:cubicBezTo>
                    <a:pt x="1578701" y="168225"/>
                    <a:pt x="1580431" y="166152"/>
                    <a:pt x="1580431" y="161661"/>
                  </a:cubicBezTo>
                  <a:lnTo>
                    <a:pt x="1580431" y="101902"/>
                  </a:lnTo>
                  <a:cubicBezTo>
                    <a:pt x="1580431" y="100866"/>
                    <a:pt x="1579393" y="100520"/>
                    <a:pt x="1579047" y="100866"/>
                  </a:cubicBezTo>
                  <a:cubicBezTo>
                    <a:pt x="1571439" y="109847"/>
                    <a:pt x="1538586" y="143699"/>
                    <a:pt x="1530286" y="152680"/>
                  </a:cubicBezTo>
                  <a:cubicBezTo>
                    <a:pt x="1528903" y="153716"/>
                    <a:pt x="1528903" y="155098"/>
                    <a:pt x="1528903" y="157516"/>
                  </a:cubicBezTo>
                  <a:cubicBezTo>
                    <a:pt x="1528903" y="165807"/>
                    <a:pt x="1530632" y="167188"/>
                    <a:pt x="1535819" y="168570"/>
                  </a:cubicBezTo>
                  <a:lnTo>
                    <a:pt x="1546194" y="170643"/>
                  </a:lnTo>
                  <a:cubicBezTo>
                    <a:pt x="1546540" y="171333"/>
                    <a:pt x="1545848" y="177551"/>
                    <a:pt x="1544810" y="178587"/>
                  </a:cubicBezTo>
                  <a:lnTo>
                    <a:pt x="1517144" y="177897"/>
                  </a:lnTo>
                  <a:lnTo>
                    <a:pt x="1490862" y="178587"/>
                  </a:lnTo>
                  <a:cubicBezTo>
                    <a:pt x="1489824" y="177897"/>
                    <a:pt x="1489824" y="171333"/>
                    <a:pt x="1490862" y="170297"/>
                  </a:cubicBezTo>
                  <a:cubicBezTo>
                    <a:pt x="1494320" y="170297"/>
                    <a:pt x="1498816" y="169261"/>
                    <a:pt x="1501236" y="168570"/>
                  </a:cubicBezTo>
                  <a:close/>
                  <a:moveTo>
                    <a:pt x="1673804" y="13472"/>
                  </a:moveTo>
                  <a:cubicBezTo>
                    <a:pt x="1677262" y="25907"/>
                    <a:pt x="1684870" y="31780"/>
                    <a:pt x="1698358" y="31780"/>
                  </a:cubicBezTo>
                  <a:cubicBezTo>
                    <a:pt x="1707003" y="31780"/>
                    <a:pt x="1716341" y="29016"/>
                    <a:pt x="1723603" y="17962"/>
                  </a:cubicBezTo>
                  <a:cubicBezTo>
                    <a:pt x="1725607" y="15958"/>
                    <a:pt x="1727948" y="14321"/>
                    <a:pt x="1730519" y="13126"/>
                  </a:cubicBezTo>
                  <a:cubicBezTo>
                    <a:pt x="1731557" y="13126"/>
                    <a:pt x="1732594" y="14163"/>
                    <a:pt x="1732594" y="14854"/>
                  </a:cubicBezTo>
                  <a:cubicBezTo>
                    <a:pt x="1727942" y="33520"/>
                    <a:pt x="1711044" y="46537"/>
                    <a:pt x="1691787" y="46288"/>
                  </a:cubicBezTo>
                  <a:cubicBezTo>
                    <a:pt x="1676916" y="46288"/>
                    <a:pt x="1662046" y="37997"/>
                    <a:pt x="1662046" y="24871"/>
                  </a:cubicBezTo>
                  <a:cubicBezTo>
                    <a:pt x="1662046" y="21417"/>
                    <a:pt x="1666196" y="15890"/>
                    <a:pt x="1670346" y="12781"/>
                  </a:cubicBezTo>
                  <a:cubicBezTo>
                    <a:pt x="1671037" y="12781"/>
                    <a:pt x="1673804" y="12781"/>
                    <a:pt x="1673804" y="13472"/>
                  </a:cubicBezTo>
                  <a:close/>
                  <a:moveTo>
                    <a:pt x="1641642" y="168570"/>
                  </a:moveTo>
                  <a:cubicBezTo>
                    <a:pt x="1647521" y="166497"/>
                    <a:pt x="1647867" y="164079"/>
                    <a:pt x="1647867" y="155098"/>
                  </a:cubicBezTo>
                  <a:lnTo>
                    <a:pt x="1648213" y="116410"/>
                  </a:lnTo>
                  <a:cubicBezTo>
                    <a:pt x="1648213" y="105011"/>
                    <a:pt x="1648213" y="93957"/>
                    <a:pt x="1647521" y="83594"/>
                  </a:cubicBezTo>
                  <a:cubicBezTo>
                    <a:pt x="1647521" y="78758"/>
                    <a:pt x="1645446" y="76686"/>
                    <a:pt x="1641296" y="75304"/>
                  </a:cubicBezTo>
                  <a:lnTo>
                    <a:pt x="1631959" y="73577"/>
                  </a:lnTo>
                  <a:cubicBezTo>
                    <a:pt x="1631267" y="71849"/>
                    <a:pt x="1631613" y="66668"/>
                    <a:pt x="1632651" y="65632"/>
                  </a:cubicBezTo>
                  <a:cubicBezTo>
                    <a:pt x="1635417" y="65632"/>
                    <a:pt x="1643025" y="66323"/>
                    <a:pt x="1657550" y="66323"/>
                  </a:cubicBezTo>
                  <a:cubicBezTo>
                    <a:pt x="1672766" y="66323"/>
                    <a:pt x="1682449" y="65632"/>
                    <a:pt x="1684525" y="65632"/>
                  </a:cubicBezTo>
                  <a:cubicBezTo>
                    <a:pt x="1685562" y="66668"/>
                    <a:pt x="1685562" y="72540"/>
                    <a:pt x="1685216" y="73577"/>
                  </a:cubicBezTo>
                  <a:lnTo>
                    <a:pt x="1675187" y="75304"/>
                  </a:lnTo>
                  <a:cubicBezTo>
                    <a:pt x="1671383" y="76340"/>
                    <a:pt x="1669308" y="78758"/>
                    <a:pt x="1668962" y="83940"/>
                  </a:cubicBezTo>
                  <a:lnTo>
                    <a:pt x="1668962" y="137827"/>
                  </a:lnTo>
                  <a:cubicBezTo>
                    <a:pt x="1668962" y="138518"/>
                    <a:pt x="1669654" y="139554"/>
                    <a:pt x="1670346" y="138863"/>
                  </a:cubicBezTo>
                  <a:cubicBezTo>
                    <a:pt x="1677954" y="131954"/>
                    <a:pt x="1711153" y="97411"/>
                    <a:pt x="1718761" y="87394"/>
                  </a:cubicBezTo>
                  <a:cubicBezTo>
                    <a:pt x="1719453" y="86358"/>
                    <a:pt x="1720145" y="85321"/>
                    <a:pt x="1720145" y="83594"/>
                  </a:cubicBezTo>
                  <a:cubicBezTo>
                    <a:pt x="1720145" y="78758"/>
                    <a:pt x="1719107" y="76686"/>
                    <a:pt x="1714612" y="75304"/>
                  </a:cubicBezTo>
                  <a:lnTo>
                    <a:pt x="1706312" y="73577"/>
                  </a:lnTo>
                  <a:cubicBezTo>
                    <a:pt x="1705620" y="72195"/>
                    <a:pt x="1706312" y="66668"/>
                    <a:pt x="1707349" y="65632"/>
                  </a:cubicBezTo>
                  <a:lnTo>
                    <a:pt x="1731557" y="66323"/>
                  </a:lnTo>
                  <a:lnTo>
                    <a:pt x="1757494" y="65632"/>
                  </a:lnTo>
                  <a:cubicBezTo>
                    <a:pt x="1758186" y="67013"/>
                    <a:pt x="1758186" y="71849"/>
                    <a:pt x="1757494" y="73231"/>
                  </a:cubicBezTo>
                  <a:lnTo>
                    <a:pt x="1746427" y="75995"/>
                  </a:lnTo>
                  <a:cubicBezTo>
                    <a:pt x="1742969" y="77376"/>
                    <a:pt x="1741586" y="80831"/>
                    <a:pt x="1741586" y="83594"/>
                  </a:cubicBezTo>
                  <a:cubicBezTo>
                    <a:pt x="1741240" y="100866"/>
                    <a:pt x="1741586" y="146462"/>
                    <a:pt x="1742278" y="159243"/>
                  </a:cubicBezTo>
                  <a:cubicBezTo>
                    <a:pt x="1742278" y="163734"/>
                    <a:pt x="1744353" y="166152"/>
                    <a:pt x="1747811" y="167534"/>
                  </a:cubicBezTo>
                  <a:cubicBezTo>
                    <a:pt x="1752307" y="168915"/>
                    <a:pt x="1756802" y="169952"/>
                    <a:pt x="1761298" y="170297"/>
                  </a:cubicBezTo>
                  <a:cubicBezTo>
                    <a:pt x="1761990" y="170988"/>
                    <a:pt x="1760952" y="177897"/>
                    <a:pt x="1759915" y="178587"/>
                  </a:cubicBezTo>
                  <a:lnTo>
                    <a:pt x="1730865" y="177897"/>
                  </a:lnTo>
                  <a:lnTo>
                    <a:pt x="1708732" y="178587"/>
                  </a:lnTo>
                  <a:cubicBezTo>
                    <a:pt x="1708041" y="177897"/>
                    <a:pt x="1708041" y="172370"/>
                    <a:pt x="1708386" y="171679"/>
                  </a:cubicBezTo>
                  <a:cubicBezTo>
                    <a:pt x="1719107" y="168225"/>
                    <a:pt x="1720836" y="166152"/>
                    <a:pt x="1720836" y="161661"/>
                  </a:cubicBezTo>
                  <a:lnTo>
                    <a:pt x="1720836" y="101902"/>
                  </a:lnTo>
                  <a:cubicBezTo>
                    <a:pt x="1720836" y="100866"/>
                    <a:pt x="1720145" y="100520"/>
                    <a:pt x="1719453" y="100866"/>
                  </a:cubicBezTo>
                  <a:cubicBezTo>
                    <a:pt x="1711845" y="109847"/>
                    <a:pt x="1679337" y="143699"/>
                    <a:pt x="1671037" y="152680"/>
                  </a:cubicBezTo>
                  <a:cubicBezTo>
                    <a:pt x="1669654" y="153716"/>
                    <a:pt x="1669308" y="155098"/>
                    <a:pt x="1669308" y="157516"/>
                  </a:cubicBezTo>
                  <a:cubicBezTo>
                    <a:pt x="1669308" y="165807"/>
                    <a:pt x="1671037" y="167188"/>
                    <a:pt x="1676225" y="168570"/>
                  </a:cubicBezTo>
                  <a:lnTo>
                    <a:pt x="1686599" y="170643"/>
                  </a:lnTo>
                  <a:cubicBezTo>
                    <a:pt x="1686945" y="171333"/>
                    <a:pt x="1686254" y="177551"/>
                    <a:pt x="1685562" y="178587"/>
                  </a:cubicBezTo>
                  <a:lnTo>
                    <a:pt x="1657550" y="177897"/>
                  </a:lnTo>
                  <a:lnTo>
                    <a:pt x="1631267" y="178587"/>
                  </a:lnTo>
                  <a:cubicBezTo>
                    <a:pt x="1630575" y="177897"/>
                    <a:pt x="1630575" y="171333"/>
                    <a:pt x="1631267" y="170297"/>
                  </a:cubicBezTo>
                  <a:cubicBezTo>
                    <a:pt x="1634725" y="170297"/>
                    <a:pt x="1639567" y="169261"/>
                    <a:pt x="1641642" y="168570"/>
                  </a:cubicBezTo>
                  <a:close/>
                  <a:moveTo>
                    <a:pt x="80580" y="420043"/>
                  </a:moveTo>
                  <a:cubicBezTo>
                    <a:pt x="80580" y="420734"/>
                    <a:pt x="81272" y="421770"/>
                    <a:pt x="81963" y="421770"/>
                  </a:cubicBezTo>
                  <a:cubicBezTo>
                    <a:pt x="91992" y="421425"/>
                    <a:pt x="116892" y="415553"/>
                    <a:pt x="116892" y="375828"/>
                  </a:cubicBezTo>
                  <a:cubicBezTo>
                    <a:pt x="116892" y="350957"/>
                    <a:pt x="105134" y="329195"/>
                    <a:pt x="81963" y="324704"/>
                  </a:cubicBezTo>
                  <a:cubicBezTo>
                    <a:pt x="81272" y="324704"/>
                    <a:pt x="80580" y="324704"/>
                    <a:pt x="80580" y="326086"/>
                  </a:cubicBezTo>
                  <a:close/>
                  <a:moveTo>
                    <a:pt x="59830" y="326086"/>
                  </a:moveTo>
                  <a:cubicBezTo>
                    <a:pt x="59830" y="325395"/>
                    <a:pt x="58793" y="324014"/>
                    <a:pt x="58447" y="324014"/>
                  </a:cubicBezTo>
                  <a:cubicBezTo>
                    <a:pt x="42539" y="324014"/>
                    <a:pt x="23864" y="334376"/>
                    <a:pt x="23864" y="365465"/>
                  </a:cubicBezTo>
                  <a:cubicBezTo>
                    <a:pt x="23864" y="398972"/>
                    <a:pt x="43231" y="415553"/>
                    <a:pt x="59484" y="420043"/>
                  </a:cubicBezTo>
                  <a:lnTo>
                    <a:pt x="59830" y="326086"/>
                  </a:lnTo>
                  <a:close/>
                  <a:moveTo>
                    <a:pt x="50147" y="486711"/>
                  </a:moveTo>
                  <a:cubicBezTo>
                    <a:pt x="56026" y="484639"/>
                    <a:pt x="57755" y="482221"/>
                    <a:pt x="58793" y="474967"/>
                  </a:cubicBezTo>
                  <a:lnTo>
                    <a:pt x="59484" y="432133"/>
                  </a:lnTo>
                  <a:cubicBezTo>
                    <a:pt x="29743" y="430406"/>
                    <a:pt x="2" y="413135"/>
                    <a:pt x="2" y="369956"/>
                  </a:cubicBezTo>
                  <a:cubicBezTo>
                    <a:pt x="-344" y="329540"/>
                    <a:pt x="39426" y="317105"/>
                    <a:pt x="58447" y="313996"/>
                  </a:cubicBezTo>
                  <a:lnTo>
                    <a:pt x="59484" y="311924"/>
                  </a:lnTo>
                  <a:cubicBezTo>
                    <a:pt x="59484" y="295688"/>
                    <a:pt x="59484" y="281526"/>
                    <a:pt x="58793" y="277380"/>
                  </a:cubicBezTo>
                  <a:cubicBezTo>
                    <a:pt x="58447" y="273926"/>
                    <a:pt x="57409" y="271163"/>
                    <a:pt x="42885" y="268745"/>
                  </a:cubicBezTo>
                  <a:cubicBezTo>
                    <a:pt x="42193" y="267363"/>
                    <a:pt x="42193" y="261836"/>
                    <a:pt x="42885" y="261836"/>
                  </a:cubicBezTo>
                  <a:cubicBezTo>
                    <a:pt x="55833" y="260685"/>
                    <a:pt x="68601" y="258018"/>
                    <a:pt x="80926" y="253891"/>
                  </a:cubicBezTo>
                  <a:cubicBezTo>
                    <a:pt x="81617" y="254237"/>
                    <a:pt x="81963" y="255273"/>
                    <a:pt x="81963" y="255964"/>
                  </a:cubicBezTo>
                  <a:cubicBezTo>
                    <a:pt x="80926" y="261145"/>
                    <a:pt x="80580" y="283253"/>
                    <a:pt x="80234" y="315723"/>
                  </a:cubicBezTo>
                  <a:cubicBezTo>
                    <a:pt x="83692" y="314687"/>
                    <a:pt x="88534" y="314342"/>
                    <a:pt x="92338" y="314342"/>
                  </a:cubicBezTo>
                  <a:cubicBezTo>
                    <a:pt x="116892" y="317796"/>
                    <a:pt x="140754" y="335067"/>
                    <a:pt x="140754" y="370301"/>
                  </a:cubicBezTo>
                  <a:cubicBezTo>
                    <a:pt x="140754" y="392754"/>
                    <a:pt x="129341" y="410026"/>
                    <a:pt x="116200" y="418661"/>
                  </a:cubicBezTo>
                  <a:cubicBezTo>
                    <a:pt x="105826" y="426219"/>
                    <a:pt x="93677" y="430978"/>
                    <a:pt x="80926" y="432479"/>
                  </a:cubicBezTo>
                  <a:cubicBezTo>
                    <a:pt x="80234" y="432479"/>
                    <a:pt x="79888" y="433170"/>
                    <a:pt x="79888" y="433860"/>
                  </a:cubicBezTo>
                  <a:lnTo>
                    <a:pt x="79888" y="471858"/>
                  </a:lnTo>
                  <a:cubicBezTo>
                    <a:pt x="80234" y="480839"/>
                    <a:pt x="82655" y="482911"/>
                    <a:pt x="90955" y="484639"/>
                  </a:cubicBezTo>
                  <a:lnTo>
                    <a:pt x="104096" y="486366"/>
                  </a:lnTo>
                  <a:cubicBezTo>
                    <a:pt x="104788" y="487057"/>
                    <a:pt x="104096" y="494656"/>
                    <a:pt x="103059" y="495002"/>
                  </a:cubicBezTo>
                  <a:lnTo>
                    <a:pt x="80580" y="495002"/>
                  </a:lnTo>
                  <a:cubicBezTo>
                    <a:pt x="64326" y="495002"/>
                    <a:pt x="43231" y="497420"/>
                    <a:pt x="39081" y="497765"/>
                  </a:cubicBezTo>
                  <a:cubicBezTo>
                    <a:pt x="38043" y="497074"/>
                    <a:pt x="37697" y="490166"/>
                    <a:pt x="38735" y="489475"/>
                  </a:cubicBezTo>
                  <a:lnTo>
                    <a:pt x="49801" y="486711"/>
                  </a:lnTo>
                  <a:close/>
                  <a:moveTo>
                    <a:pt x="219602" y="373410"/>
                  </a:moveTo>
                  <a:cubicBezTo>
                    <a:pt x="209227" y="376864"/>
                    <a:pt x="191244" y="382737"/>
                    <a:pt x="186057" y="386536"/>
                  </a:cubicBezTo>
                  <a:cubicBezTo>
                    <a:pt x="185020" y="386882"/>
                    <a:pt x="183290" y="392409"/>
                    <a:pt x="183290" y="395518"/>
                  </a:cubicBezTo>
                  <a:cubicBezTo>
                    <a:pt x="183290" y="406571"/>
                    <a:pt x="190899" y="414516"/>
                    <a:pt x="203003" y="414516"/>
                  </a:cubicBezTo>
                  <a:cubicBezTo>
                    <a:pt x="206461" y="414516"/>
                    <a:pt x="212686" y="413135"/>
                    <a:pt x="217181" y="410026"/>
                  </a:cubicBezTo>
                  <a:cubicBezTo>
                    <a:pt x="219256" y="408989"/>
                    <a:pt x="220294" y="406571"/>
                    <a:pt x="220640" y="403463"/>
                  </a:cubicBezTo>
                  <a:lnTo>
                    <a:pt x="220986" y="374792"/>
                  </a:lnTo>
                  <a:cubicBezTo>
                    <a:pt x="220986" y="374446"/>
                    <a:pt x="220294" y="373065"/>
                    <a:pt x="219602" y="373410"/>
                  </a:cubicBezTo>
                  <a:close/>
                  <a:moveTo>
                    <a:pt x="217181" y="338176"/>
                  </a:moveTo>
                  <a:cubicBezTo>
                    <a:pt x="212340" y="331268"/>
                    <a:pt x="204040" y="327468"/>
                    <a:pt x="195740" y="327468"/>
                  </a:cubicBezTo>
                  <a:cubicBezTo>
                    <a:pt x="189515" y="327468"/>
                    <a:pt x="185711" y="329195"/>
                    <a:pt x="184328" y="330231"/>
                  </a:cubicBezTo>
                  <a:cubicBezTo>
                    <a:pt x="181215" y="332304"/>
                    <a:pt x="176374" y="341285"/>
                    <a:pt x="172570" y="350612"/>
                  </a:cubicBezTo>
                  <a:cubicBezTo>
                    <a:pt x="171532" y="351648"/>
                    <a:pt x="163924" y="347157"/>
                    <a:pt x="164270" y="344739"/>
                  </a:cubicBezTo>
                  <a:cubicBezTo>
                    <a:pt x="164962" y="340940"/>
                    <a:pt x="169112" y="329886"/>
                    <a:pt x="171187" y="328159"/>
                  </a:cubicBezTo>
                  <a:cubicBezTo>
                    <a:pt x="182945" y="319868"/>
                    <a:pt x="200582" y="312614"/>
                    <a:pt x="207844" y="312614"/>
                  </a:cubicBezTo>
                  <a:cubicBezTo>
                    <a:pt x="220294" y="312614"/>
                    <a:pt x="229285" y="318487"/>
                    <a:pt x="235510" y="327813"/>
                  </a:cubicBezTo>
                  <a:cubicBezTo>
                    <a:pt x="240352" y="335413"/>
                    <a:pt x="242427" y="345085"/>
                    <a:pt x="242427" y="355448"/>
                  </a:cubicBezTo>
                  <a:cubicBezTo>
                    <a:pt x="242427" y="369956"/>
                    <a:pt x="241044" y="391718"/>
                    <a:pt x="241044" y="403117"/>
                  </a:cubicBezTo>
                  <a:cubicBezTo>
                    <a:pt x="241044" y="408989"/>
                    <a:pt x="243118" y="414171"/>
                    <a:pt x="251418" y="414171"/>
                  </a:cubicBezTo>
                  <a:cubicBezTo>
                    <a:pt x="256260" y="414171"/>
                    <a:pt x="258335" y="414171"/>
                    <a:pt x="261793" y="412789"/>
                  </a:cubicBezTo>
                  <a:cubicBezTo>
                    <a:pt x="261793" y="414171"/>
                    <a:pt x="261101" y="420389"/>
                    <a:pt x="260410" y="421425"/>
                  </a:cubicBezTo>
                  <a:cubicBezTo>
                    <a:pt x="254273" y="427586"/>
                    <a:pt x="245940" y="431065"/>
                    <a:pt x="237239" y="431097"/>
                  </a:cubicBezTo>
                  <a:cubicBezTo>
                    <a:pt x="229285" y="431097"/>
                    <a:pt x="224790" y="427988"/>
                    <a:pt x="223061" y="424188"/>
                  </a:cubicBezTo>
                  <a:cubicBezTo>
                    <a:pt x="221677" y="422116"/>
                    <a:pt x="221331" y="419007"/>
                    <a:pt x="220640" y="416934"/>
                  </a:cubicBezTo>
                  <a:cubicBezTo>
                    <a:pt x="220640" y="416589"/>
                    <a:pt x="219948" y="416243"/>
                    <a:pt x="219602" y="416589"/>
                  </a:cubicBezTo>
                  <a:cubicBezTo>
                    <a:pt x="209700" y="423961"/>
                    <a:pt x="198215" y="428928"/>
                    <a:pt x="186057" y="431097"/>
                  </a:cubicBezTo>
                  <a:cubicBezTo>
                    <a:pt x="180870" y="431097"/>
                    <a:pt x="174991" y="428333"/>
                    <a:pt x="170495" y="424188"/>
                  </a:cubicBezTo>
                  <a:cubicBezTo>
                    <a:pt x="164405" y="417340"/>
                    <a:pt x="161077" y="408477"/>
                    <a:pt x="161158" y="399317"/>
                  </a:cubicBezTo>
                  <a:cubicBezTo>
                    <a:pt x="161158" y="394136"/>
                    <a:pt x="164616" y="385500"/>
                    <a:pt x="165999" y="383428"/>
                  </a:cubicBezTo>
                  <a:cubicBezTo>
                    <a:pt x="175336" y="378246"/>
                    <a:pt x="208536" y="370301"/>
                    <a:pt x="219256" y="365120"/>
                  </a:cubicBezTo>
                  <a:cubicBezTo>
                    <a:pt x="219948" y="364774"/>
                    <a:pt x="220986" y="363047"/>
                    <a:pt x="220986" y="362356"/>
                  </a:cubicBezTo>
                  <a:cubicBezTo>
                    <a:pt x="221677" y="359593"/>
                    <a:pt x="220986" y="356484"/>
                    <a:pt x="220986" y="354757"/>
                  </a:cubicBezTo>
                  <a:cubicBezTo>
                    <a:pt x="220986" y="348885"/>
                    <a:pt x="220294" y="343012"/>
                    <a:pt x="217181" y="338176"/>
                  </a:cubicBezTo>
                  <a:close/>
                  <a:moveTo>
                    <a:pt x="279776" y="418661"/>
                  </a:moveTo>
                  <a:cubicBezTo>
                    <a:pt x="283926" y="417971"/>
                    <a:pt x="285655" y="415898"/>
                    <a:pt x="286001" y="411753"/>
                  </a:cubicBezTo>
                  <a:cubicBezTo>
                    <a:pt x="286693" y="407608"/>
                    <a:pt x="286693" y="385155"/>
                    <a:pt x="286693" y="369265"/>
                  </a:cubicBezTo>
                  <a:lnTo>
                    <a:pt x="286001" y="333686"/>
                  </a:lnTo>
                  <a:cubicBezTo>
                    <a:pt x="286001" y="329195"/>
                    <a:pt x="283926" y="326777"/>
                    <a:pt x="279430" y="325395"/>
                  </a:cubicBezTo>
                  <a:lnTo>
                    <a:pt x="270439" y="323668"/>
                  </a:lnTo>
                  <a:cubicBezTo>
                    <a:pt x="269747" y="321596"/>
                    <a:pt x="270093" y="316760"/>
                    <a:pt x="271130" y="315723"/>
                  </a:cubicBezTo>
                  <a:cubicBezTo>
                    <a:pt x="273897" y="315723"/>
                    <a:pt x="281505" y="316414"/>
                    <a:pt x="296030" y="316414"/>
                  </a:cubicBezTo>
                  <a:cubicBezTo>
                    <a:pt x="311246" y="316414"/>
                    <a:pt x="320584" y="315723"/>
                    <a:pt x="323004" y="315723"/>
                  </a:cubicBezTo>
                  <a:cubicBezTo>
                    <a:pt x="324042" y="316760"/>
                    <a:pt x="324042" y="322632"/>
                    <a:pt x="323350" y="323668"/>
                  </a:cubicBezTo>
                  <a:lnTo>
                    <a:pt x="313667" y="325395"/>
                  </a:lnTo>
                  <a:cubicBezTo>
                    <a:pt x="309863" y="326086"/>
                    <a:pt x="307788" y="328504"/>
                    <a:pt x="307442" y="332995"/>
                  </a:cubicBezTo>
                  <a:lnTo>
                    <a:pt x="307442" y="367538"/>
                  </a:lnTo>
                  <a:cubicBezTo>
                    <a:pt x="318509" y="367192"/>
                    <a:pt x="323696" y="365465"/>
                    <a:pt x="327154" y="361665"/>
                  </a:cubicBezTo>
                  <a:cubicBezTo>
                    <a:pt x="331304" y="357866"/>
                    <a:pt x="335800" y="348885"/>
                    <a:pt x="338913" y="342667"/>
                  </a:cubicBezTo>
                  <a:cubicBezTo>
                    <a:pt x="351362" y="315032"/>
                    <a:pt x="360354" y="312614"/>
                    <a:pt x="367616" y="312614"/>
                  </a:cubicBezTo>
                  <a:cubicBezTo>
                    <a:pt x="372112" y="312614"/>
                    <a:pt x="375570" y="314342"/>
                    <a:pt x="377991" y="317105"/>
                  </a:cubicBezTo>
                  <a:cubicBezTo>
                    <a:pt x="378337" y="319868"/>
                    <a:pt x="375916" y="332304"/>
                    <a:pt x="374533" y="336104"/>
                  </a:cubicBezTo>
                  <a:cubicBezTo>
                    <a:pt x="374533" y="336794"/>
                    <a:pt x="373495" y="337485"/>
                    <a:pt x="372804" y="336794"/>
                  </a:cubicBezTo>
                  <a:cubicBezTo>
                    <a:pt x="368654" y="335413"/>
                    <a:pt x="363120" y="333686"/>
                    <a:pt x="360700" y="333686"/>
                  </a:cubicBezTo>
                  <a:cubicBezTo>
                    <a:pt x="356204" y="333686"/>
                    <a:pt x="352400" y="335758"/>
                    <a:pt x="346175" y="347848"/>
                  </a:cubicBezTo>
                  <a:cubicBezTo>
                    <a:pt x="342765" y="355404"/>
                    <a:pt x="338216" y="362394"/>
                    <a:pt x="332688" y="368574"/>
                  </a:cubicBezTo>
                  <a:cubicBezTo>
                    <a:pt x="336838" y="369956"/>
                    <a:pt x="340987" y="374446"/>
                    <a:pt x="343062" y="377555"/>
                  </a:cubicBezTo>
                  <a:cubicBezTo>
                    <a:pt x="350671" y="387573"/>
                    <a:pt x="358625" y="400008"/>
                    <a:pt x="365887" y="409680"/>
                  </a:cubicBezTo>
                  <a:cubicBezTo>
                    <a:pt x="372804" y="418316"/>
                    <a:pt x="376608" y="419352"/>
                    <a:pt x="390441" y="420043"/>
                  </a:cubicBezTo>
                  <a:cubicBezTo>
                    <a:pt x="391478" y="421770"/>
                    <a:pt x="390787" y="426952"/>
                    <a:pt x="390095" y="427988"/>
                  </a:cubicBezTo>
                  <a:cubicBezTo>
                    <a:pt x="386637" y="428679"/>
                    <a:pt x="376262" y="429370"/>
                    <a:pt x="365887" y="429370"/>
                  </a:cubicBezTo>
                  <a:cubicBezTo>
                    <a:pt x="357933" y="429370"/>
                    <a:pt x="352746" y="427643"/>
                    <a:pt x="347558" y="421079"/>
                  </a:cubicBezTo>
                  <a:cubicBezTo>
                    <a:pt x="339604" y="410717"/>
                    <a:pt x="334071" y="402081"/>
                    <a:pt x="325079" y="387573"/>
                  </a:cubicBezTo>
                  <a:cubicBezTo>
                    <a:pt x="320238" y="379628"/>
                    <a:pt x="315396" y="374792"/>
                    <a:pt x="307788" y="374792"/>
                  </a:cubicBezTo>
                  <a:lnTo>
                    <a:pt x="307788" y="410717"/>
                  </a:lnTo>
                  <a:cubicBezTo>
                    <a:pt x="308480" y="415207"/>
                    <a:pt x="310209" y="417625"/>
                    <a:pt x="314705" y="418661"/>
                  </a:cubicBezTo>
                  <a:cubicBezTo>
                    <a:pt x="318163" y="419698"/>
                    <a:pt x="321275" y="420043"/>
                    <a:pt x="325079" y="420389"/>
                  </a:cubicBezTo>
                  <a:cubicBezTo>
                    <a:pt x="325425" y="422461"/>
                    <a:pt x="324734" y="427297"/>
                    <a:pt x="323696" y="428679"/>
                  </a:cubicBezTo>
                  <a:lnTo>
                    <a:pt x="299142" y="427643"/>
                  </a:lnTo>
                  <a:cubicBezTo>
                    <a:pt x="288768" y="427643"/>
                    <a:pt x="272168" y="428679"/>
                    <a:pt x="270093" y="428679"/>
                  </a:cubicBezTo>
                  <a:cubicBezTo>
                    <a:pt x="268710" y="427643"/>
                    <a:pt x="268710" y="421770"/>
                    <a:pt x="269401" y="420389"/>
                  </a:cubicBezTo>
                  <a:cubicBezTo>
                    <a:pt x="272860" y="420389"/>
                    <a:pt x="276318" y="419698"/>
                    <a:pt x="279776" y="418661"/>
                  </a:cubicBezTo>
                  <a:close/>
                  <a:moveTo>
                    <a:pt x="388366" y="315723"/>
                  </a:moveTo>
                  <a:cubicBezTo>
                    <a:pt x="393207" y="315723"/>
                    <a:pt x="403582" y="316760"/>
                    <a:pt x="415686" y="316760"/>
                  </a:cubicBezTo>
                  <a:cubicBezTo>
                    <a:pt x="427790" y="316760"/>
                    <a:pt x="439894" y="315723"/>
                    <a:pt x="444390" y="315723"/>
                  </a:cubicBezTo>
                  <a:cubicBezTo>
                    <a:pt x="445427" y="316760"/>
                    <a:pt x="445773" y="322632"/>
                    <a:pt x="445081" y="324014"/>
                  </a:cubicBezTo>
                  <a:lnTo>
                    <a:pt x="434707" y="326086"/>
                  </a:lnTo>
                  <a:cubicBezTo>
                    <a:pt x="432286" y="327122"/>
                    <a:pt x="431940" y="329886"/>
                    <a:pt x="432286" y="330922"/>
                  </a:cubicBezTo>
                  <a:cubicBezTo>
                    <a:pt x="437127" y="347157"/>
                    <a:pt x="455456" y="394827"/>
                    <a:pt x="457531" y="398627"/>
                  </a:cubicBezTo>
                  <a:lnTo>
                    <a:pt x="458569" y="398627"/>
                  </a:lnTo>
                  <a:cubicBezTo>
                    <a:pt x="468560" y="378095"/>
                    <a:pt x="476328" y="356556"/>
                    <a:pt x="481739" y="334376"/>
                  </a:cubicBezTo>
                  <a:cubicBezTo>
                    <a:pt x="482431" y="331268"/>
                    <a:pt x="482431" y="327813"/>
                    <a:pt x="476897" y="326086"/>
                  </a:cubicBezTo>
                  <a:cubicBezTo>
                    <a:pt x="472925" y="325071"/>
                    <a:pt x="468877" y="324378"/>
                    <a:pt x="464793" y="324014"/>
                  </a:cubicBezTo>
                  <a:cubicBezTo>
                    <a:pt x="463756" y="322286"/>
                    <a:pt x="464793" y="317105"/>
                    <a:pt x="465831" y="315723"/>
                  </a:cubicBezTo>
                  <a:cubicBezTo>
                    <a:pt x="469289" y="315723"/>
                    <a:pt x="480010" y="316760"/>
                    <a:pt x="490039" y="316760"/>
                  </a:cubicBezTo>
                  <a:cubicBezTo>
                    <a:pt x="500414" y="316760"/>
                    <a:pt x="508368" y="316069"/>
                    <a:pt x="516322" y="315723"/>
                  </a:cubicBezTo>
                  <a:cubicBezTo>
                    <a:pt x="517359" y="317105"/>
                    <a:pt x="517359" y="322632"/>
                    <a:pt x="516322" y="324014"/>
                  </a:cubicBezTo>
                  <a:cubicBezTo>
                    <a:pt x="512172" y="324704"/>
                    <a:pt x="509405" y="325050"/>
                    <a:pt x="506293" y="326086"/>
                  </a:cubicBezTo>
                  <a:cubicBezTo>
                    <a:pt x="501105" y="327813"/>
                    <a:pt x="497993" y="331613"/>
                    <a:pt x="495226" y="338867"/>
                  </a:cubicBezTo>
                  <a:cubicBezTo>
                    <a:pt x="474808" y="393658"/>
                    <a:pt x="449700" y="446590"/>
                    <a:pt x="420182" y="497074"/>
                  </a:cubicBezTo>
                  <a:lnTo>
                    <a:pt x="418107" y="498110"/>
                  </a:lnTo>
                  <a:cubicBezTo>
                    <a:pt x="414303" y="497420"/>
                    <a:pt x="406003" y="492929"/>
                    <a:pt x="403582" y="490511"/>
                  </a:cubicBezTo>
                  <a:cubicBezTo>
                    <a:pt x="403236" y="489820"/>
                    <a:pt x="402890" y="486711"/>
                    <a:pt x="403236" y="486020"/>
                  </a:cubicBezTo>
                  <a:cubicBezTo>
                    <a:pt x="412574" y="474621"/>
                    <a:pt x="434361" y="446641"/>
                    <a:pt x="444735" y="424534"/>
                  </a:cubicBezTo>
                  <a:lnTo>
                    <a:pt x="442315" y="419352"/>
                  </a:lnTo>
                  <a:cubicBezTo>
                    <a:pt x="433599" y="396561"/>
                    <a:pt x="424607" y="373876"/>
                    <a:pt x="415340" y="351303"/>
                  </a:cubicBezTo>
                  <a:cubicBezTo>
                    <a:pt x="408078" y="332995"/>
                    <a:pt x="404965" y="327813"/>
                    <a:pt x="397011" y="325741"/>
                  </a:cubicBezTo>
                  <a:lnTo>
                    <a:pt x="387328" y="324014"/>
                  </a:lnTo>
                  <a:cubicBezTo>
                    <a:pt x="386637" y="322286"/>
                    <a:pt x="387328" y="316414"/>
                    <a:pt x="388366" y="315723"/>
                  </a:cubicBezTo>
                  <a:close/>
                  <a:moveTo>
                    <a:pt x="518051" y="407262"/>
                  </a:moveTo>
                  <a:cubicBezTo>
                    <a:pt x="523930" y="395172"/>
                    <a:pt x="538800" y="357175"/>
                    <a:pt x="546409" y="335758"/>
                  </a:cubicBezTo>
                  <a:cubicBezTo>
                    <a:pt x="547792" y="331958"/>
                    <a:pt x="548138" y="329886"/>
                    <a:pt x="545717" y="324704"/>
                  </a:cubicBezTo>
                  <a:cubicBezTo>
                    <a:pt x="545717" y="324014"/>
                    <a:pt x="545717" y="323323"/>
                    <a:pt x="546409" y="322632"/>
                  </a:cubicBezTo>
                  <a:cubicBezTo>
                    <a:pt x="549521" y="320214"/>
                    <a:pt x="561279" y="312614"/>
                    <a:pt x="563008" y="312614"/>
                  </a:cubicBezTo>
                  <a:lnTo>
                    <a:pt x="565083" y="313996"/>
                  </a:lnTo>
                  <a:cubicBezTo>
                    <a:pt x="574421" y="339903"/>
                    <a:pt x="594824" y="391372"/>
                    <a:pt x="601741" y="405881"/>
                  </a:cubicBezTo>
                  <a:cubicBezTo>
                    <a:pt x="607620" y="417280"/>
                    <a:pt x="608657" y="418316"/>
                    <a:pt x="623874" y="420389"/>
                  </a:cubicBezTo>
                  <a:cubicBezTo>
                    <a:pt x="624220" y="421425"/>
                    <a:pt x="623874" y="427643"/>
                    <a:pt x="622836" y="428679"/>
                  </a:cubicBezTo>
                  <a:lnTo>
                    <a:pt x="594824" y="427643"/>
                  </a:lnTo>
                  <a:cubicBezTo>
                    <a:pt x="586179" y="427643"/>
                    <a:pt x="576496" y="428333"/>
                    <a:pt x="570962" y="428679"/>
                  </a:cubicBezTo>
                  <a:cubicBezTo>
                    <a:pt x="570271" y="427988"/>
                    <a:pt x="569579" y="421770"/>
                    <a:pt x="570271" y="420734"/>
                  </a:cubicBezTo>
                  <a:cubicBezTo>
                    <a:pt x="572346" y="420043"/>
                    <a:pt x="576496" y="419352"/>
                    <a:pt x="578570" y="417971"/>
                  </a:cubicBezTo>
                  <a:cubicBezTo>
                    <a:pt x="579954" y="417280"/>
                    <a:pt x="580991" y="415553"/>
                    <a:pt x="579954" y="412789"/>
                  </a:cubicBezTo>
                  <a:lnTo>
                    <a:pt x="553671" y="347157"/>
                  </a:lnTo>
                  <a:cubicBezTo>
                    <a:pt x="553671" y="346467"/>
                    <a:pt x="552633" y="346812"/>
                    <a:pt x="552288" y="347157"/>
                  </a:cubicBezTo>
                  <a:cubicBezTo>
                    <a:pt x="549867" y="353030"/>
                    <a:pt x="536034" y="392063"/>
                    <a:pt x="532576" y="403463"/>
                  </a:cubicBezTo>
                  <a:cubicBezTo>
                    <a:pt x="529117" y="414516"/>
                    <a:pt x="530501" y="416934"/>
                    <a:pt x="536034" y="418316"/>
                  </a:cubicBezTo>
                  <a:lnTo>
                    <a:pt x="545717" y="420389"/>
                  </a:lnTo>
                  <a:cubicBezTo>
                    <a:pt x="546409" y="421079"/>
                    <a:pt x="545717" y="427988"/>
                    <a:pt x="545025" y="428679"/>
                  </a:cubicBezTo>
                  <a:lnTo>
                    <a:pt x="519088" y="427643"/>
                  </a:lnTo>
                  <a:cubicBezTo>
                    <a:pt x="511480" y="427643"/>
                    <a:pt x="502834" y="428679"/>
                    <a:pt x="497647" y="428679"/>
                  </a:cubicBezTo>
                  <a:cubicBezTo>
                    <a:pt x="496609" y="427643"/>
                    <a:pt x="496609" y="421425"/>
                    <a:pt x="497301" y="420389"/>
                  </a:cubicBezTo>
                  <a:cubicBezTo>
                    <a:pt x="511826" y="418316"/>
                    <a:pt x="513901" y="415898"/>
                    <a:pt x="518051" y="407608"/>
                  </a:cubicBezTo>
                  <a:close/>
                  <a:moveTo>
                    <a:pt x="665027" y="410717"/>
                  </a:moveTo>
                  <a:cubicBezTo>
                    <a:pt x="665373" y="416243"/>
                    <a:pt x="674365" y="421079"/>
                    <a:pt x="679898" y="421079"/>
                  </a:cubicBezTo>
                  <a:cubicBezTo>
                    <a:pt x="694077" y="421079"/>
                    <a:pt x="704106" y="410371"/>
                    <a:pt x="704106" y="393445"/>
                  </a:cubicBezTo>
                  <a:cubicBezTo>
                    <a:pt x="704106" y="373065"/>
                    <a:pt x="689581" y="364083"/>
                    <a:pt x="664681" y="364774"/>
                  </a:cubicBezTo>
                  <a:lnTo>
                    <a:pt x="664681" y="411062"/>
                  </a:lnTo>
                  <a:close/>
                  <a:moveTo>
                    <a:pt x="636324" y="419007"/>
                  </a:moveTo>
                  <a:cubicBezTo>
                    <a:pt x="642548" y="417625"/>
                    <a:pt x="643240" y="414171"/>
                    <a:pt x="643240" y="407953"/>
                  </a:cubicBezTo>
                  <a:cubicBezTo>
                    <a:pt x="643932" y="397590"/>
                    <a:pt x="643932" y="381355"/>
                    <a:pt x="643932" y="365811"/>
                  </a:cubicBezTo>
                  <a:lnTo>
                    <a:pt x="643586" y="333340"/>
                  </a:lnTo>
                  <a:cubicBezTo>
                    <a:pt x="643240" y="328504"/>
                    <a:pt x="641165" y="326432"/>
                    <a:pt x="637015" y="325395"/>
                  </a:cubicBezTo>
                  <a:lnTo>
                    <a:pt x="627332" y="323668"/>
                  </a:lnTo>
                  <a:cubicBezTo>
                    <a:pt x="626986" y="321596"/>
                    <a:pt x="627332" y="316760"/>
                    <a:pt x="628369" y="315723"/>
                  </a:cubicBezTo>
                  <a:cubicBezTo>
                    <a:pt x="631136" y="315723"/>
                    <a:pt x="638744" y="316414"/>
                    <a:pt x="652923" y="316414"/>
                  </a:cubicBezTo>
                  <a:cubicBezTo>
                    <a:pt x="668140" y="316414"/>
                    <a:pt x="677477" y="315723"/>
                    <a:pt x="679898" y="315723"/>
                  </a:cubicBezTo>
                  <a:cubicBezTo>
                    <a:pt x="680589" y="316760"/>
                    <a:pt x="680935" y="322632"/>
                    <a:pt x="679898" y="323668"/>
                  </a:cubicBezTo>
                  <a:lnTo>
                    <a:pt x="670906" y="325395"/>
                  </a:lnTo>
                  <a:cubicBezTo>
                    <a:pt x="667448" y="326086"/>
                    <a:pt x="665027" y="327813"/>
                    <a:pt x="664681" y="334376"/>
                  </a:cubicBezTo>
                  <a:lnTo>
                    <a:pt x="664681" y="356484"/>
                  </a:lnTo>
                  <a:cubicBezTo>
                    <a:pt x="670560" y="355793"/>
                    <a:pt x="681973" y="355448"/>
                    <a:pt x="687160" y="355448"/>
                  </a:cubicBezTo>
                  <a:cubicBezTo>
                    <a:pt x="706526" y="355448"/>
                    <a:pt x="726239" y="365465"/>
                    <a:pt x="726239" y="389991"/>
                  </a:cubicBezTo>
                  <a:cubicBezTo>
                    <a:pt x="726239" y="403808"/>
                    <a:pt x="718284" y="415898"/>
                    <a:pt x="706526" y="422461"/>
                  </a:cubicBezTo>
                  <a:cubicBezTo>
                    <a:pt x="698572" y="426952"/>
                    <a:pt x="685777" y="429370"/>
                    <a:pt x="670906" y="429370"/>
                  </a:cubicBezTo>
                  <a:lnTo>
                    <a:pt x="626640" y="428679"/>
                  </a:lnTo>
                  <a:cubicBezTo>
                    <a:pt x="625603" y="427643"/>
                    <a:pt x="625603" y="421770"/>
                    <a:pt x="626640" y="420734"/>
                  </a:cubicBezTo>
                  <a:cubicBezTo>
                    <a:pt x="630099" y="420043"/>
                    <a:pt x="633211" y="420043"/>
                    <a:pt x="636324" y="419007"/>
                  </a:cubicBezTo>
                  <a:close/>
                  <a:moveTo>
                    <a:pt x="762896" y="418661"/>
                  </a:moveTo>
                  <a:cubicBezTo>
                    <a:pt x="769467" y="416934"/>
                    <a:pt x="770850" y="413480"/>
                    <a:pt x="771196" y="403808"/>
                  </a:cubicBezTo>
                  <a:lnTo>
                    <a:pt x="771542" y="328850"/>
                  </a:lnTo>
                  <a:cubicBezTo>
                    <a:pt x="771542" y="327813"/>
                    <a:pt x="770850" y="326432"/>
                    <a:pt x="769813" y="326432"/>
                  </a:cubicBezTo>
                  <a:lnTo>
                    <a:pt x="754596" y="326432"/>
                  </a:lnTo>
                  <a:cubicBezTo>
                    <a:pt x="752521" y="326777"/>
                    <a:pt x="749063" y="328504"/>
                    <a:pt x="746988" y="331613"/>
                  </a:cubicBezTo>
                  <a:cubicBezTo>
                    <a:pt x="744221" y="336104"/>
                    <a:pt x="740417" y="344049"/>
                    <a:pt x="737305" y="352684"/>
                  </a:cubicBezTo>
                  <a:cubicBezTo>
                    <a:pt x="736613" y="353375"/>
                    <a:pt x="729351" y="351993"/>
                    <a:pt x="729005" y="350612"/>
                  </a:cubicBezTo>
                  <a:cubicBezTo>
                    <a:pt x="730734" y="342321"/>
                    <a:pt x="732463" y="323323"/>
                    <a:pt x="733501" y="314687"/>
                  </a:cubicBezTo>
                  <a:cubicBezTo>
                    <a:pt x="733501" y="313996"/>
                    <a:pt x="736267" y="313651"/>
                    <a:pt x="736613" y="313996"/>
                  </a:cubicBezTo>
                  <a:cubicBezTo>
                    <a:pt x="740072" y="315723"/>
                    <a:pt x="745259" y="316414"/>
                    <a:pt x="753213" y="316414"/>
                  </a:cubicBezTo>
                  <a:lnTo>
                    <a:pt x="815116" y="316414"/>
                  </a:lnTo>
                  <a:cubicBezTo>
                    <a:pt x="821889" y="316704"/>
                    <a:pt x="828664" y="315888"/>
                    <a:pt x="835174" y="313996"/>
                  </a:cubicBezTo>
                  <a:cubicBezTo>
                    <a:pt x="835866" y="313996"/>
                    <a:pt x="837249" y="314342"/>
                    <a:pt x="837941" y="315032"/>
                  </a:cubicBezTo>
                  <a:cubicBezTo>
                    <a:pt x="835520" y="322632"/>
                    <a:pt x="833791" y="340940"/>
                    <a:pt x="833099" y="351648"/>
                  </a:cubicBezTo>
                  <a:cubicBezTo>
                    <a:pt x="832062" y="353030"/>
                    <a:pt x="825491" y="353030"/>
                    <a:pt x="824799" y="351648"/>
                  </a:cubicBezTo>
                  <a:cubicBezTo>
                    <a:pt x="823970" y="345175"/>
                    <a:pt x="822463" y="338808"/>
                    <a:pt x="820303" y="332649"/>
                  </a:cubicBezTo>
                  <a:cubicBezTo>
                    <a:pt x="819266" y="329886"/>
                    <a:pt x="816845" y="327122"/>
                    <a:pt x="813387" y="327122"/>
                  </a:cubicBezTo>
                  <a:cubicBezTo>
                    <a:pt x="809929" y="327122"/>
                    <a:pt x="798862" y="326432"/>
                    <a:pt x="794021" y="327122"/>
                  </a:cubicBezTo>
                  <a:cubicBezTo>
                    <a:pt x="793329" y="327122"/>
                    <a:pt x="792637" y="328159"/>
                    <a:pt x="792637" y="328850"/>
                  </a:cubicBezTo>
                  <a:cubicBezTo>
                    <a:pt x="792637" y="357866"/>
                    <a:pt x="792637" y="398972"/>
                    <a:pt x="793675" y="409680"/>
                  </a:cubicBezTo>
                  <a:cubicBezTo>
                    <a:pt x="793675" y="413135"/>
                    <a:pt x="795404" y="416589"/>
                    <a:pt x="800245" y="418316"/>
                  </a:cubicBezTo>
                  <a:lnTo>
                    <a:pt x="814424" y="420389"/>
                  </a:lnTo>
                  <a:cubicBezTo>
                    <a:pt x="815462" y="421770"/>
                    <a:pt x="814770" y="427643"/>
                    <a:pt x="813387" y="428679"/>
                  </a:cubicBezTo>
                  <a:lnTo>
                    <a:pt x="779496" y="427643"/>
                  </a:lnTo>
                  <a:lnTo>
                    <a:pt x="749409" y="428679"/>
                  </a:lnTo>
                  <a:cubicBezTo>
                    <a:pt x="748717" y="427643"/>
                    <a:pt x="748371" y="421425"/>
                    <a:pt x="749409" y="420389"/>
                  </a:cubicBezTo>
                  <a:lnTo>
                    <a:pt x="763242" y="418661"/>
                  </a:lnTo>
                  <a:close/>
                  <a:moveTo>
                    <a:pt x="871140" y="355793"/>
                  </a:moveTo>
                  <a:cubicBezTo>
                    <a:pt x="871140" y="356484"/>
                    <a:pt x="871832" y="357866"/>
                    <a:pt x="872523" y="357866"/>
                  </a:cubicBezTo>
                  <a:cubicBezTo>
                    <a:pt x="881515" y="358211"/>
                    <a:pt x="914714" y="357175"/>
                    <a:pt x="920247" y="356139"/>
                  </a:cubicBezTo>
                  <a:cubicBezTo>
                    <a:pt x="920939" y="355448"/>
                    <a:pt x="921631" y="354757"/>
                    <a:pt x="921631" y="353375"/>
                  </a:cubicBezTo>
                  <a:cubicBezTo>
                    <a:pt x="920247" y="339558"/>
                    <a:pt x="911256" y="323323"/>
                    <a:pt x="896039" y="323323"/>
                  </a:cubicBezTo>
                  <a:cubicBezTo>
                    <a:pt x="882206" y="323323"/>
                    <a:pt x="872523" y="335758"/>
                    <a:pt x="871140" y="355793"/>
                  </a:cubicBezTo>
                  <a:close/>
                  <a:moveTo>
                    <a:pt x="946184" y="402426"/>
                  </a:moveTo>
                  <a:cubicBezTo>
                    <a:pt x="946184" y="404499"/>
                    <a:pt x="945147" y="409335"/>
                    <a:pt x="944455" y="410026"/>
                  </a:cubicBezTo>
                  <a:cubicBezTo>
                    <a:pt x="932351" y="423843"/>
                    <a:pt x="912639" y="431097"/>
                    <a:pt x="899498" y="431097"/>
                  </a:cubicBezTo>
                  <a:cubicBezTo>
                    <a:pt x="885319" y="431097"/>
                    <a:pt x="873906" y="426261"/>
                    <a:pt x="865607" y="417625"/>
                  </a:cubicBezTo>
                  <a:cubicBezTo>
                    <a:pt x="854519" y="405355"/>
                    <a:pt x="848685" y="389235"/>
                    <a:pt x="849353" y="372719"/>
                  </a:cubicBezTo>
                  <a:cubicBezTo>
                    <a:pt x="849353" y="348194"/>
                    <a:pt x="859728" y="331268"/>
                    <a:pt x="874252" y="321941"/>
                  </a:cubicBezTo>
                  <a:cubicBezTo>
                    <a:pt x="882898" y="316414"/>
                    <a:pt x="895694" y="312614"/>
                    <a:pt x="904685" y="312614"/>
                  </a:cubicBezTo>
                  <a:cubicBezTo>
                    <a:pt x="932005" y="312614"/>
                    <a:pt x="941689" y="336794"/>
                    <a:pt x="944109" y="352684"/>
                  </a:cubicBezTo>
                  <a:cubicBezTo>
                    <a:pt x="944109" y="353721"/>
                    <a:pt x="945493" y="355102"/>
                    <a:pt x="948259" y="355793"/>
                  </a:cubicBezTo>
                  <a:cubicBezTo>
                    <a:pt x="948259" y="356829"/>
                    <a:pt x="946876" y="361665"/>
                    <a:pt x="946184" y="362356"/>
                  </a:cubicBezTo>
                  <a:cubicBezTo>
                    <a:pt x="934080" y="365811"/>
                    <a:pt x="896039" y="367883"/>
                    <a:pt x="872177" y="368574"/>
                  </a:cubicBezTo>
                  <a:cubicBezTo>
                    <a:pt x="871140" y="368574"/>
                    <a:pt x="870448" y="370301"/>
                    <a:pt x="870448" y="371683"/>
                  </a:cubicBezTo>
                  <a:cubicBezTo>
                    <a:pt x="871140" y="381010"/>
                    <a:pt x="875290" y="392754"/>
                    <a:pt x="882206" y="400354"/>
                  </a:cubicBezTo>
                  <a:cubicBezTo>
                    <a:pt x="890506" y="408989"/>
                    <a:pt x="900189" y="412444"/>
                    <a:pt x="912639" y="412444"/>
                  </a:cubicBezTo>
                  <a:cubicBezTo>
                    <a:pt x="924051" y="412444"/>
                    <a:pt x="934426" y="408989"/>
                    <a:pt x="944801" y="400699"/>
                  </a:cubicBezTo>
                  <a:lnTo>
                    <a:pt x="946184" y="402426"/>
                  </a:lnTo>
                  <a:close/>
                  <a:moveTo>
                    <a:pt x="993908" y="418661"/>
                  </a:moveTo>
                  <a:cubicBezTo>
                    <a:pt x="1000479" y="416934"/>
                    <a:pt x="1001862" y="413480"/>
                    <a:pt x="1002208" y="403808"/>
                  </a:cubicBezTo>
                  <a:lnTo>
                    <a:pt x="1002554" y="328850"/>
                  </a:lnTo>
                  <a:cubicBezTo>
                    <a:pt x="1002554" y="327813"/>
                    <a:pt x="1001862" y="326432"/>
                    <a:pt x="1000825" y="326432"/>
                  </a:cubicBezTo>
                  <a:lnTo>
                    <a:pt x="985609" y="326432"/>
                  </a:lnTo>
                  <a:cubicBezTo>
                    <a:pt x="983534" y="326777"/>
                    <a:pt x="980075" y="328504"/>
                    <a:pt x="978000" y="331613"/>
                  </a:cubicBezTo>
                  <a:cubicBezTo>
                    <a:pt x="974888" y="336104"/>
                    <a:pt x="971084" y="344049"/>
                    <a:pt x="968317" y="352684"/>
                  </a:cubicBezTo>
                  <a:cubicBezTo>
                    <a:pt x="967280" y="353375"/>
                    <a:pt x="960363" y="351993"/>
                    <a:pt x="959672" y="350612"/>
                  </a:cubicBezTo>
                  <a:cubicBezTo>
                    <a:pt x="961747" y="342321"/>
                    <a:pt x="963476" y="323323"/>
                    <a:pt x="964167" y="314687"/>
                  </a:cubicBezTo>
                  <a:cubicBezTo>
                    <a:pt x="964167" y="313996"/>
                    <a:pt x="967280" y="313651"/>
                    <a:pt x="967626" y="313996"/>
                  </a:cubicBezTo>
                  <a:cubicBezTo>
                    <a:pt x="971084" y="315723"/>
                    <a:pt x="976271" y="316414"/>
                    <a:pt x="983879" y="316414"/>
                  </a:cubicBezTo>
                  <a:lnTo>
                    <a:pt x="1046128" y="316414"/>
                  </a:lnTo>
                  <a:cubicBezTo>
                    <a:pt x="1052902" y="316704"/>
                    <a:pt x="1059677" y="315888"/>
                    <a:pt x="1066186" y="313996"/>
                  </a:cubicBezTo>
                  <a:cubicBezTo>
                    <a:pt x="1066878" y="313996"/>
                    <a:pt x="1068261" y="314342"/>
                    <a:pt x="1068953" y="315032"/>
                  </a:cubicBezTo>
                  <a:cubicBezTo>
                    <a:pt x="1066319" y="327081"/>
                    <a:pt x="1064700" y="339329"/>
                    <a:pt x="1064111" y="351648"/>
                  </a:cubicBezTo>
                  <a:cubicBezTo>
                    <a:pt x="1063074" y="353030"/>
                    <a:pt x="1056503" y="353030"/>
                    <a:pt x="1055466" y="351648"/>
                  </a:cubicBezTo>
                  <a:cubicBezTo>
                    <a:pt x="1054749" y="345188"/>
                    <a:pt x="1053358" y="338820"/>
                    <a:pt x="1051316" y="332649"/>
                  </a:cubicBezTo>
                  <a:cubicBezTo>
                    <a:pt x="1050278" y="329886"/>
                    <a:pt x="1047857" y="327122"/>
                    <a:pt x="1044053" y="327122"/>
                  </a:cubicBezTo>
                  <a:cubicBezTo>
                    <a:pt x="1040595" y="327122"/>
                    <a:pt x="1029529" y="326432"/>
                    <a:pt x="1025033" y="327122"/>
                  </a:cubicBezTo>
                  <a:cubicBezTo>
                    <a:pt x="1024341" y="327122"/>
                    <a:pt x="1023650" y="328159"/>
                    <a:pt x="1023650" y="328850"/>
                  </a:cubicBezTo>
                  <a:cubicBezTo>
                    <a:pt x="1023650" y="357866"/>
                    <a:pt x="1023650" y="398972"/>
                    <a:pt x="1024687" y="409680"/>
                  </a:cubicBezTo>
                  <a:cubicBezTo>
                    <a:pt x="1024687" y="413135"/>
                    <a:pt x="1026416" y="416589"/>
                    <a:pt x="1031258" y="418316"/>
                  </a:cubicBezTo>
                  <a:lnTo>
                    <a:pt x="1045437" y="420389"/>
                  </a:lnTo>
                  <a:cubicBezTo>
                    <a:pt x="1046474" y="421770"/>
                    <a:pt x="1045437" y="427643"/>
                    <a:pt x="1044399" y="428679"/>
                  </a:cubicBezTo>
                  <a:lnTo>
                    <a:pt x="1010508" y="427643"/>
                  </a:lnTo>
                  <a:lnTo>
                    <a:pt x="980421" y="428679"/>
                  </a:lnTo>
                  <a:cubicBezTo>
                    <a:pt x="979384" y="427643"/>
                    <a:pt x="979384" y="421425"/>
                    <a:pt x="980421" y="420389"/>
                  </a:cubicBezTo>
                  <a:cubicBezTo>
                    <a:pt x="985954" y="420043"/>
                    <a:pt x="990796" y="419352"/>
                    <a:pt x="993908" y="418661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2" name="Полилиния 177">
              <a:extLst>
                <a:ext uri="{FF2B5EF4-FFF2-40B4-BE49-F238E27FC236}">
                  <a16:creationId xmlns:a16="http://schemas.microsoft.com/office/drawing/2014/main" id="{0EBA8D0E-DF6E-44E9-8F4E-B0FE57CC9C71}"/>
                </a:ext>
              </a:extLst>
            </p:cNvPr>
            <p:cNvSpPr/>
            <p:nvPr/>
          </p:nvSpPr>
          <p:spPr>
            <a:xfrm>
              <a:off x="1111651" y="8401326"/>
              <a:ext cx="493148" cy="194043"/>
            </a:xfrm>
            <a:custGeom>
              <a:avLst/>
              <a:gdLst>
                <a:gd name="connsiteX0" fmla="*/ 153893 w 493148"/>
                <a:gd name="connsiteY0" fmla="*/ 43870 h 194043"/>
                <a:gd name="connsiteX1" fmla="*/ 152510 w 493148"/>
                <a:gd name="connsiteY1" fmla="*/ 43870 h 194043"/>
                <a:gd name="connsiteX2" fmla="*/ 149743 w 493148"/>
                <a:gd name="connsiteY2" fmla="*/ 50087 h 194043"/>
                <a:gd name="connsiteX3" fmla="*/ 145247 w 493148"/>
                <a:gd name="connsiteY3" fmla="*/ 62177 h 194043"/>
                <a:gd name="connsiteX4" fmla="*/ 134872 w 493148"/>
                <a:gd name="connsiteY4" fmla="*/ 88776 h 194043"/>
                <a:gd name="connsiteX5" fmla="*/ 129339 w 493148"/>
                <a:gd name="connsiteY5" fmla="*/ 101902 h 194043"/>
                <a:gd name="connsiteX6" fmla="*/ 122423 w 493148"/>
                <a:gd name="connsiteY6" fmla="*/ 118483 h 194043"/>
                <a:gd name="connsiteX7" fmla="*/ 115852 w 493148"/>
                <a:gd name="connsiteY7" fmla="*/ 134718 h 194043"/>
                <a:gd name="connsiteX8" fmla="*/ 110319 w 493148"/>
                <a:gd name="connsiteY8" fmla="*/ 148190 h 194043"/>
                <a:gd name="connsiteX9" fmla="*/ 106860 w 493148"/>
                <a:gd name="connsiteY9" fmla="*/ 155789 h 194043"/>
                <a:gd name="connsiteX10" fmla="*/ 102019 w 493148"/>
                <a:gd name="connsiteY10" fmla="*/ 164079 h 194043"/>
                <a:gd name="connsiteX11" fmla="*/ 93373 w 493148"/>
                <a:gd name="connsiteY11" fmla="*/ 166497 h 194043"/>
                <a:gd name="connsiteX12" fmla="*/ 84382 w 493148"/>
                <a:gd name="connsiteY12" fmla="*/ 166497 h 194043"/>
                <a:gd name="connsiteX13" fmla="*/ 75390 w 493148"/>
                <a:gd name="connsiteY13" fmla="*/ 164079 h 194043"/>
                <a:gd name="connsiteX14" fmla="*/ 70203 w 493148"/>
                <a:gd name="connsiteY14" fmla="*/ 155789 h 194043"/>
                <a:gd name="connsiteX15" fmla="*/ 66745 w 493148"/>
                <a:gd name="connsiteY15" fmla="*/ 147844 h 194043"/>
                <a:gd name="connsiteX16" fmla="*/ 54641 w 493148"/>
                <a:gd name="connsiteY16" fmla="*/ 118483 h 194043"/>
                <a:gd name="connsiteX17" fmla="*/ 38733 w 493148"/>
                <a:gd name="connsiteY17" fmla="*/ 80831 h 194043"/>
                <a:gd name="connsiteX18" fmla="*/ 24900 w 493148"/>
                <a:gd name="connsiteY18" fmla="*/ 46288 h 194043"/>
                <a:gd name="connsiteX19" fmla="*/ 23516 w 493148"/>
                <a:gd name="connsiteY19" fmla="*/ 46288 h 194043"/>
                <a:gd name="connsiteX20" fmla="*/ 23516 w 493148"/>
                <a:gd name="connsiteY20" fmla="*/ 183769 h 194043"/>
                <a:gd name="connsiteX21" fmla="*/ 22133 w 493148"/>
                <a:gd name="connsiteY21" fmla="*/ 187569 h 194043"/>
                <a:gd name="connsiteX22" fmla="*/ 18329 w 493148"/>
                <a:gd name="connsiteY22" fmla="*/ 188605 h 194043"/>
                <a:gd name="connsiteX23" fmla="*/ 4842 w 493148"/>
                <a:gd name="connsiteY23" fmla="*/ 188605 h 194043"/>
                <a:gd name="connsiteX24" fmla="*/ 1383 w 493148"/>
                <a:gd name="connsiteY24" fmla="*/ 187569 h 194043"/>
                <a:gd name="connsiteX25" fmla="*/ 0 w 493148"/>
                <a:gd name="connsiteY25" fmla="*/ 184114 h 194043"/>
                <a:gd name="connsiteX26" fmla="*/ 0 w 493148"/>
                <a:gd name="connsiteY26" fmla="*/ 13472 h 194043"/>
                <a:gd name="connsiteX27" fmla="*/ 2767 w 493148"/>
                <a:gd name="connsiteY27" fmla="*/ 3800 h 194043"/>
                <a:gd name="connsiteX28" fmla="*/ 13141 w 493148"/>
                <a:gd name="connsiteY28" fmla="*/ 345 h 194043"/>
                <a:gd name="connsiteX29" fmla="*/ 20058 w 493148"/>
                <a:gd name="connsiteY29" fmla="*/ 345 h 194043"/>
                <a:gd name="connsiteX30" fmla="*/ 29395 w 493148"/>
                <a:gd name="connsiteY30" fmla="*/ 2073 h 194043"/>
                <a:gd name="connsiteX31" fmla="*/ 35274 w 493148"/>
                <a:gd name="connsiteY31" fmla="*/ 10708 h 194043"/>
                <a:gd name="connsiteX32" fmla="*/ 72278 w 493148"/>
                <a:gd name="connsiteY32" fmla="*/ 102593 h 194043"/>
                <a:gd name="connsiteX33" fmla="*/ 75044 w 493148"/>
                <a:gd name="connsiteY33" fmla="*/ 109847 h 194043"/>
                <a:gd name="connsiteX34" fmla="*/ 88186 w 493148"/>
                <a:gd name="connsiteY34" fmla="*/ 143354 h 194043"/>
                <a:gd name="connsiteX35" fmla="*/ 89223 w 493148"/>
                <a:gd name="connsiteY35" fmla="*/ 143354 h 194043"/>
                <a:gd name="connsiteX36" fmla="*/ 91990 w 493148"/>
                <a:gd name="connsiteY36" fmla="*/ 136445 h 194043"/>
                <a:gd name="connsiteX37" fmla="*/ 108935 w 493148"/>
                <a:gd name="connsiteY37" fmla="*/ 93612 h 194043"/>
                <a:gd name="connsiteX38" fmla="*/ 115852 w 493148"/>
                <a:gd name="connsiteY38" fmla="*/ 76340 h 194043"/>
                <a:gd name="connsiteX39" fmla="*/ 142135 w 493148"/>
                <a:gd name="connsiteY39" fmla="*/ 10708 h 194043"/>
                <a:gd name="connsiteX40" fmla="*/ 148014 w 493148"/>
                <a:gd name="connsiteY40" fmla="*/ 2073 h 194043"/>
                <a:gd name="connsiteX41" fmla="*/ 157005 w 493148"/>
                <a:gd name="connsiteY41" fmla="*/ 0 h 194043"/>
                <a:gd name="connsiteX42" fmla="*/ 163922 w 493148"/>
                <a:gd name="connsiteY42" fmla="*/ 0 h 194043"/>
                <a:gd name="connsiteX43" fmla="*/ 174643 w 493148"/>
                <a:gd name="connsiteY43" fmla="*/ 3454 h 194043"/>
                <a:gd name="connsiteX44" fmla="*/ 177409 w 493148"/>
                <a:gd name="connsiteY44" fmla="*/ 13817 h 194043"/>
                <a:gd name="connsiteX45" fmla="*/ 177409 w 493148"/>
                <a:gd name="connsiteY45" fmla="*/ 183769 h 194043"/>
                <a:gd name="connsiteX46" fmla="*/ 176372 w 493148"/>
                <a:gd name="connsiteY46" fmla="*/ 187569 h 194043"/>
                <a:gd name="connsiteX47" fmla="*/ 172222 w 493148"/>
                <a:gd name="connsiteY47" fmla="*/ 188605 h 194043"/>
                <a:gd name="connsiteX48" fmla="*/ 159080 w 493148"/>
                <a:gd name="connsiteY48" fmla="*/ 188605 h 194043"/>
                <a:gd name="connsiteX49" fmla="*/ 154930 w 493148"/>
                <a:gd name="connsiteY49" fmla="*/ 187569 h 194043"/>
                <a:gd name="connsiteX50" fmla="*/ 153893 w 493148"/>
                <a:gd name="connsiteY50" fmla="*/ 184114 h 194043"/>
                <a:gd name="connsiteX51" fmla="*/ 242425 w 493148"/>
                <a:gd name="connsiteY51" fmla="*/ 183423 h 194043"/>
                <a:gd name="connsiteX52" fmla="*/ 241387 w 493148"/>
                <a:gd name="connsiteY52" fmla="*/ 187569 h 194043"/>
                <a:gd name="connsiteX53" fmla="*/ 236891 w 493148"/>
                <a:gd name="connsiteY53" fmla="*/ 188605 h 194043"/>
                <a:gd name="connsiteX54" fmla="*/ 223750 w 493148"/>
                <a:gd name="connsiteY54" fmla="*/ 188605 h 194043"/>
                <a:gd name="connsiteX55" fmla="*/ 219254 w 493148"/>
                <a:gd name="connsiteY55" fmla="*/ 187569 h 194043"/>
                <a:gd name="connsiteX56" fmla="*/ 217871 w 493148"/>
                <a:gd name="connsiteY56" fmla="*/ 183423 h 194043"/>
                <a:gd name="connsiteX57" fmla="*/ 217871 w 493148"/>
                <a:gd name="connsiteY57" fmla="*/ 46288 h 194043"/>
                <a:gd name="connsiteX58" fmla="*/ 220292 w 493148"/>
                <a:gd name="connsiteY58" fmla="*/ 28671 h 194043"/>
                <a:gd name="connsiteX59" fmla="*/ 241733 w 493148"/>
                <a:gd name="connsiteY59" fmla="*/ 3800 h 194043"/>
                <a:gd name="connsiteX60" fmla="*/ 263520 w 493148"/>
                <a:gd name="connsiteY60" fmla="*/ 345 h 194043"/>
                <a:gd name="connsiteX61" fmla="*/ 335452 w 493148"/>
                <a:gd name="connsiteY61" fmla="*/ 345 h 194043"/>
                <a:gd name="connsiteX62" fmla="*/ 339602 w 493148"/>
                <a:gd name="connsiteY62" fmla="*/ 1382 h 194043"/>
                <a:gd name="connsiteX63" fmla="*/ 340639 w 493148"/>
                <a:gd name="connsiteY63" fmla="*/ 5527 h 194043"/>
                <a:gd name="connsiteX64" fmla="*/ 340639 w 493148"/>
                <a:gd name="connsiteY64" fmla="*/ 16581 h 194043"/>
                <a:gd name="connsiteX65" fmla="*/ 339602 w 493148"/>
                <a:gd name="connsiteY65" fmla="*/ 21071 h 194043"/>
                <a:gd name="connsiteX66" fmla="*/ 335452 w 493148"/>
                <a:gd name="connsiteY66" fmla="*/ 22453 h 194043"/>
                <a:gd name="connsiteX67" fmla="*/ 263866 w 493148"/>
                <a:gd name="connsiteY67" fmla="*/ 22453 h 194043"/>
                <a:gd name="connsiteX68" fmla="*/ 247266 w 493148"/>
                <a:gd name="connsiteY68" fmla="*/ 27289 h 194043"/>
                <a:gd name="connsiteX69" fmla="*/ 242425 w 493148"/>
                <a:gd name="connsiteY69" fmla="*/ 42488 h 194043"/>
                <a:gd name="connsiteX70" fmla="*/ 432629 w 493148"/>
                <a:gd name="connsiteY70" fmla="*/ 160971 h 194043"/>
                <a:gd name="connsiteX71" fmla="*/ 424675 w 493148"/>
                <a:gd name="connsiteY71" fmla="*/ 177206 h 194043"/>
                <a:gd name="connsiteX72" fmla="*/ 415338 w 493148"/>
                <a:gd name="connsiteY72" fmla="*/ 187569 h 194043"/>
                <a:gd name="connsiteX73" fmla="*/ 403234 w 493148"/>
                <a:gd name="connsiteY73" fmla="*/ 192405 h 194043"/>
                <a:gd name="connsiteX74" fmla="*/ 379026 w 493148"/>
                <a:gd name="connsiteY74" fmla="*/ 193441 h 194043"/>
                <a:gd name="connsiteX75" fmla="*/ 366922 w 493148"/>
                <a:gd name="connsiteY75" fmla="*/ 191023 h 194043"/>
                <a:gd name="connsiteX76" fmla="*/ 363464 w 493148"/>
                <a:gd name="connsiteY76" fmla="*/ 189296 h 194043"/>
                <a:gd name="connsiteX77" fmla="*/ 363464 w 493148"/>
                <a:gd name="connsiteY77" fmla="*/ 186532 h 194043"/>
                <a:gd name="connsiteX78" fmla="*/ 366231 w 493148"/>
                <a:gd name="connsiteY78" fmla="*/ 173061 h 194043"/>
                <a:gd name="connsiteX79" fmla="*/ 367614 w 493148"/>
                <a:gd name="connsiteY79" fmla="*/ 170643 h 194043"/>
                <a:gd name="connsiteX80" fmla="*/ 371072 w 493148"/>
                <a:gd name="connsiteY80" fmla="*/ 170643 h 194043"/>
                <a:gd name="connsiteX81" fmla="*/ 388363 w 493148"/>
                <a:gd name="connsiteY81" fmla="*/ 172024 h 194043"/>
                <a:gd name="connsiteX82" fmla="*/ 401505 w 493148"/>
                <a:gd name="connsiteY82" fmla="*/ 168570 h 194043"/>
                <a:gd name="connsiteX83" fmla="*/ 410496 w 493148"/>
                <a:gd name="connsiteY83" fmla="*/ 155789 h 194043"/>
                <a:gd name="connsiteX84" fmla="*/ 417413 w 493148"/>
                <a:gd name="connsiteY84" fmla="*/ 136790 h 194043"/>
                <a:gd name="connsiteX85" fmla="*/ 413263 w 493148"/>
                <a:gd name="connsiteY85" fmla="*/ 136790 h 194043"/>
                <a:gd name="connsiteX86" fmla="*/ 406346 w 493148"/>
                <a:gd name="connsiteY86" fmla="*/ 135754 h 194043"/>
                <a:gd name="connsiteX87" fmla="*/ 400467 w 493148"/>
                <a:gd name="connsiteY87" fmla="*/ 127464 h 194043"/>
                <a:gd name="connsiteX88" fmla="*/ 348593 w 493148"/>
                <a:gd name="connsiteY88" fmla="*/ 3109 h 194043"/>
                <a:gd name="connsiteX89" fmla="*/ 351014 w 493148"/>
                <a:gd name="connsiteY89" fmla="*/ 0 h 194043"/>
                <a:gd name="connsiteX90" fmla="*/ 370035 w 493148"/>
                <a:gd name="connsiteY90" fmla="*/ 0 h 194043"/>
                <a:gd name="connsiteX91" fmla="*/ 373493 w 493148"/>
                <a:gd name="connsiteY91" fmla="*/ 1036 h 194043"/>
                <a:gd name="connsiteX92" fmla="*/ 375222 w 493148"/>
                <a:gd name="connsiteY92" fmla="*/ 3800 h 194043"/>
                <a:gd name="connsiteX93" fmla="*/ 403234 w 493148"/>
                <a:gd name="connsiteY93" fmla="*/ 73922 h 194043"/>
                <a:gd name="connsiteX94" fmla="*/ 421909 w 493148"/>
                <a:gd name="connsiteY94" fmla="*/ 120901 h 194043"/>
                <a:gd name="connsiteX95" fmla="*/ 423984 w 493148"/>
                <a:gd name="connsiteY95" fmla="*/ 120901 h 194043"/>
                <a:gd name="connsiteX96" fmla="*/ 441967 w 493148"/>
                <a:gd name="connsiteY96" fmla="*/ 72195 h 194043"/>
                <a:gd name="connsiteX97" fmla="*/ 467904 w 493148"/>
                <a:gd name="connsiteY97" fmla="*/ 3109 h 194043"/>
                <a:gd name="connsiteX98" fmla="*/ 469979 w 493148"/>
                <a:gd name="connsiteY98" fmla="*/ 691 h 194043"/>
                <a:gd name="connsiteX99" fmla="*/ 473437 w 493148"/>
                <a:gd name="connsiteY99" fmla="*/ 0 h 194043"/>
                <a:gd name="connsiteX100" fmla="*/ 490382 w 493148"/>
                <a:gd name="connsiteY100" fmla="*/ 0 h 194043"/>
                <a:gd name="connsiteX101" fmla="*/ 493149 w 493148"/>
                <a:gd name="connsiteY101" fmla="*/ 1036 h 194043"/>
                <a:gd name="connsiteX102" fmla="*/ 493149 w 493148"/>
                <a:gd name="connsiteY102" fmla="*/ 3454 h 19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493148" h="194043">
                  <a:moveTo>
                    <a:pt x="153893" y="43870"/>
                  </a:moveTo>
                  <a:lnTo>
                    <a:pt x="152510" y="43870"/>
                  </a:lnTo>
                  <a:lnTo>
                    <a:pt x="149743" y="50087"/>
                  </a:lnTo>
                  <a:lnTo>
                    <a:pt x="145247" y="62177"/>
                  </a:lnTo>
                  <a:cubicBezTo>
                    <a:pt x="141685" y="71003"/>
                    <a:pt x="138226" y="79869"/>
                    <a:pt x="134872" y="88776"/>
                  </a:cubicBezTo>
                  <a:lnTo>
                    <a:pt x="129339" y="101902"/>
                  </a:lnTo>
                  <a:lnTo>
                    <a:pt x="122423" y="118483"/>
                  </a:lnTo>
                  <a:lnTo>
                    <a:pt x="115852" y="134718"/>
                  </a:lnTo>
                  <a:lnTo>
                    <a:pt x="110319" y="148190"/>
                  </a:lnTo>
                  <a:cubicBezTo>
                    <a:pt x="109180" y="150729"/>
                    <a:pt x="108027" y="153262"/>
                    <a:pt x="106860" y="155789"/>
                  </a:cubicBezTo>
                  <a:cubicBezTo>
                    <a:pt x="105477" y="159934"/>
                    <a:pt x="103748" y="162698"/>
                    <a:pt x="102019" y="164079"/>
                  </a:cubicBezTo>
                  <a:cubicBezTo>
                    <a:pt x="100290" y="165807"/>
                    <a:pt x="97177" y="166497"/>
                    <a:pt x="93373" y="166497"/>
                  </a:cubicBezTo>
                  <a:lnTo>
                    <a:pt x="84382" y="166497"/>
                  </a:lnTo>
                  <a:cubicBezTo>
                    <a:pt x="80232" y="166497"/>
                    <a:pt x="77465" y="165807"/>
                    <a:pt x="75390" y="164079"/>
                  </a:cubicBezTo>
                  <a:cubicBezTo>
                    <a:pt x="73315" y="162698"/>
                    <a:pt x="71932" y="159934"/>
                    <a:pt x="70203" y="155789"/>
                  </a:cubicBezTo>
                  <a:lnTo>
                    <a:pt x="66745" y="147844"/>
                  </a:lnTo>
                  <a:cubicBezTo>
                    <a:pt x="62421" y="138178"/>
                    <a:pt x="58384" y="128387"/>
                    <a:pt x="54641" y="118483"/>
                  </a:cubicBezTo>
                  <a:cubicBezTo>
                    <a:pt x="49181" y="105999"/>
                    <a:pt x="43878" y="93447"/>
                    <a:pt x="38733" y="80831"/>
                  </a:cubicBezTo>
                  <a:lnTo>
                    <a:pt x="24900" y="46288"/>
                  </a:lnTo>
                  <a:lnTo>
                    <a:pt x="23516" y="46288"/>
                  </a:lnTo>
                  <a:lnTo>
                    <a:pt x="23516" y="183769"/>
                  </a:lnTo>
                  <a:cubicBezTo>
                    <a:pt x="23516" y="185841"/>
                    <a:pt x="23170" y="187223"/>
                    <a:pt x="22133" y="187569"/>
                  </a:cubicBezTo>
                  <a:cubicBezTo>
                    <a:pt x="21441" y="188259"/>
                    <a:pt x="20404" y="188605"/>
                    <a:pt x="18329" y="188605"/>
                  </a:cubicBezTo>
                  <a:lnTo>
                    <a:pt x="4842" y="188605"/>
                  </a:lnTo>
                  <a:cubicBezTo>
                    <a:pt x="3617" y="188571"/>
                    <a:pt x="2424" y="188214"/>
                    <a:pt x="1383" y="187569"/>
                  </a:cubicBezTo>
                  <a:cubicBezTo>
                    <a:pt x="346" y="187223"/>
                    <a:pt x="0" y="185841"/>
                    <a:pt x="0" y="184114"/>
                  </a:cubicBezTo>
                  <a:lnTo>
                    <a:pt x="0" y="13472"/>
                  </a:lnTo>
                  <a:cubicBezTo>
                    <a:pt x="0" y="9327"/>
                    <a:pt x="692" y="6218"/>
                    <a:pt x="2767" y="3800"/>
                  </a:cubicBezTo>
                  <a:cubicBezTo>
                    <a:pt x="4496" y="1382"/>
                    <a:pt x="7954" y="345"/>
                    <a:pt x="13141" y="345"/>
                  </a:cubicBezTo>
                  <a:lnTo>
                    <a:pt x="20058" y="345"/>
                  </a:lnTo>
                  <a:cubicBezTo>
                    <a:pt x="24208" y="345"/>
                    <a:pt x="27320" y="691"/>
                    <a:pt x="29395" y="2073"/>
                  </a:cubicBezTo>
                  <a:cubicBezTo>
                    <a:pt x="31470" y="3454"/>
                    <a:pt x="33199" y="6218"/>
                    <a:pt x="35274" y="10708"/>
                  </a:cubicBezTo>
                  <a:lnTo>
                    <a:pt x="72278" y="102593"/>
                  </a:lnTo>
                  <a:cubicBezTo>
                    <a:pt x="72278" y="103629"/>
                    <a:pt x="73661" y="106047"/>
                    <a:pt x="75044" y="109847"/>
                  </a:cubicBezTo>
                  <a:cubicBezTo>
                    <a:pt x="79213" y="121098"/>
                    <a:pt x="83594" y="132269"/>
                    <a:pt x="88186" y="143354"/>
                  </a:cubicBezTo>
                  <a:lnTo>
                    <a:pt x="89223" y="143354"/>
                  </a:lnTo>
                  <a:lnTo>
                    <a:pt x="91990" y="136445"/>
                  </a:lnTo>
                  <a:cubicBezTo>
                    <a:pt x="97854" y="122253"/>
                    <a:pt x="103503" y="107974"/>
                    <a:pt x="108935" y="93612"/>
                  </a:cubicBezTo>
                  <a:lnTo>
                    <a:pt x="115852" y="76340"/>
                  </a:lnTo>
                  <a:cubicBezTo>
                    <a:pt x="124435" y="54392"/>
                    <a:pt x="133197" y="32514"/>
                    <a:pt x="142135" y="10708"/>
                  </a:cubicBezTo>
                  <a:cubicBezTo>
                    <a:pt x="143864" y="6218"/>
                    <a:pt x="145593" y="3454"/>
                    <a:pt x="148014" y="2073"/>
                  </a:cubicBezTo>
                  <a:cubicBezTo>
                    <a:pt x="150089" y="691"/>
                    <a:pt x="153201" y="0"/>
                    <a:pt x="157005" y="0"/>
                  </a:cubicBezTo>
                  <a:lnTo>
                    <a:pt x="163922" y="0"/>
                  </a:lnTo>
                  <a:cubicBezTo>
                    <a:pt x="169455" y="0"/>
                    <a:pt x="172913" y="1382"/>
                    <a:pt x="174643" y="3454"/>
                  </a:cubicBezTo>
                  <a:cubicBezTo>
                    <a:pt x="176372" y="6218"/>
                    <a:pt x="177409" y="9327"/>
                    <a:pt x="177409" y="13817"/>
                  </a:cubicBezTo>
                  <a:lnTo>
                    <a:pt x="177409" y="183769"/>
                  </a:lnTo>
                  <a:cubicBezTo>
                    <a:pt x="177409" y="185841"/>
                    <a:pt x="177063" y="187223"/>
                    <a:pt x="176372" y="187569"/>
                  </a:cubicBezTo>
                  <a:cubicBezTo>
                    <a:pt x="175680" y="188259"/>
                    <a:pt x="174297" y="188605"/>
                    <a:pt x="172222" y="188605"/>
                  </a:cubicBezTo>
                  <a:lnTo>
                    <a:pt x="159080" y="188605"/>
                  </a:lnTo>
                  <a:cubicBezTo>
                    <a:pt x="157622" y="188706"/>
                    <a:pt x="156169" y="188343"/>
                    <a:pt x="154930" y="187569"/>
                  </a:cubicBezTo>
                  <a:cubicBezTo>
                    <a:pt x="154239" y="187223"/>
                    <a:pt x="153893" y="185841"/>
                    <a:pt x="153893" y="184114"/>
                  </a:cubicBezTo>
                  <a:close/>
                  <a:moveTo>
                    <a:pt x="242425" y="183423"/>
                  </a:moveTo>
                  <a:cubicBezTo>
                    <a:pt x="242425" y="185496"/>
                    <a:pt x="242079" y="186878"/>
                    <a:pt x="241387" y="187569"/>
                  </a:cubicBezTo>
                  <a:cubicBezTo>
                    <a:pt x="240350" y="188259"/>
                    <a:pt x="238966" y="188605"/>
                    <a:pt x="236891" y="188605"/>
                  </a:cubicBezTo>
                  <a:lnTo>
                    <a:pt x="223750" y="188605"/>
                  </a:lnTo>
                  <a:cubicBezTo>
                    <a:pt x="221675" y="188605"/>
                    <a:pt x="220292" y="188259"/>
                    <a:pt x="219254" y="187569"/>
                  </a:cubicBezTo>
                  <a:cubicBezTo>
                    <a:pt x="218563" y="186878"/>
                    <a:pt x="217871" y="185496"/>
                    <a:pt x="217871" y="183423"/>
                  </a:cubicBezTo>
                  <a:lnTo>
                    <a:pt x="217871" y="46288"/>
                  </a:lnTo>
                  <a:cubicBezTo>
                    <a:pt x="217871" y="40070"/>
                    <a:pt x="218563" y="34198"/>
                    <a:pt x="220292" y="28671"/>
                  </a:cubicBezTo>
                  <a:cubicBezTo>
                    <a:pt x="223110" y="17466"/>
                    <a:pt x="231058" y="8247"/>
                    <a:pt x="241733" y="3800"/>
                  </a:cubicBezTo>
                  <a:cubicBezTo>
                    <a:pt x="248690" y="1199"/>
                    <a:pt x="256099" y="25"/>
                    <a:pt x="263520" y="345"/>
                  </a:cubicBezTo>
                  <a:lnTo>
                    <a:pt x="335452" y="345"/>
                  </a:lnTo>
                  <a:cubicBezTo>
                    <a:pt x="337873" y="345"/>
                    <a:pt x="338910" y="345"/>
                    <a:pt x="339602" y="1382"/>
                  </a:cubicBezTo>
                  <a:cubicBezTo>
                    <a:pt x="340294" y="2418"/>
                    <a:pt x="340639" y="3800"/>
                    <a:pt x="340639" y="5527"/>
                  </a:cubicBezTo>
                  <a:lnTo>
                    <a:pt x="340639" y="16581"/>
                  </a:lnTo>
                  <a:cubicBezTo>
                    <a:pt x="340639" y="18999"/>
                    <a:pt x="340639" y="20035"/>
                    <a:pt x="339602" y="21071"/>
                  </a:cubicBezTo>
                  <a:cubicBezTo>
                    <a:pt x="339256" y="22108"/>
                    <a:pt x="337873" y="22453"/>
                    <a:pt x="335452" y="22453"/>
                  </a:cubicBezTo>
                  <a:lnTo>
                    <a:pt x="263866" y="22453"/>
                  </a:lnTo>
                  <a:cubicBezTo>
                    <a:pt x="256258" y="22453"/>
                    <a:pt x="250724" y="23835"/>
                    <a:pt x="247266" y="27289"/>
                  </a:cubicBezTo>
                  <a:cubicBezTo>
                    <a:pt x="243808" y="30743"/>
                    <a:pt x="242425" y="35579"/>
                    <a:pt x="242425" y="42488"/>
                  </a:cubicBezTo>
                  <a:close/>
                  <a:moveTo>
                    <a:pt x="432629" y="160971"/>
                  </a:moveTo>
                  <a:cubicBezTo>
                    <a:pt x="430208" y="167534"/>
                    <a:pt x="427442" y="173061"/>
                    <a:pt x="424675" y="177206"/>
                  </a:cubicBezTo>
                  <a:cubicBezTo>
                    <a:pt x="421909" y="181351"/>
                    <a:pt x="418796" y="184805"/>
                    <a:pt x="415338" y="187569"/>
                  </a:cubicBezTo>
                  <a:cubicBezTo>
                    <a:pt x="411880" y="189641"/>
                    <a:pt x="407730" y="191368"/>
                    <a:pt x="403234" y="192405"/>
                  </a:cubicBezTo>
                  <a:cubicBezTo>
                    <a:pt x="395287" y="194156"/>
                    <a:pt x="387094" y="194507"/>
                    <a:pt x="379026" y="193441"/>
                  </a:cubicBezTo>
                  <a:cubicBezTo>
                    <a:pt x="374921" y="193038"/>
                    <a:pt x="370867" y="192228"/>
                    <a:pt x="366922" y="191023"/>
                  </a:cubicBezTo>
                  <a:lnTo>
                    <a:pt x="363464" y="189296"/>
                  </a:lnTo>
                  <a:lnTo>
                    <a:pt x="363464" y="186532"/>
                  </a:lnTo>
                  <a:lnTo>
                    <a:pt x="366231" y="173061"/>
                  </a:lnTo>
                  <a:cubicBezTo>
                    <a:pt x="366576" y="171679"/>
                    <a:pt x="367268" y="170988"/>
                    <a:pt x="367614" y="170643"/>
                  </a:cubicBezTo>
                  <a:lnTo>
                    <a:pt x="371072" y="170643"/>
                  </a:lnTo>
                  <a:cubicBezTo>
                    <a:pt x="376819" y="171298"/>
                    <a:pt x="382586" y="171759"/>
                    <a:pt x="388363" y="172024"/>
                  </a:cubicBezTo>
                  <a:cubicBezTo>
                    <a:pt x="393551" y="172024"/>
                    <a:pt x="397701" y="170643"/>
                    <a:pt x="401505" y="168570"/>
                  </a:cubicBezTo>
                  <a:cubicBezTo>
                    <a:pt x="404963" y="166152"/>
                    <a:pt x="407730" y="161661"/>
                    <a:pt x="410496" y="155789"/>
                  </a:cubicBezTo>
                  <a:lnTo>
                    <a:pt x="417413" y="136790"/>
                  </a:lnTo>
                  <a:lnTo>
                    <a:pt x="413263" y="136790"/>
                  </a:lnTo>
                  <a:cubicBezTo>
                    <a:pt x="410496" y="136790"/>
                    <a:pt x="408076" y="136790"/>
                    <a:pt x="406346" y="135754"/>
                  </a:cubicBezTo>
                  <a:cubicBezTo>
                    <a:pt x="404271" y="134718"/>
                    <a:pt x="402197" y="132300"/>
                    <a:pt x="400467" y="127464"/>
                  </a:cubicBezTo>
                  <a:lnTo>
                    <a:pt x="348593" y="3109"/>
                  </a:lnTo>
                  <a:cubicBezTo>
                    <a:pt x="347556" y="1036"/>
                    <a:pt x="348593" y="0"/>
                    <a:pt x="351014" y="0"/>
                  </a:cubicBezTo>
                  <a:lnTo>
                    <a:pt x="370035" y="0"/>
                  </a:lnTo>
                  <a:cubicBezTo>
                    <a:pt x="371764" y="0"/>
                    <a:pt x="373147" y="345"/>
                    <a:pt x="373493" y="1036"/>
                  </a:cubicBezTo>
                  <a:lnTo>
                    <a:pt x="375222" y="3800"/>
                  </a:lnTo>
                  <a:lnTo>
                    <a:pt x="403234" y="73922"/>
                  </a:lnTo>
                  <a:lnTo>
                    <a:pt x="421909" y="120901"/>
                  </a:lnTo>
                  <a:lnTo>
                    <a:pt x="423984" y="120901"/>
                  </a:lnTo>
                  <a:lnTo>
                    <a:pt x="441967" y="72195"/>
                  </a:lnTo>
                  <a:lnTo>
                    <a:pt x="467904" y="3109"/>
                  </a:lnTo>
                  <a:cubicBezTo>
                    <a:pt x="468595" y="1727"/>
                    <a:pt x="469287" y="1036"/>
                    <a:pt x="469979" y="691"/>
                  </a:cubicBezTo>
                  <a:lnTo>
                    <a:pt x="473437" y="0"/>
                  </a:lnTo>
                  <a:lnTo>
                    <a:pt x="490382" y="0"/>
                  </a:lnTo>
                  <a:cubicBezTo>
                    <a:pt x="491766" y="0"/>
                    <a:pt x="492803" y="345"/>
                    <a:pt x="493149" y="1036"/>
                  </a:cubicBezTo>
                  <a:lnTo>
                    <a:pt x="493149" y="3454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3" name="Полилиния 178">
              <a:extLst>
                <a:ext uri="{FF2B5EF4-FFF2-40B4-BE49-F238E27FC236}">
                  <a16:creationId xmlns:a16="http://schemas.microsoft.com/office/drawing/2014/main" id="{C317977A-9125-4452-B0B6-9EDCBC69BA4D}"/>
                </a:ext>
              </a:extLst>
            </p:cNvPr>
            <p:cNvSpPr/>
            <p:nvPr/>
          </p:nvSpPr>
          <p:spPr>
            <a:xfrm>
              <a:off x="1092755" y="8684233"/>
              <a:ext cx="1929652" cy="368574"/>
            </a:xfrm>
            <a:custGeom>
              <a:avLst/>
              <a:gdLst>
                <a:gd name="connsiteX0" fmla="*/ 15091 w 1929652"/>
                <a:gd name="connsiteY0" fmla="*/ 105702 h 368574"/>
                <a:gd name="connsiteX1" fmla="*/ 22008 w 1929652"/>
                <a:gd name="connsiteY1" fmla="*/ 92575 h 368574"/>
                <a:gd name="connsiteX2" fmla="*/ 22008 w 1929652"/>
                <a:gd name="connsiteY2" fmla="*/ 53542 h 368574"/>
                <a:gd name="connsiteX3" fmla="*/ 21316 w 1929652"/>
                <a:gd name="connsiteY3" fmla="*/ 20726 h 368574"/>
                <a:gd name="connsiteX4" fmla="*/ 15091 w 1929652"/>
                <a:gd name="connsiteY4" fmla="*/ 12781 h 368574"/>
                <a:gd name="connsiteX5" fmla="*/ 5754 w 1929652"/>
                <a:gd name="connsiteY5" fmla="*/ 11054 h 368574"/>
                <a:gd name="connsiteX6" fmla="*/ 6446 w 1929652"/>
                <a:gd name="connsiteY6" fmla="*/ 2763 h 368574"/>
                <a:gd name="connsiteX7" fmla="*/ 31345 w 1929652"/>
                <a:gd name="connsiteY7" fmla="*/ 3454 h 368574"/>
                <a:gd name="connsiteX8" fmla="*/ 58320 w 1929652"/>
                <a:gd name="connsiteY8" fmla="*/ 2763 h 368574"/>
                <a:gd name="connsiteX9" fmla="*/ 59011 w 1929652"/>
                <a:gd name="connsiteY9" fmla="*/ 11054 h 368574"/>
                <a:gd name="connsiteX10" fmla="*/ 48982 w 1929652"/>
                <a:gd name="connsiteY10" fmla="*/ 12781 h 368574"/>
                <a:gd name="connsiteX11" fmla="*/ 42757 w 1929652"/>
                <a:gd name="connsiteY11" fmla="*/ 21417 h 368574"/>
                <a:gd name="connsiteX12" fmla="*/ 42757 w 1929652"/>
                <a:gd name="connsiteY12" fmla="*/ 74958 h 368574"/>
                <a:gd name="connsiteX13" fmla="*/ 44141 w 1929652"/>
                <a:gd name="connsiteY13" fmla="*/ 76340 h 368574"/>
                <a:gd name="connsiteX14" fmla="*/ 92556 w 1929652"/>
                <a:gd name="connsiteY14" fmla="*/ 24526 h 368574"/>
                <a:gd name="connsiteX15" fmla="*/ 93940 w 1929652"/>
                <a:gd name="connsiteY15" fmla="*/ 21071 h 368574"/>
                <a:gd name="connsiteX16" fmla="*/ 88407 w 1929652"/>
                <a:gd name="connsiteY16" fmla="*/ 12781 h 368574"/>
                <a:gd name="connsiteX17" fmla="*/ 80107 w 1929652"/>
                <a:gd name="connsiteY17" fmla="*/ 11054 h 368574"/>
                <a:gd name="connsiteX18" fmla="*/ 81144 w 1929652"/>
                <a:gd name="connsiteY18" fmla="*/ 2763 h 368574"/>
                <a:gd name="connsiteX19" fmla="*/ 105352 w 1929652"/>
                <a:gd name="connsiteY19" fmla="*/ 3454 h 368574"/>
                <a:gd name="connsiteX20" fmla="*/ 131289 w 1929652"/>
                <a:gd name="connsiteY20" fmla="*/ 2763 h 368574"/>
                <a:gd name="connsiteX21" fmla="*/ 131289 w 1929652"/>
                <a:gd name="connsiteY21" fmla="*/ 10708 h 368574"/>
                <a:gd name="connsiteX22" fmla="*/ 120223 w 1929652"/>
                <a:gd name="connsiteY22" fmla="*/ 13126 h 368574"/>
                <a:gd name="connsiteX23" fmla="*/ 115381 w 1929652"/>
                <a:gd name="connsiteY23" fmla="*/ 20726 h 368574"/>
                <a:gd name="connsiteX24" fmla="*/ 116073 w 1929652"/>
                <a:gd name="connsiteY24" fmla="*/ 96720 h 368574"/>
                <a:gd name="connsiteX25" fmla="*/ 121606 w 1929652"/>
                <a:gd name="connsiteY25" fmla="*/ 105011 h 368574"/>
                <a:gd name="connsiteX26" fmla="*/ 135093 w 1929652"/>
                <a:gd name="connsiteY26" fmla="*/ 107774 h 368574"/>
                <a:gd name="connsiteX27" fmla="*/ 133710 w 1929652"/>
                <a:gd name="connsiteY27" fmla="*/ 115719 h 368574"/>
                <a:gd name="connsiteX28" fmla="*/ 104660 w 1929652"/>
                <a:gd name="connsiteY28" fmla="*/ 115028 h 368574"/>
                <a:gd name="connsiteX29" fmla="*/ 82528 w 1929652"/>
                <a:gd name="connsiteY29" fmla="*/ 115719 h 368574"/>
                <a:gd name="connsiteX30" fmla="*/ 82182 w 1929652"/>
                <a:gd name="connsiteY30" fmla="*/ 108810 h 368574"/>
                <a:gd name="connsiteX31" fmla="*/ 94631 w 1929652"/>
                <a:gd name="connsiteY31" fmla="*/ 98793 h 368574"/>
                <a:gd name="connsiteX32" fmla="*/ 94631 w 1929652"/>
                <a:gd name="connsiteY32" fmla="*/ 39034 h 368574"/>
                <a:gd name="connsiteX33" fmla="*/ 93248 w 1929652"/>
                <a:gd name="connsiteY33" fmla="*/ 38343 h 368574"/>
                <a:gd name="connsiteX34" fmla="*/ 44832 w 1929652"/>
                <a:gd name="connsiteY34" fmla="*/ 90157 h 368574"/>
                <a:gd name="connsiteX35" fmla="*/ 43103 w 1929652"/>
                <a:gd name="connsiteY35" fmla="*/ 94648 h 368574"/>
                <a:gd name="connsiteX36" fmla="*/ 50020 w 1929652"/>
                <a:gd name="connsiteY36" fmla="*/ 106047 h 368574"/>
                <a:gd name="connsiteX37" fmla="*/ 60395 w 1929652"/>
                <a:gd name="connsiteY37" fmla="*/ 108120 h 368574"/>
                <a:gd name="connsiteX38" fmla="*/ 59357 w 1929652"/>
                <a:gd name="connsiteY38" fmla="*/ 115719 h 368574"/>
                <a:gd name="connsiteX39" fmla="*/ 31345 w 1929652"/>
                <a:gd name="connsiteY39" fmla="*/ 115028 h 368574"/>
                <a:gd name="connsiteX40" fmla="*/ 5062 w 1929652"/>
                <a:gd name="connsiteY40" fmla="*/ 115719 h 368574"/>
                <a:gd name="connsiteX41" fmla="*/ 5062 w 1929652"/>
                <a:gd name="connsiteY41" fmla="*/ 107774 h 368574"/>
                <a:gd name="connsiteX42" fmla="*/ 15437 w 1929652"/>
                <a:gd name="connsiteY42" fmla="*/ 105702 h 368574"/>
                <a:gd name="connsiteX43" fmla="*/ 160339 w 1929652"/>
                <a:gd name="connsiteY43" fmla="*/ 93957 h 368574"/>
                <a:gd name="connsiteX44" fmla="*/ 162759 w 1929652"/>
                <a:gd name="connsiteY44" fmla="*/ 21071 h 368574"/>
                <a:gd name="connsiteX45" fmla="*/ 155843 w 1929652"/>
                <a:gd name="connsiteY45" fmla="*/ 12435 h 368574"/>
                <a:gd name="connsiteX46" fmla="*/ 146160 w 1929652"/>
                <a:gd name="connsiteY46" fmla="*/ 11054 h 368574"/>
                <a:gd name="connsiteX47" fmla="*/ 147197 w 1929652"/>
                <a:gd name="connsiteY47" fmla="*/ 2763 h 368574"/>
                <a:gd name="connsiteX48" fmla="*/ 171405 w 1929652"/>
                <a:gd name="connsiteY48" fmla="*/ 3454 h 368574"/>
                <a:gd name="connsiteX49" fmla="*/ 183855 w 1929652"/>
                <a:gd name="connsiteY49" fmla="*/ 3109 h 368574"/>
                <a:gd name="connsiteX50" fmla="*/ 188005 w 1929652"/>
                <a:gd name="connsiteY50" fmla="*/ 13472 h 368574"/>
                <a:gd name="connsiteX51" fmla="*/ 220512 w 1929652"/>
                <a:gd name="connsiteY51" fmla="*/ 79449 h 368574"/>
                <a:gd name="connsiteX52" fmla="*/ 221550 w 1929652"/>
                <a:gd name="connsiteY52" fmla="*/ 79449 h 368574"/>
                <a:gd name="connsiteX53" fmla="*/ 256824 w 1929652"/>
                <a:gd name="connsiteY53" fmla="*/ 3454 h 368574"/>
                <a:gd name="connsiteX54" fmla="*/ 267891 w 1929652"/>
                <a:gd name="connsiteY54" fmla="*/ 3454 h 368574"/>
                <a:gd name="connsiteX55" fmla="*/ 292099 w 1929652"/>
                <a:gd name="connsiteY55" fmla="*/ 2763 h 368574"/>
                <a:gd name="connsiteX56" fmla="*/ 292099 w 1929652"/>
                <a:gd name="connsiteY56" fmla="*/ 10708 h 368574"/>
                <a:gd name="connsiteX57" fmla="*/ 281032 w 1929652"/>
                <a:gd name="connsiteY57" fmla="*/ 13126 h 368574"/>
                <a:gd name="connsiteX58" fmla="*/ 275845 w 1929652"/>
                <a:gd name="connsiteY58" fmla="*/ 20380 h 368574"/>
                <a:gd name="connsiteX59" fmla="*/ 276536 w 1929652"/>
                <a:gd name="connsiteY59" fmla="*/ 96030 h 368574"/>
                <a:gd name="connsiteX60" fmla="*/ 284836 w 1929652"/>
                <a:gd name="connsiteY60" fmla="*/ 105702 h 368574"/>
                <a:gd name="connsiteX61" fmla="*/ 294519 w 1929652"/>
                <a:gd name="connsiteY61" fmla="*/ 107774 h 368574"/>
                <a:gd name="connsiteX62" fmla="*/ 293136 w 1929652"/>
                <a:gd name="connsiteY62" fmla="*/ 115719 h 368574"/>
                <a:gd name="connsiteX63" fmla="*/ 266507 w 1929652"/>
                <a:gd name="connsiteY63" fmla="*/ 115028 h 368574"/>
                <a:gd name="connsiteX64" fmla="*/ 240916 w 1929652"/>
                <a:gd name="connsiteY64" fmla="*/ 115719 h 368574"/>
                <a:gd name="connsiteX65" fmla="*/ 240225 w 1929652"/>
                <a:gd name="connsiteY65" fmla="*/ 108120 h 368574"/>
                <a:gd name="connsiteX66" fmla="*/ 254749 w 1929652"/>
                <a:gd name="connsiteY66" fmla="*/ 99829 h 368574"/>
                <a:gd name="connsiteX67" fmla="*/ 255441 w 1929652"/>
                <a:gd name="connsiteY67" fmla="*/ 31434 h 368574"/>
                <a:gd name="connsiteX68" fmla="*/ 254749 w 1929652"/>
                <a:gd name="connsiteY68" fmla="*/ 31434 h 368574"/>
                <a:gd name="connsiteX69" fmla="*/ 217746 w 1929652"/>
                <a:gd name="connsiteY69" fmla="*/ 112610 h 368574"/>
                <a:gd name="connsiteX70" fmla="*/ 210829 w 1929652"/>
                <a:gd name="connsiteY70" fmla="*/ 114683 h 368574"/>
                <a:gd name="connsiteX71" fmla="*/ 173480 w 1929652"/>
                <a:gd name="connsiteY71" fmla="*/ 29362 h 368574"/>
                <a:gd name="connsiteX72" fmla="*/ 172097 w 1929652"/>
                <a:gd name="connsiteY72" fmla="*/ 29707 h 368574"/>
                <a:gd name="connsiteX73" fmla="*/ 172097 w 1929652"/>
                <a:gd name="connsiteY73" fmla="*/ 94648 h 368574"/>
                <a:gd name="connsiteX74" fmla="*/ 180396 w 1929652"/>
                <a:gd name="connsiteY74" fmla="*/ 105356 h 368574"/>
                <a:gd name="connsiteX75" fmla="*/ 191463 w 1929652"/>
                <a:gd name="connsiteY75" fmla="*/ 107774 h 368574"/>
                <a:gd name="connsiteX76" fmla="*/ 191117 w 1929652"/>
                <a:gd name="connsiteY76" fmla="*/ 115719 h 368574"/>
                <a:gd name="connsiteX77" fmla="*/ 166218 w 1929652"/>
                <a:gd name="connsiteY77" fmla="*/ 115028 h 368574"/>
                <a:gd name="connsiteX78" fmla="*/ 143047 w 1929652"/>
                <a:gd name="connsiteY78" fmla="*/ 115719 h 368574"/>
                <a:gd name="connsiteX79" fmla="*/ 143047 w 1929652"/>
                <a:gd name="connsiteY79" fmla="*/ 107774 h 368574"/>
                <a:gd name="connsiteX80" fmla="*/ 159993 w 1929652"/>
                <a:gd name="connsiteY80" fmla="*/ 93957 h 368574"/>
                <a:gd name="connsiteX81" fmla="*/ 330831 w 1929652"/>
                <a:gd name="connsiteY81" fmla="*/ 42833 h 368574"/>
                <a:gd name="connsiteX82" fmla="*/ 332560 w 1929652"/>
                <a:gd name="connsiteY82" fmla="*/ 44906 h 368574"/>
                <a:gd name="connsiteX83" fmla="*/ 380284 w 1929652"/>
                <a:gd name="connsiteY83" fmla="*/ 43179 h 368574"/>
                <a:gd name="connsiteX84" fmla="*/ 381668 w 1929652"/>
                <a:gd name="connsiteY84" fmla="*/ 40761 h 368574"/>
                <a:gd name="connsiteX85" fmla="*/ 355731 w 1929652"/>
                <a:gd name="connsiteY85" fmla="*/ 10708 h 368574"/>
                <a:gd name="connsiteX86" fmla="*/ 330831 w 1929652"/>
                <a:gd name="connsiteY86" fmla="*/ 42833 h 368574"/>
                <a:gd name="connsiteX87" fmla="*/ 405876 w 1929652"/>
                <a:gd name="connsiteY87" fmla="*/ 89812 h 368574"/>
                <a:gd name="connsiteX88" fmla="*/ 404492 w 1929652"/>
                <a:gd name="connsiteY88" fmla="*/ 97411 h 368574"/>
                <a:gd name="connsiteX89" fmla="*/ 359535 w 1929652"/>
                <a:gd name="connsiteY89" fmla="*/ 118137 h 368574"/>
                <a:gd name="connsiteX90" fmla="*/ 325298 w 1929652"/>
                <a:gd name="connsiteY90" fmla="*/ 105011 h 368574"/>
                <a:gd name="connsiteX91" fmla="*/ 309390 w 1929652"/>
                <a:gd name="connsiteY91" fmla="*/ 60105 h 368574"/>
                <a:gd name="connsiteX92" fmla="*/ 333944 w 1929652"/>
                <a:gd name="connsiteY92" fmla="*/ 9327 h 368574"/>
                <a:gd name="connsiteX93" fmla="*/ 364376 w 1929652"/>
                <a:gd name="connsiteY93" fmla="*/ 0 h 368574"/>
                <a:gd name="connsiteX94" fmla="*/ 403801 w 1929652"/>
                <a:gd name="connsiteY94" fmla="*/ 39724 h 368574"/>
                <a:gd name="connsiteX95" fmla="*/ 408296 w 1929652"/>
                <a:gd name="connsiteY95" fmla="*/ 43179 h 368574"/>
                <a:gd name="connsiteX96" fmla="*/ 405876 w 1929652"/>
                <a:gd name="connsiteY96" fmla="*/ 49397 h 368574"/>
                <a:gd name="connsiteX97" fmla="*/ 332214 w 1929652"/>
                <a:gd name="connsiteY97" fmla="*/ 55614 h 368574"/>
                <a:gd name="connsiteX98" fmla="*/ 330485 w 1929652"/>
                <a:gd name="connsiteY98" fmla="*/ 58723 h 368574"/>
                <a:gd name="connsiteX99" fmla="*/ 341898 w 1929652"/>
                <a:gd name="connsiteY99" fmla="*/ 87394 h 368574"/>
                <a:gd name="connsiteX100" fmla="*/ 372676 w 1929652"/>
                <a:gd name="connsiteY100" fmla="*/ 99829 h 368574"/>
                <a:gd name="connsiteX101" fmla="*/ 404838 w 1929652"/>
                <a:gd name="connsiteY101" fmla="*/ 88085 h 368574"/>
                <a:gd name="connsiteX102" fmla="*/ 405876 w 1929652"/>
                <a:gd name="connsiteY102" fmla="*/ 89812 h 368574"/>
                <a:gd name="connsiteX103" fmla="*/ 430083 w 1929652"/>
                <a:gd name="connsiteY103" fmla="*/ 106047 h 368574"/>
                <a:gd name="connsiteX104" fmla="*/ 437346 w 1929652"/>
                <a:gd name="connsiteY104" fmla="*/ 95339 h 368574"/>
                <a:gd name="connsiteX105" fmla="*/ 437692 w 1929652"/>
                <a:gd name="connsiteY105" fmla="*/ 56305 h 368574"/>
                <a:gd name="connsiteX106" fmla="*/ 437346 w 1929652"/>
                <a:gd name="connsiteY106" fmla="*/ 21071 h 368574"/>
                <a:gd name="connsiteX107" fmla="*/ 431121 w 1929652"/>
                <a:gd name="connsiteY107" fmla="*/ 12435 h 368574"/>
                <a:gd name="connsiteX108" fmla="*/ 421438 w 1929652"/>
                <a:gd name="connsiteY108" fmla="*/ 11054 h 368574"/>
                <a:gd name="connsiteX109" fmla="*/ 422129 w 1929652"/>
                <a:gd name="connsiteY109" fmla="*/ 2763 h 368574"/>
                <a:gd name="connsiteX110" fmla="*/ 447029 w 1929652"/>
                <a:gd name="connsiteY110" fmla="*/ 3454 h 368574"/>
                <a:gd name="connsiteX111" fmla="*/ 473658 w 1929652"/>
                <a:gd name="connsiteY111" fmla="*/ 2763 h 368574"/>
                <a:gd name="connsiteX112" fmla="*/ 473658 w 1929652"/>
                <a:gd name="connsiteY112" fmla="*/ 11054 h 368574"/>
                <a:gd name="connsiteX113" fmla="*/ 464666 w 1929652"/>
                <a:gd name="connsiteY113" fmla="*/ 12435 h 368574"/>
                <a:gd name="connsiteX114" fmla="*/ 458787 w 1929652"/>
                <a:gd name="connsiteY114" fmla="*/ 20035 h 368574"/>
                <a:gd name="connsiteX115" fmla="*/ 458787 w 1929652"/>
                <a:gd name="connsiteY115" fmla="*/ 50433 h 368574"/>
                <a:gd name="connsiteX116" fmla="*/ 460170 w 1929652"/>
                <a:gd name="connsiteY116" fmla="*/ 51815 h 368574"/>
                <a:gd name="connsiteX117" fmla="*/ 508586 w 1929652"/>
                <a:gd name="connsiteY117" fmla="*/ 51815 h 368574"/>
                <a:gd name="connsiteX118" fmla="*/ 509969 w 1929652"/>
                <a:gd name="connsiteY118" fmla="*/ 50433 h 368574"/>
                <a:gd name="connsiteX119" fmla="*/ 509278 w 1929652"/>
                <a:gd name="connsiteY119" fmla="*/ 20726 h 368574"/>
                <a:gd name="connsiteX120" fmla="*/ 503399 w 1929652"/>
                <a:gd name="connsiteY120" fmla="*/ 12781 h 368574"/>
                <a:gd name="connsiteX121" fmla="*/ 493370 w 1929652"/>
                <a:gd name="connsiteY121" fmla="*/ 11054 h 368574"/>
                <a:gd name="connsiteX122" fmla="*/ 494407 w 1929652"/>
                <a:gd name="connsiteY122" fmla="*/ 2763 h 368574"/>
                <a:gd name="connsiteX123" fmla="*/ 521036 w 1929652"/>
                <a:gd name="connsiteY123" fmla="*/ 3454 h 368574"/>
                <a:gd name="connsiteX124" fmla="*/ 547665 w 1929652"/>
                <a:gd name="connsiteY124" fmla="*/ 2763 h 368574"/>
                <a:gd name="connsiteX125" fmla="*/ 547665 w 1929652"/>
                <a:gd name="connsiteY125" fmla="*/ 10708 h 368574"/>
                <a:gd name="connsiteX126" fmla="*/ 539365 w 1929652"/>
                <a:gd name="connsiteY126" fmla="*/ 12435 h 368574"/>
                <a:gd name="connsiteX127" fmla="*/ 531411 w 1929652"/>
                <a:gd name="connsiteY127" fmla="*/ 21417 h 368574"/>
                <a:gd name="connsiteX128" fmla="*/ 531411 w 1929652"/>
                <a:gd name="connsiteY128" fmla="*/ 56651 h 368574"/>
                <a:gd name="connsiteX129" fmla="*/ 531757 w 1929652"/>
                <a:gd name="connsiteY129" fmla="*/ 95684 h 368574"/>
                <a:gd name="connsiteX130" fmla="*/ 540748 w 1929652"/>
                <a:gd name="connsiteY130" fmla="*/ 105702 h 368574"/>
                <a:gd name="connsiteX131" fmla="*/ 550777 w 1929652"/>
                <a:gd name="connsiteY131" fmla="*/ 107774 h 368574"/>
                <a:gd name="connsiteX132" fmla="*/ 549739 w 1929652"/>
                <a:gd name="connsiteY132" fmla="*/ 115719 h 368574"/>
                <a:gd name="connsiteX133" fmla="*/ 522073 w 1929652"/>
                <a:gd name="connsiteY133" fmla="*/ 115028 h 368574"/>
                <a:gd name="connsiteX134" fmla="*/ 494407 w 1929652"/>
                <a:gd name="connsiteY134" fmla="*/ 115719 h 368574"/>
                <a:gd name="connsiteX135" fmla="*/ 494407 w 1929652"/>
                <a:gd name="connsiteY135" fmla="*/ 108120 h 368574"/>
                <a:gd name="connsiteX136" fmla="*/ 503745 w 1929652"/>
                <a:gd name="connsiteY136" fmla="*/ 106047 h 368574"/>
                <a:gd name="connsiteX137" fmla="*/ 509969 w 1929652"/>
                <a:gd name="connsiteY137" fmla="*/ 97411 h 368574"/>
                <a:gd name="connsiteX138" fmla="*/ 508932 w 1929652"/>
                <a:gd name="connsiteY138" fmla="*/ 62868 h 368574"/>
                <a:gd name="connsiteX139" fmla="*/ 460516 w 1929652"/>
                <a:gd name="connsiteY139" fmla="*/ 62868 h 368574"/>
                <a:gd name="connsiteX140" fmla="*/ 459133 w 1929652"/>
                <a:gd name="connsiteY140" fmla="*/ 63905 h 368574"/>
                <a:gd name="connsiteX141" fmla="*/ 459133 w 1929652"/>
                <a:gd name="connsiteY141" fmla="*/ 96030 h 368574"/>
                <a:gd name="connsiteX142" fmla="*/ 466395 w 1929652"/>
                <a:gd name="connsiteY142" fmla="*/ 106047 h 368574"/>
                <a:gd name="connsiteX143" fmla="*/ 476078 w 1929652"/>
                <a:gd name="connsiteY143" fmla="*/ 108120 h 368574"/>
                <a:gd name="connsiteX144" fmla="*/ 475041 w 1929652"/>
                <a:gd name="connsiteY144" fmla="*/ 115719 h 368574"/>
                <a:gd name="connsiteX145" fmla="*/ 447375 w 1929652"/>
                <a:gd name="connsiteY145" fmla="*/ 115028 h 368574"/>
                <a:gd name="connsiteX146" fmla="*/ 421092 w 1929652"/>
                <a:gd name="connsiteY146" fmla="*/ 115719 h 368574"/>
                <a:gd name="connsiteX147" fmla="*/ 421092 w 1929652"/>
                <a:gd name="connsiteY147" fmla="*/ 107774 h 368574"/>
                <a:gd name="connsiteX148" fmla="*/ 572218 w 1929652"/>
                <a:gd name="connsiteY148" fmla="*/ 105702 h 368574"/>
                <a:gd name="connsiteX149" fmla="*/ 578443 w 1929652"/>
                <a:gd name="connsiteY149" fmla="*/ 92575 h 368574"/>
                <a:gd name="connsiteX150" fmla="*/ 578789 w 1929652"/>
                <a:gd name="connsiteY150" fmla="*/ 53542 h 368574"/>
                <a:gd name="connsiteX151" fmla="*/ 578443 w 1929652"/>
                <a:gd name="connsiteY151" fmla="*/ 20726 h 368574"/>
                <a:gd name="connsiteX152" fmla="*/ 571872 w 1929652"/>
                <a:gd name="connsiteY152" fmla="*/ 12781 h 368574"/>
                <a:gd name="connsiteX153" fmla="*/ 562535 w 1929652"/>
                <a:gd name="connsiteY153" fmla="*/ 11054 h 368574"/>
                <a:gd name="connsiteX154" fmla="*/ 563227 w 1929652"/>
                <a:gd name="connsiteY154" fmla="*/ 2763 h 368574"/>
                <a:gd name="connsiteX155" fmla="*/ 588126 w 1929652"/>
                <a:gd name="connsiteY155" fmla="*/ 3454 h 368574"/>
                <a:gd name="connsiteX156" fmla="*/ 615101 w 1929652"/>
                <a:gd name="connsiteY156" fmla="*/ 2763 h 368574"/>
                <a:gd name="connsiteX157" fmla="*/ 615792 w 1929652"/>
                <a:gd name="connsiteY157" fmla="*/ 11054 h 368574"/>
                <a:gd name="connsiteX158" fmla="*/ 606109 w 1929652"/>
                <a:gd name="connsiteY158" fmla="*/ 12781 h 368574"/>
                <a:gd name="connsiteX159" fmla="*/ 599884 w 1929652"/>
                <a:gd name="connsiteY159" fmla="*/ 21417 h 368574"/>
                <a:gd name="connsiteX160" fmla="*/ 599539 w 1929652"/>
                <a:gd name="connsiteY160" fmla="*/ 74958 h 368574"/>
                <a:gd name="connsiteX161" fmla="*/ 600922 w 1929652"/>
                <a:gd name="connsiteY161" fmla="*/ 76340 h 368574"/>
                <a:gd name="connsiteX162" fmla="*/ 649338 w 1929652"/>
                <a:gd name="connsiteY162" fmla="*/ 24526 h 368574"/>
                <a:gd name="connsiteX163" fmla="*/ 650721 w 1929652"/>
                <a:gd name="connsiteY163" fmla="*/ 21071 h 368574"/>
                <a:gd name="connsiteX164" fmla="*/ 645534 w 1929652"/>
                <a:gd name="connsiteY164" fmla="*/ 12781 h 368574"/>
                <a:gd name="connsiteX165" fmla="*/ 636888 w 1929652"/>
                <a:gd name="connsiteY165" fmla="*/ 11054 h 368574"/>
                <a:gd name="connsiteX166" fmla="*/ 637925 w 1929652"/>
                <a:gd name="connsiteY166" fmla="*/ 2763 h 368574"/>
                <a:gd name="connsiteX167" fmla="*/ 662133 w 1929652"/>
                <a:gd name="connsiteY167" fmla="*/ 3454 h 368574"/>
                <a:gd name="connsiteX168" fmla="*/ 688070 w 1929652"/>
                <a:gd name="connsiteY168" fmla="*/ 2763 h 368574"/>
                <a:gd name="connsiteX169" fmla="*/ 688070 w 1929652"/>
                <a:gd name="connsiteY169" fmla="*/ 10708 h 368574"/>
                <a:gd name="connsiteX170" fmla="*/ 677350 w 1929652"/>
                <a:gd name="connsiteY170" fmla="*/ 13126 h 368574"/>
                <a:gd name="connsiteX171" fmla="*/ 672508 w 1929652"/>
                <a:gd name="connsiteY171" fmla="*/ 20726 h 368574"/>
                <a:gd name="connsiteX172" fmla="*/ 672854 w 1929652"/>
                <a:gd name="connsiteY172" fmla="*/ 96720 h 368574"/>
                <a:gd name="connsiteX173" fmla="*/ 678733 w 1929652"/>
                <a:gd name="connsiteY173" fmla="*/ 105011 h 368574"/>
                <a:gd name="connsiteX174" fmla="*/ 691874 w 1929652"/>
                <a:gd name="connsiteY174" fmla="*/ 107774 h 368574"/>
                <a:gd name="connsiteX175" fmla="*/ 690837 w 1929652"/>
                <a:gd name="connsiteY175" fmla="*/ 115719 h 368574"/>
                <a:gd name="connsiteX176" fmla="*/ 661787 w 1929652"/>
                <a:gd name="connsiteY176" fmla="*/ 115028 h 368574"/>
                <a:gd name="connsiteX177" fmla="*/ 639309 w 1929652"/>
                <a:gd name="connsiteY177" fmla="*/ 115719 h 368574"/>
                <a:gd name="connsiteX178" fmla="*/ 638963 w 1929652"/>
                <a:gd name="connsiteY178" fmla="*/ 108810 h 368574"/>
                <a:gd name="connsiteX179" fmla="*/ 651413 w 1929652"/>
                <a:gd name="connsiteY179" fmla="*/ 98793 h 368574"/>
                <a:gd name="connsiteX180" fmla="*/ 651413 w 1929652"/>
                <a:gd name="connsiteY180" fmla="*/ 39034 h 368574"/>
                <a:gd name="connsiteX181" fmla="*/ 650029 w 1929652"/>
                <a:gd name="connsiteY181" fmla="*/ 38343 h 368574"/>
                <a:gd name="connsiteX182" fmla="*/ 601614 w 1929652"/>
                <a:gd name="connsiteY182" fmla="*/ 90157 h 368574"/>
                <a:gd name="connsiteX183" fmla="*/ 599884 w 1929652"/>
                <a:gd name="connsiteY183" fmla="*/ 94648 h 368574"/>
                <a:gd name="connsiteX184" fmla="*/ 606801 w 1929652"/>
                <a:gd name="connsiteY184" fmla="*/ 106047 h 368574"/>
                <a:gd name="connsiteX185" fmla="*/ 617176 w 1929652"/>
                <a:gd name="connsiteY185" fmla="*/ 108120 h 368574"/>
                <a:gd name="connsiteX186" fmla="*/ 616138 w 1929652"/>
                <a:gd name="connsiteY186" fmla="*/ 115719 h 368574"/>
                <a:gd name="connsiteX187" fmla="*/ 588472 w 1929652"/>
                <a:gd name="connsiteY187" fmla="*/ 115028 h 368574"/>
                <a:gd name="connsiteX188" fmla="*/ 561843 w 1929652"/>
                <a:gd name="connsiteY188" fmla="*/ 115719 h 368574"/>
                <a:gd name="connsiteX189" fmla="*/ 561843 w 1929652"/>
                <a:gd name="connsiteY189" fmla="*/ 107774 h 368574"/>
                <a:gd name="connsiteX190" fmla="*/ 572218 w 1929652"/>
                <a:gd name="connsiteY190" fmla="*/ 105702 h 368574"/>
                <a:gd name="connsiteX191" fmla="*/ 10596 w 1929652"/>
                <a:gd name="connsiteY191" fmla="*/ 191368 h 368574"/>
                <a:gd name="connsiteX192" fmla="*/ 62124 w 1929652"/>
                <a:gd name="connsiteY192" fmla="*/ 192059 h 368574"/>
                <a:gd name="connsiteX193" fmla="*/ 67311 w 1929652"/>
                <a:gd name="connsiteY193" fmla="*/ 208294 h 368574"/>
                <a:gd name="connsiteX194" fmla="*/ 120914 w 1929652"/>
                <a:gd name="connsiteY194" fmla="*/ 321596 h 368574"/>
                <a:gd name="connsiteX195" fmla="*/ 121952 w 1929652"/>
                <a:gd name="connsiteY195" fmla="*/ 321596 h 368574"/>
                <a:gd name="connsiteX196" fmla="*/ 176592 w 1929652"/>
                <a:gd name="connsiteY196" fmla="*/ 206913 h 368574"/>
                <a:gd name="connsiteX197" fmla="*/ 181434 w 1929652"/>
                <a:gd name="connsiteY197" fmla="*/ 192059 h 368574"/>
                <a:gd name="connsiteX198" fmla="*/ 231233 w 1929652"/>
                <a:gd name="connsiteY198" fmla="*/ 191368 h 368574"/>
                <a:gd name="connsiteX199" fmla="*/ 231233 w 1929652"/>
                <a:gd name="connsiteY199" fmla="*/ 198968 h 368574"/>
                <a:gd name="connsiteX200" fmla="*/ 212904 w 1929652"/>
                <a:gd name="connsiteY200" fmla="*/ 202422 h 368574"/>
                <a:gd name="connsiteX201" fmla="*/ 204950 w 1929652"/>
                <a:gd name="connsiteY201" fmla="*/ 213476 h 368574"/>
                <a:gd name="connsiteX202" fmla="*/ 208408 w 1929652"/>
                <a:gd name="connsiteY202" fmla="*/ 339558 h 368574"/>
                <a:gd name="connsiteX203" fmla="*/ 219129 w 1929652"/>
                <a:gd name="connsiteY203" fmla="*/ 355448 h 368574"/>
                <a:gd name="connsiteX204" fmla="*/ 234691 w 1929652"/>
                <a:gd name="connsiteY204" fmla="*/ 357866 h 368574"/>
                <a:gd name="connsiteX205" fmla="*/ 234691 w 1929652"/>
                <a:gd name="connsiteY205" fmla="*/ 365811 h 368574"/>
                <a:gd name="connsiteX206" fmla="*/ 196996 w 1929652"/>
                <a:gd name="connsiteY206" fmla="*/ 365120 h 368574"/>
                <a:gd name="connsiteX207" fmla="*/ 159301 w 1929652"/>
                <a:gd name="connsiteY207" fmla="*/ 365811 h 368574"/>
                <a:gd name="connsiteX208" fmla="*/ 159301 w 1929652"/>
                <a:gd name="connsiteY208" fmla="*/ 357866 h 368574"/>
                <a:gd name="connsiteX209" fmla="*/ 174517 w 1929652"/>
                <a:gd name="connsiteY209" fmla="*/ 354411 h 368574"/>
                <a:gd name="connsiteX210" fmla="*/ 182126 w 1929652"/>
                <a:gd name="connsiteY210" fmla="*/ 342667 h 368574"/>
                <a:gd name="connsiteX211" fmla="*/ 181088 w 1929652"/>
                <a:gd name="connsiteY211" fmla="*/ 225221 h 368574"/>
                <a:gd name="connsiteX212" fmla="*/ 179705 w 1929652"/>
                <a:gd name="connsiteY212" fmla="*/ 225221 h 368574"/>
                <a:gd name="connsiteX213" fmla="*/ 116419 w 1929652"/>
                <a:gd name="connsiteY213" fmla="*/ 365465 h 368574"/>
                <a:gd name="connsiteX214" fmla="*/ 108119 w 1929652"/>
                <a:gd name="connsiteY214" fmla="*/ 365811 h 368574"/>
                <a:gd name="connsiteX215" fmla="*/ 48982 w 1929652"/>
                <a:gd name="connsiteY215" fmla="*/ 224875 h 368574"/>
                <a:gd name="connsiteX216" fmla="*/ 47599 w 1929652"/>
                <a:gd name="connsiteY216" fmla="*/ 225566 h 368574"/>
                <a:gd name="connsiteX217" fmla="*/ 42066 w 1929652"/>
                <a:gd name="connsiteY217" fmla="*/ 336104 h 368574"/>
                <a:gd name="connsiteX218" fmla="*/ 51403 w 1929652"/>
                <a:gd name="connsiteY218" fmla="*/ 354757 h 368574"/>
                <a:gd name="connsiteX219" fmla="*/ 68694 w 1929652"/>
                <a:gd name="connsiteY219" fmla="*/ 357866 h 368574"/>
                <a:gd name="connsiteX220" fmla="*/ 68003 w 1929652"/>
                <a:gd name="connsiteY220" fmla="*/ 365811 h 368574"/>
                <a:gd name="connsiteX221" fmla="*/ 34803 w 1929652"/>
                <a:gd name="connsiteY221" fmla="*/ 365120 h 368574"/>
                <a:gd name="connsiteX222" fmla="*/ 912 w 1929652"/>
                <a:gd name="connsiteY222" fmla="*/ 365811 h 368574"/>
                <a:gd name="connsiteX223" fmla="*/ 912 w 1929652"/>
                <a:gd name="connsiteY223" fmla="*/ 357866 h 368574"/>
                <a:gd name="connsiteX224" fmla="*/ 14745 w 1929652"/>
                <a:gd name="connsiteY224" fmla="*/ 355448 h 368574"/>
                <a:gd name="connsiteX225" fmla="*/ 27195 w 1929652"/>
                <a:gd name="connsiteY225" fmla="*/ 335413 h 368574"/>
                <a:gd name="connsiteX226" fmla="*/ 37224 w 1929652"/>
                <a:gd name="connsiteY226" fmla="*/ 215549 h 368574"/>
                <a:gd name="connsiteX227" fmla="*/ 29270 w 1929652"/>
                <a:gd name="connsiteY227" fmla="*/ 203113 h 368574"/>
                <a:gd name="connsiteX228" fmla="*/ 9904 w 1929652"/>
                <a:gd name="connsiteY228" fmla="*/ 198968 h 368574"/>
                <a:gd name="connsiteX229" fmla="*/ 10250 w 1929652"/>
                <a:gd name="connsiteY229" fmla="*/ 191368 h 368574"/>
                <a:gd name="connsiteX230" fmla="*/ 279303 w 1929652"/>
                <a:gd name="connsiteY230" fmla="*/ 339903 h 368574"/>
                <a:gd name="connsiteX231" fmla="*/ 284145 w 1929652"/>
                <a:gd name="connsiteY231" fmla="*/ 352339 h 368574"/>
                <a:gd name="connsiteX232" fmla="*/ 279649 w 1929652"/>
                <a:gd name="connsiteY232" fmla="*/ 363393 h 368574"/>
                <a:gd name="connsiteX233" fmla="*/ 267545 w 1929652"/>
                <a:gd name="connsiteY233" fmla="*/ 368229 h 368574"/>
                <a:gd name="connsiteX234" fmla="*/ 257516 w 1929652"/>
                <a:gd name="connsiteY234" fmla="*/ 364084 h 368574"/>
                <a:gd name="connsiteX235" fmla="*/ 252674 w 1929652"/>
                <a:gd name="connsiteY235" fmla="*/ 351993 h 368574"/>
                <a:gd name="connsiteX236" fmla="*/ 257862 w 1929652"/>
                <a:gd name="connsiteY236" fmla="*/ 339903 h 368574"/>
                <a:gd name="connsiteX237" fmla="*/ 268928 w 1929652"/>
                <a:gd name="connsiteY237" fmla="*/ 335413 h 368574"/>
                <a:gd name="connsiteX238" fmla="*/ 279303 w 1929652"/>
                <a:gd name="connsiteY238" fmla="*/ 339903 h 368574"/>
                <a:gd name="connsiteX239" fmla="*/ 420054 w 1929652"/>
                <a:gd name="connsiteY239" fmla="*/ 317450 h 368574"/>
                <a:gd name="connsiteX240" fmla="*/ 369218 w 1929652"/>
                <a:gd name="connsiteY240" fmla="*/ 275999 h 368574"/>
                <a:gd name="connsiteX241" fmla="*/ 355385 w 1929652"/>
                <a:gd name="connsiteY241" fmla="*/ 276690 h 368574"/>
                <a:gd name="connsiteX242" fmla="*/ 354002 w 1929652"/>
                <a:gd name="connsiteY242" fmla="*/ 277726 h 368574"/>
                <a:gd name="connsiteX243" fmla="*/ 355039 w 1929652"/>
                <a:gd name="connsiteY243" fmla="*/ 341285 h 368574"/>
                <a:gd name="connsiteX244" fmla="*/ 361610 w 1929652"/>
                <a:gd name="connsiteY244" fmla="*/ 351993 h 368574"/>
                <a:gd name="connsiteX245" fmla="*/ 383051 w 1929652"/>
                <a:gd name="connsiteY245" fmla="*/ 356139 h 368574"/>
                <a:gd name="connsiteX246" fmla="*/ 420054 w 1929652"/>
                <a:gd name="connsiteY246" fmla="*/ 317450 h 368574"/>
                <a:gd name="connsiteX247" fmla="*/ 357114 w 1929652"/>
                <a:gd name="connsiteY247" fmla="*/ 202077 h 368574"/>
                <a:gd name="connsiteX248" fmla="*/ 355039 w 1929652"/>
                <a:gd name="connsiteY248" fmla="*/ 206567 h 368574"/>
                <a:gd name="connsiteX249" fmla="*/ 354002 w 1929652"/>
                <a:gd name="connsiteY249" fmla="*/ 264600 h 368574"/>
                <a:gd name="connsiteX250" fmla="*/ 355385 w 1929652"/>
                <a:gd name="connsiteY250" fmla="*/ 265981 h 368574"/>
                <a:gd name="connsiteX251" fmla="*/ 372676 w 1929652"/>
                <a:gd name="connsiteY251" fmla="*/ 266672 h 368574"/>
                <a:gd name="connsiteX252" fmla="*/ 395847 w 1929652"/>
                <a:gd name="connsiteY252" fmla="*/ 263218 h 368574"/>
                <a:gd name="connsiteX253" fmla="*/ 408988 w 1929652"/>
                <a:gd name="connsiteY253" fmla="*/ 236965 h 368574"/>
                <a:gd name="connsiteX254" fmla="*/ 367143 w 1929652"/>
                <a:gd name="connsiteY254" fmla="*/ 201386 h 368574"/>
                <a:gd name="connsiteX255" fmla="*/ 357114 w 1929652"/>
                <a:gd name="connsiteY255" fmla="*/ 202077 h 368574"/>
                <a:gd name="connsiteX256" fmla="*/ 306623 w 1929652"/>
                <a:gd name="connsiteY256" fmla="*/ 191368 h 368574"/>
                <a:gd name="connsiteX257" fmla="*/ 338785 w 1929652"/>
                <a:gd name="connsiteY257" fmla="*/ 192059 h 368574"/>
                <a:gd name="connsiteX258" fmla="*/ 384088 w 1929652"/>
                <a:gd name="connsiteY258" fmla="*/ 191368 h 368574"/>
                <a:gd name="connsiteX259" fmla="*/ 433888 w 1929652"/>
                <a:gd name="connsiteY259" fmla="*/ 230747 h 368574"/>
                <a:gd name="connsiteX260" fmla="*/ 406221 w 1929652"/>
                <a:gd name="connsiteY260" fmla="*/ 267018 h 368574"/>
                <a:gd name="connsiteX261" fmla="*/ 406221 w 1929652"/>
                <a:gd name="connsiteY261" fmla="*/ 268054 h 368574"/>
                <a:gd name="connsiteX262" fmla="*/ 446337 w 1929652"/>
                <a:gd name="connsiteY262" fmla="*/ 311233 h 368574"/>
                <a:gd name="connsiteX263" fmla="*/ 411063 w 1929652"/>
                <a:gd name="connsiteY263" fmla="*/ 359593 h 368574"/>
                <a:gd name="connsiteX264" fmla="*/ 367489 w 1929652"/>
                <a:gd name="connsiteY264" fmla="*/ 366501 h 368574"/>
                <a:gd name="connsiteX265" fmla="*/ 303165 w 1929652"/>
                <a:gd name="connsiteY265" fmla="*/ 365811 h 368574"/>
                <a:gd name="connsiteX266" fmla="*/ 303165 w 1929652"/>
                <a:gd name="connsiteY266" fmla="*/ 357866 h 368574"/>
                <a:gd name="connsiteX267" fmla="*/ 320802 w 1929652"/>
                <a:gd name="connsiteY267" fmla="*/ 355448 h 368574"/>
                <a:gd name="connsiteX268" fmla="*/ 329794 w 1929652"/>
                <a:gd name="connsiteY268" fmla="*/ 341285 h 368574"/>
                <a:gd name="connsiteX269" fmla="*/ 330485 w 1929652"/>
                <a:gd name="connsiteY269" fmla="*/ 277381 h 368574"/>
                <a:gd name="connsiteX270" fmla="*/ 330485 w 1929652"/>
                <a:gd name="connsiteY270" fmla="*/ 213130 h 368574"/>
                <a:gd name="connsiteX271" fmla="*/ 322531 w 1929652"/>
                <a:gd name="connsiteY271" fmla="*/ 201386 h 368574"/>
                <a:gd name="connsiteX272" fmla="*/ 306277 w 1929652"/>
                <a:gd name="connsiteY272" fmla="*/ 198622 h 368574"/>
                <a:gd name="connsiteX273" fmla="*/ 306277 w 1929652"/>
                <a:gd name="connsiteY273" fmla="*/ 191023 h 368574"/>
                <a:gd name="connsiteX274" fmla="*/ 491295 w 1929652"/>
                <a:gd name="connsiteY274" fmla="*/ 339903 h 368574"/>
                <a:gd name="connsiteX275" fmla="*/ 496482 w 1929652"/>
                <a:gd name="connsiteY275" fmla="*/ 352339 h 368574"/>
                <a:gd name="connsiteX276" fmla="*/ 491986 w 1929652"/>
                <a:gd name="connsiteY276" fmla="*/ 363393 h 368574"/>
                <a:gd name="connsiteX277" fmla="*/ 479882 w 1929652"/>
                <a:gd name="connsiteY277" fmla="*/ 368229 h 368574"/>
                <a:gd name="connsiteX278" fmla="*/ 469508 w 1929652"/>
                <a:gd name="connsiteY278" fmla="*/ 364084 h 368574"/>
                <a:gd name="connsiteX279" fmla="*/ 464666 w 1929652"/>
                <a:gd name="connsiteY279" fmla="*/ 351993 h 368574"/>
                <a:gd name="connsiteX280" fmla="*/ 469853 w 1929652"/>
                <a:gd name="connsiteY280" fmla="*/ 339903 h 368574"/>
                <a:gd name="connsiteX281" fmla="*/ 480920 w 1929652"/>
                <a:gd name="connsiteY281" fmla="*/ 335413 h 368574"/>
                <a:gd name="connsiteX282" fmla="*/ 491295 w 1929652"/>
                <a:gd name="connsiteY282" fmla="*/ 339903 h 368574"/>
                <a:gd name="connsiteX283" fmla="*/ 589510 w 1929652"/>
                <a:gd name="connsiteY283" fmla="*/ 331613 h 368574"/>
                <a:gd name="connsiteX284" fmla="*/ 636888 w 1929652"/>
                <a:gd name="connsiteY284" fmla="*/ 208294 h 368574"/>
                <a:gd name="connsiteX285" fmla="*/ 641384 w 1929652"/>
                <a:gd name="connsiteY285" fmla="*/ 191714 h 368574"/>
                <a:gd name="connsiteX286" fmla="*/ 650721 w 1929652"/>
                <a:gd name="connsiteY286" fmla="*/ 192059 h 368574"/>
                <a:gd name="connsiteX287" fmla="*/ 660058 w 1929652"/>
                <a:gd name="connsiteY287" fmla="*/ 192059 h 368574"/>
                <a:gd name="connsiteX288" fmla="*/ 664554 w 1929652"/>
                <a:gd name="connsiteY288" fmla="*/ 206567 h 368574"/>
                <a:gd name="connsiteX289" fmla="*/ 711241 w 1929652"/>
                <a:gd name="connsiteY289" fmla="*/ 335067 h 368574"/>
                <a:gd name="connsiteX290" fmla="*/ 741673 w 1929652"/>
                <a:gd name="connsiteY290" fmla="*/ 357866 h 368574"/>
                <a:gd name="connsiteX291" fmla="*/ 740982 w 1929652"/>
                <a:gd name="connsiteY291" fmla="*/ 365811 h 368574"/>
                <a:gd name="connsiteX292" fmla="*/ 706745 w 1929652"/>
                <a:gd name="connsiteY292" fmla="*/ 365120 h 368574"/>
                <a:gd name="connsiteX293" fmla="*/ 669741 w 1929652"/>
                <a:gd name="connsiteY293" fmla="*/ 365811 h 368574"/>
                <a:gd name="connsiteX294" fmla="*/ 669741 w 1929652"/>
                <a:gd name="connsiteY294" fmla="*/ 357866 h 368574"/>
                <a:gd name="connsiteX295" fmla="*/ 684958 w 1929652"/>
                <a:gd name="connsiteY295" fmla="*/ 354411 h 368574"/>
                <a:gd name="connsiteX296" fmla="*/ 688416 w 1929652"/>
                <a:gd name="connsiteY296" fmla="*/ 347503 h 368574"/>
                <a:gd name="connsiteX297" fmla="*/ 644842 w 1929652"/>
                <a:gd name="connsiteY297" fmla="*/ 221421 h 368574"/>
                <a:gd name="connsiteX298" fmla="*/ 643459 w 1929652"/>
                <a:gd name="connsiteY298" fmla="*/ 221766 h 368574"/>
                <a:gd name="connsiteX299" fmla="*/ 601959 w 1929652"/>
                <a:gd name="connsiteY299" fmla="*/ 338522 h 368574"/>
                <a:gd name="connsiteX300" fmla="*/ 609568 w 1929652"/>
                <a:gd name="connsiteY300" fmla="*/ 355793 h 368574"/>
                <a:gd name="connsiteX301" fmla="*/ 623401 w 1929652"/>
                <a:gd name="connsiteY301" fmla="*/ 357866 h 368574"/>
                <a:gd name="connsiteX302" fmla="*/ 622709 w 1929652"/>
                <a:gd name="connsiteY302" fmla="*/ 365811 h 368574"/>
                <a:gd name="connsiteX303" fmla="*/ 586743 w 1929652"/>
                <a:gd name="connsiteY303" fmla="*/ 365120 h 368574"/>
                <a:gd name="connsiteX304" fmla="*/ 556656 w 1929652"/>
                <a:gd name="connsiteY304" fmla="*/ 365811 h 368574"/>
                <a:gd name="connsiteX305" fmla="*/ 556656 w 1929652"/>
                <a:gd name="connsiteY305" fmla="*/ 357866 h 368574"/>
                <a:gd name="connsiteX306" fmla="*/ 589510 w 1929652"/>
                <a:gd name="connsiteY306" fmla="*/ 331613 h 368574"/>
                <a:gd name="connsiteX307" fmla="*/ 785593 w 1929652"/>
                <a:gd name="connsiteY307" fmla="*/ 264945 h 368574"/>
                <a:gd name="connsiteX308" fmla="*/ 771414 w 1929652"/>
                <a:gd name="connsiteY308" fmla="*/ 301215 h 368574"/>
                <a:gd name="connsiteX309" fmla="*/ 810493 w 1929652"/>
                <a:gd name="connsiteY309" fmla="*/ 356829 h 368574"/>
                <a:gd name="connsiteX310" fmla="*/ 827784 w 1929652"/>
                <a:gd name="connsiteY310" fmla="*/ 350957 h 368574"/>
                <a:gd name="connsiteX311" fmla="*/ 838159 w 1929652"/>
                <a:gd name="connsiteY311" fmla="*/ 315378 h 368574"/>
                <a:gd name="connsiteX312" fmla="*/ 799081 w 1929652"/>
                <a:gd name="connsiteY312" fmla="*/ 261145 h 368574"/>
                <a:gd name="connsiteX313" fmla="*/ 785593 w 1929652"/>
                <a:gd name="connsiteY313" fmla="*/ 264600 h 368574"/>
                <a:gd name="connsiteX314" fmla="*/ 862367 w 1929652"/>
                <a:gd name="connsiteY314" fmla="*/ 306397 h 368574"/>
                <a:gd name="connsiteX315" fmla="*/ 836084 w 1929652"/>
                <a:gd name="connsiteY315" fmla="*/ 358211 h 368574"/>
                <a:gd name="connsiteX316" fmla="*/ 803230 w 1929652"/>
                <a:gd name="connsiteY316" fmla="*/ 368574 h 368574"/>
                <a:gd name="connsiteX317" fmla="*/ 747207 w 1929652"/>
                <a:gd name="connsiteY317" fmla="*/ 308124 h 368574"/>
                <a:gd name="connsiteX318" fmla="*/ 771760 w 1929652"/>
                <a:gd name="connsiteY318" fmla="*/ 261145 h 368574"/>
                <a:gd name="connsiteX319" fmla="*/ 808764 w 1929652"/>
                <a:gd name="connsiteY319" fmla="*/ 250092 h 368574"/>
                <a:gd name="connsiteX320" fmla="*/ 862367 w 1929652"/>
                <a:gd name="connsiteY320" fmla="*/ 306397 h 368574"/>
                <a:gd name="connsiteX321" fmla="*/ 895220 w 1929652"/>
                <a:gd name="connsiteY321" fmla="*/ 344048 h 368574"/>
                <a:gd name="connsiteX322" fmla="*/ 897641 w 1929652"/>
                <a:gd name="connsiteY322" fmla="*/ 271163 h 368574"/>
                <a:gd name="connsiteX323" fmla="*/ 890725 w 1929652"/>
                <a:gd name="connsiteY323" fmla="*/ 262527 h 368574"/>
                <a:gd name="connsiteX324" fmla="*/ 881041 w 1929652"/>
                <a:gd name="connsiteY324" fmla="*/ 260800 h 368574"/>
                <a:gd name="connsiteX325" fmla="*/ 882079 w 1929652"/>
                <a:gd name="connsiteY325" fmla="*/ 252855 h 368574"/>
                <a:gd name="connsiteX326" fmla="*/ 906287 w 1929652"/>
                <a:gd name="connsiteY326" fmla="*/ 253546 h 368574"/>
                <a:gd name="connsiteX327" fmla="*/ 918737 w 1929652"/>
                <a:gd name="connsiteY327" fmla="*/ 253200 h 368574"/>
                <a:gd name="connsiteX328" fmla="*/ 922887 w 1929652"/>
                <a:gd name="connsiteY328" fmla="*/ 263563 h 368574"/>
                <a:gd name="connsiteX329" fmla="*/ 955394 w 1929652"/>
                <a:gd name="connsiteY329" fmla="*/ 329540 h 368574"/>
                <a:gd name="connsiteX330" fmla="*/ 956778 w 1929652"/>
                <a:gd name="connsiteY330" fmla="*/ 329540 h 368574"/>
                <a:gd name="connsiteX331" fmla="*/ 991360 w 1929652"/>
                <a:gd name="connsiteY331" fmla="*/ 253546 h 368574"/>
                <a:gd name="connsiteX332" fmla="*/ 1002773 w 1929652"/>
                <a:gd name="connsiteY332" fmla="*/ 253546 h 368574"/>
                <a:gd name="connsiteX333" fmla="*/ 1026980 w 1929652"/>
                <a:gd name="connsiteY333" fmla="*/ 252855 h 368574"/>
                <a:gd name="connsiteX334" fmla="*/ 1026980 w 1929652"/>
                <a:gd name="connsiteY334" fmla="*/ 260800 h 368574"/>
                <a:gd name="connsiteX335" fmla="*/ 1015914 w 1929652"/>
                <a:gd name="connsiteY335" fmla="*/ 263218 h 368574"/>
                <a:gd name="connsiteX336" fmla="*/ 1010727 w 1929652"/>
                <a:gd name="connsiteY336" fmla="*/ 270472 h 368574"/>
                <a:gd name="connsiteX337" fmla="*/ 1011418 w 1929652"/>
                <a:gd name="connsiteY337" fmla="*/ 345776 h 368574"/>
                <a:gd name="connsiteX338" fmla="*/ 1019718 w 1929652"/>
                <a:gd name="connsiteY338" fmla="*/ 355793 h 368574"/>
                <a:gd name="connsiteX339" fmla="*/ 1029401 w 1929652"/>
                <a:gd name="connsiteY339" fmla="*/ 357866 h 368574"/>
                <a:gd name="connsiteX340" fmla="*/ 1028018 w 1929652"/>
                <a:gd name="connsiteY340" fmla="*/ 365811 h 368574"/>
                <a:gd name="connsiteX341" fmla="*/ 1001389 w 1929652"/>
                <a:gd name="connsiteY341" fmla="*/ 365120 h 368574"/>
                <a:gd name="connsiteX342" fmla="*/ 975798 w 1929652"/>
                <a:gd name="connsiteY342" fmla="*/ 365811 h 368574"/>
                <a:gd name="connsiteX343" fmla="*/ 975106 w 1929652"/>
                <a:gd name="connsiteY343" fmla="*/ 357866 h 368574"/>
                <a:gd name="connsiteX344" fmla="*/ 989631 w 1929652"/>
                <a:gd name="connsiteY344" fmla="*/ 349921 h 368574"/>
                <a:gd name="connsiteX345" fmla="*/ 990323 w 1929652"/>
                <a:gd name="connsiteY345" fmla="*/ 281526 h 368574"/>
                <a:gd name="connsiteX346" fmla="*/ 989631 w 1929652"/>
                <a:gd name="connsiteY346" fmla="*/ 281526 h 368574"/>
                <a:gd name="connsiteX347" fmla="*/ 952974 w 1929652"/>
                <a:gd name="connsiteY347" fmla="*/ 362702 h 368574"/>
                <a:gd name="connsiteX348" fmla="*/ 946057 w 1929652"/>
                <a:gd name="connsiteY348" fmla="*/ 364774 h 368574"/>
                <a:gd name="connsiteX349" fmla="*/ 908708 w 1929652"/>
                <a:gd name="connsiteY349" fmla="*/ 279453 h 368574"/>
                <a:gd name="connsiteX350" fmla="*/ 907324 w 1929652"/>
                <a:gd name="connsiteY350" fmla="*/ 279798 h 368574"/>
                <a:gd name="connsiteX351" fmla="*/ 907324 w 1929652"/>
                <a:gd name="connsiteY351" fmla="*/ 344739 h 368574"/>
                <a:gd name="connsiteX352" fmla="*/ 915624 w 1929652"/>
                <a:gd name="connsiteY352" fmla="*/ 355448 h 368574"/>
                <a:gd name="connsiteX353" fmla="*/ 926691 w 1929652"/>
                <a:gd name="connsiteY353" fmla="*/ 357866 h 368574"/>
                <a:gd name="connsiteX354" fmla="*/ 926345 w 1929652"/>
                <a:gd name="connsiteY354" fmla="*/ 365811 h 368574"/>
                <a:gd name="connsiteX355" fmla="*/ 901445 w 1929652"/>
                <a:gd name="connsiteY355" fmla="*/ 365120 h 368574"/>
                <a:gd name="connsiteX356" fmla="*/ 878275 w 1929652"/>
                <a:gd name="connsiteY356" fmla="*/ 365811 h 368574"/>
                <a:gd name="connsiteX357" fmla="*/ 878275 w 1929652"/>
                <a:gd name="connsiteY357" fmla="*/ 357866 h 368574"/>
                <a:gd name="connsiteX358" fmla="*/ 895220 w 1929652"/>
                <a:gd name="connsiteY358" fmla="*/ 344048 h 368574"/>
                <a:gd name="connsiteX359" fmla="*/ 1082313 w 1929652"/>
                <a:gd name="connsiteY359" fmla="*/ 264945 h 368574"/>
                <a:gd name="connsiteX360" fmla="*/ 1068480 w 1929652"/>
                <a:gd name="connsiteY360" fmla="*/ 301215 h 368574"/>
                <a:gd name="connsiteX361" fmla="*/ 1107212 w 1929652"/>
                <a:gd name="connsiteY361" fmla="*/ 356829 h 368574"/>
                <a:gd name="connsiteX362" fmla="*/ 1124504 w 1929652"/>
                <a:gd name="connsiteY362" fmla="*/ 350957 h 368574"/>
                <a:gd name="connsiteX363" fmla="*/ 1134878 w 1929652"/>
                <a:gd name="connsiteY363" fmla="*/ 315378 h 368574"/>
                <a:gd name="connsiteX364" fmla="*/ 1096146 w 1929652"/>
                <a:gd name="connsiteY364" fmla="*/ 261145 h 368574"/>
                <a:gd name="connsiteX365" fmla="*/ 1082313 w 1929652"/>
                <a:gd name="connsiteY365" fmla="*/ 264600 h 368574"/>
                <a:gd name="connsiteX366" fmla="*/ 1159086 w 1929652"/>
                <a:gd name="connsiteY366" fmla="*/ 306397 h 368574"/>
                <a:gd name="connsiteX367" fmla="*/ 1132803 w 1929652"/>
                <a:gd name="connsiteY367" fmla="*/ 358211 h 368574"/>
                <a:gd name="connsiteX368" fmla="*/ 1100296 w 1929652"/>
                <a:gd name="connsiteY368" fmla="*/ 368574 h 368574"/>
                <a:gd name="connsiteX369" fmla="*/ 1044272 w 1929652"/>
                <a:gd name="connsiteY369" fmla="*/ 308124 h 368574"/>
                <a:gd name="connsiteX370" fmla="*/ 1068480 w 1929652"/>
                <a:gd name="connsiteY370" fmla="*/ 261145 h 368574"/>
                <a:gd name="connsiteX371" fmla="*/ 1105483 w 1929652"/>
                <a:gd name="connsiteY371" fmla="*/ 250092 h 368574"/>
                <a:gd name="connsiteX372" fmla="*/ 1159086 w 1929652"/>
                <a:gd name="connsiteY372" fmla="*/ 306397 h 368574"/>
                <a:gd name="connsiteX373" fmla="*/ 1186752 w 1929652"/>
                <a:gd name="connsiteY373" fmla="*/ 356139 h 368574"/>
                <a:gd name="connsiteX374" fmla="*/ 1194015 w 1929652"/>
                <a:gd name="connsiteY374" fmla="*/ 345430 h 368574"/>
                <a:gd name="connsiteX375" fmla="*/ 1194015 w 1929652"/>
                <a:gd name="connsiteY375" fmla="*/ 306397 h 368574"/>
                <a:gd name="connsiteX376" fmla="*/ 1194015 w 1929652"/>
                <a:gd name="connsiteY376" fmla="*/ 271163 h 368574"/>
                <a:gd name="connsiteX377" fmla="*/ 1187444 w 1929652"/>
                <a:gd name="connsiteY377" fmla="*/ 262527 h 368574"/>
                <a:gd name="connsiteX378" fmla="*/ 1178107 w 1929652"/>
                <a:gd name="connsiteY378" fmla="*/ 260800 h 368574"/>
                <a:gd name="connsiteX379" fmla="*/ 1178798 w 1929652"/>
                <a:gd name="connsiteY379" fmla="*/ 252855 h 368574"/>
                <a:gd name="connsiteX380" fmla="*/ 1203698 w 1929652"/>
                <a:gd name="connsiteY380" fmla="*/ 253546 h 368574"/>
                <a:gd name="connsiteX381" fmla="*/ 1229981 w 1929652"/>
                <a:gd name="connsiteY381" fmla="*/ 252855 h 368574"/>
                <a:gd name="connsiteX382" fmla="*/ 1230327 w 1929652"/>
                <a:gd name="connsiteY382" fmla="*/ 260800 h 368574"/>
                <a:gd name="connsiteX383" fmla="*/ 1221335 w 1929652"/>
                <a:gd name="connsiteY383" fmla="*/ 262527 h 368574"/>
                <a:gd name="connsiteX384" fmla="*/ 1215456 w 1929652"/>
                <a:gd name="connsiteY384" fmla="*/ 270126 h 368574"/>
                <a:gd name="connsiteX385" fmla="*/ 1215456 w 1929652"/>
                <a:gd name="connsiteY385" fmla="*/ 300179 h 368574"/>
                <a:gd name="connsiteX386" fmla="*/ 1216839 w 1929652"/>
                <a:gd name="connsiteY386" fmla="*/ 301906 h 368574"/>
                <a:gd name="connsiteX387" fmla="*/ 1265255 w 1929652"/>
                <a:gd name="connsiteY387" fmla="*/ 301906 h 368574"/>
                <a:gd name="connsiteX388" fmla="*/ 1266293 w 1929652"/>
                <a:gd name="connsiteY388" fmla="*/ 300179 h 368574"/>
                <a:gd name="connsiteX389" fmla="*/ 1265947 w 1929652"/>
                <a:gd name="connsiteY389" fmla="*/ 270817 h 368574"/>
                <a:gd name="connsiteX390" fmla="*/ 1260068 w 1929652"/>
                <a:gd name="connsiteY390" fmla="*/ 262872 h 368574"/>
                <a:gd name="connsiteX391" fmla="*/ 1250039 w 1929652"/>
                <a:gd name="connsiteY391" fmla="*/ 260800 h 368574"/>
                <a:gd name="connsiteX392" fmla="*/ 1251076 w 1929652"/>
                <a:gd name="connsiteY392" fmla="*/ 252855 h 368574"/>
                <a:gd name="connsiteX393" fmla="*/ 1277705 w 1929652"/>
                <a:gd name="connsiteY393" fmla="*/ 253546 h 368574"/>
                <a:gd name="connsiteX394" fmla="*/ 1304334 w 1929652"/>
                <a:gd name="connsiteY394" fmla="*/ 252855 h 368574"/>
                <a:gd name="connsiteX395" fmla="*/ 1304334 w 1929652"/>
                <a:gd name="connsiteY395" fmla="*/ 260800 h 368574"/>
                <a:gd name="connsiteX396" fmla="*/ 1296034 w 1929652"/>
                <a:gd name="connsiteY396" fmla="*/ 262527 h 368574"/>
                <a:gd name="connsiteX397" fmla="*/ 1288080 w 1929652"/>
                <a:gd name="connsiteY397" fmla="*/ 271508 h 368574"/>
                <a:gd name="connsiteX398" fmla="*/ 1288080 w 1929652"/>
                <a:gd name="connsiteY398" fmla="*/ 306397 h 368574"/>
                <a:gd name="connsiteX399" fmla="*/ 1288426 w 1929652"/>
                <a:gd name="connsiteY399" fmla="*/ 345776 h 368574"/>
                <a:gd name="connsiteX400" fmla="*/ 1297071 w 1929652"/>
                <a:gd name="connsiteY400" fmla="*/ 355793 h 368574"/>
                <a:gd name="connsiteX401" fmla="*/ 1307446 w 1929652"/>
                <a:gd name="connsiteY401" fmla="*/ 357866 h 368574"/>
                <a:gd name="connsiteX402" fmla="*/ 1306063 w 1929652"/>
                <a:gd name="connsiteY402" fmla="*/ 365811 h 368574"/>
                <a:gd name="connsiteX403" fmla="*/ 1278397 w 1929652"/>
                <a:gd name="connsiteY403" fmla="*/ 365120 h 368574"/>
                <a:gd name="connsiteX404" fmla="*/ 1250730 w 1929652"/>
                <a:gd name="connsiteY404" fmla="*/ 365811 h 368574"/>
                <a:gd name="connsiteX405" fmla="*/ 1250730 w 1929652"/>
                <a:gd name="connsiteY405" fmla="*/ 357866 h 368574"/>
                <a:gd name="connsiteX406" fmla="*/ 1260414 w 1929652"/>
                <a:gd name="connsiteY406" fmla="*/ 356139 h 368574"/>
                <a:gd name="connsiteX407" fmla="*/ 1266293 w 1929652"/>
                <a:gd name="connsiteY407" fmla="*/ 347503 h 368574"/>
                <a:gd name="connsiteX408" fmla="*/ 1265601 w 1929652"/>
                <a:gd name="connsiteY408" fmla="*/ 312960 h 368574"/>
                <a:gd name="connsiteX409" fmla="*/ 1217185 w 1929652"/>
                <a:gd name="connsiteY409" fmla="*/ 312960 h 368574"/>
                <a:gd name="connsiteX410" fmla="*/ 1215802 w 1929652"/>
                <a:gd name="connsiteY410" fmla="*/ 313996 h 368574"/>
                <a:gd name="connsiteX411" fmla="*/ 1215802 w 1929652"/>
                <a:gd name="connsiteY411" fmla="*/ 345776 h 368574"/>
                <a:gd name="connsiteX412" fmla="*/ 1223064 w 1929652"/>
                <a:gd name="connsiteY412" fmla="*/ 356139 h 368574"/>
                <a:gd name="connsiteX413" fmla="*/ 1232747 w 1929652"/>
                <a:gd name="connsiteY413" fmla="*/ 357866 h 368574"/>
                <a:gd name="connsiteX414" fmla="*/ 1231364 w 1929652"/>
                <a:gd name="connsiteY414" fmla="*/ 365811 h 368574"/>
                <a:gd name="connsiteX415" fmla="*/ 1204044 w 1929652"/>
                <a:gd name="connsiteY415" fmla="*/ 365120 h 368574"/>
                <a:gd name="connsiteX416" fmla="*/ 1177761 w 1929652"/>
                <a:gd name="connsiteY416" fmla="*/ 365811 h 368574"/>
                <a:gd name="connsiteX417" fmla="*/ 1177761 w 1929652"/>
                <a:gd name="connsiteY417" fmla="*/ 357866 h 368574"/>
                <a:gd name="connsiteX418" fmla="*/ 1360703 w 1929652"/>
                <a:gd name="connsiteY418" fmla="*/ 264945 h 368574"/>
                <a:gd name="connsiteX419" fmla="*/ 1346524 w 1929652"/>
                <a:gd name="connsiteY419" fmla="*/ 301215 h 368574"/>
                <a:gd name="connsiteX420" fmla="*/ 1385603 w 1929652"/>
                <a:gd name="connsiteY420" fmla="*/ 356829 h 368574"/>
                <a:gd name="connsiteX421" fmla="*/ 1402894 w 1929652"/>
                <a:gd name="connsiteY421" fmla="*/ 350957 h 368574"/>
                <a:gd name="connsiteX422" fmla="*/ 1413269 w 1929652"/>
                <a:gd name="connsiteY422" fmla="*/ 315378 h 368574"/>
                <a:gd name="connsiteX423" fmla="*/ 1374191 w 1929652"/>
                <a:gd name="connsiteY423" fmla="*/ 261145 h 368574"/>
                <a:gd name="connsiteX424" fmla="*/ 1360703 w 1929652"/>
                <a:gd name="connsiteY424" fmla="*/ 264600 h 368574"/>
                <a:gd name="connsiteX425" fmla="*/ 1437477 w 1929652"/>
                <a:gd name="connsiteY425" fmla="*/ 306397 h 368574"/>
                <a:gd name="connsiteX426" fmla="*/ 1411194 w 1929652"/>
                <a:gd name="connsiteY426" fmla="*/ 358211 h 368574"/>
                <a:gd name="connsiteX427" fmla="*/ 1378686 w 1929652"/>
                <a:gd name="connsiteY427" fmla="*/ 368574 h 368574"/>
                <a:gd name="connsiteX428" fmla="*/ 1322662 w 1929652"/>
                <a:gd name="connsiteY428" fmla="*/ 308124 h 368574"/>
                <a:gd name="connsiteX429" fmla="*/ 1346870 w 1929652"/>
                <a:gd name="connsiteY429" fmla="*/ 261145 h 368574"/>
                <a:gd name="connsiteX430" fmla="*/ 1383874 w 1929652"/>
                <a:gd name="connsiteY430" fmla="*/ 250092 h 368574"/>
                <a:gd name="connsiteX431" fmla="*/ 1437477 w 1929652"/>
                <a:gd name="connsiteY431" fmla="*/ 306397 h 368574"/>
                <a:gd name="connsiteX432" fmla="*/ 1512521 w 1929652"/>
                <a:gd name="connsiteY432" fmla="*/ 368574 h 368574"/>
                <a:gd name="connsiteX433" fmla="*/ 1472060 w 1929652"/>
                <a:gd name="connsiteY433" fmla="*/ 348884 h 368574"/>
                <a:gd name="connsiteX434" fmla="*/ 1460993 w 1929652"/>
                <a:gd name="connsiteY434" fmla="*/ 311233 h 368574"/>
                <a:gd name="connsiteX435" fmla="*/ 1489697 w 1929652"/>
                <a:gd name="connsiteY435" fmla="*/ 261491 h 368574"/>
                <a:gd name="connsiteX436" fmla="*/ 1525317 w 1929652"/>
                <a:gd name="connsiteY436" fmla="*/ 250092 h 368574"/>
                <a:gd name="connsiteX437" fmla="*/ 1548487 w 1929652"/>
                <a:gd name="connsiteY437" fmla="*/ 254237 h 368574"/>
                <a:gd name="connsiteX438" fmla="*/ 1556787 w 1929652"/>
                <a:gd name="connsiteY438" fmla="*/ 261491 h 368574"/>
                <a:gd name="connsiteX439" fmla="*/ 1556441 w 1929652"/>
                <a:gd name="connsiteY439" fmla="*/ 265981 h 368574"/>
                <a:gd name="connsiteX440" fmla="*/ 1546758 w 1929652"/>
                <a:gd name="connsiteY440" fmla="*/ 277726 h 368574"/>
                <a:gd name="connsiteX441" fmla="*/ 1543991 w 1929652"/>
                <a:gd name="connsiteY441" fmla="*/ 277726 h 368574"/>
                <a:gd name="connsiteX442" fmla="*/ 1512867 w 1929652"/>
                <a:gd name="connsiteY442" fmla="*/ 262527 h 368574"/>
                <a:gd name="connsiteX443" fmla="*/ 1482780 w 1929652"/>
                <a:gd name="connsiteY443" fmla="*/ 300524 h 368574"/>
                <a:gd name="connsiteX444" fmla="*/ 1493155 w 1929652"/>
                <a:gd name="connsiteY444" fmla="*/ 335067 h 368574"/>
                <a:gd name="connsiteX445" fmla="*/ 1524971 w 1929652"/>
                <a:gd name="connsiteY445" fmla="*/ 349921 h 368574"/>
                <a:gd name="connsiteX446" fmla="*/ 1557133 w 1929652"/>
                <a:gd name="connsiteY446" fmla="*/ 336104 h 368574"/>
                <a:gd name="connsiteX447" fmla="*/ 1558516 w 1929652"/>
                <a:gd name="connsiteY447" fmla="*/ 338176 h 368574"/>
                <a:gd name="connsiteX448" fmla="*/ 1557133 w 1929652"/>
                <a:gd name="connsiteY448" fmla="*/ 346121 h 368574"/>
                <a:gd name="connsiteX449" fmla="*/ 1512175 w 1929652"/>
                <a:gd name="connsiteY449" fmla="*/ 368574 h 368574"/>
                <a:gd name="connsiteX450" fmla="*/ 1611773 w 1929652"/>
                <a:gd name="connsiteY450" fmla="*/ 264945 h 368574"/>
                <a:gd name="connsiteX451" fmla="*/ 1597249 w 1929652"/>
                <a:gd name="connsiteY451" fmla="*/ 301215 h 368574"/>
                <a:gd name="connsiteX452" fmla="*/ 1636673 w 1929652"/>
                <a:gd name="connsiteY452" fmla="*/ 356829 h 368574"/>
                <a:gd name="connsiteX453" fmla="*/ 1653964 w 1929652"/>
                <a:gd name="connsiteY453" fmla="*/ 350957 h 368574"/>
                <a:gd name="connsiteX454" fmla="*/ 1664339 w 1929652"/>
                <a:gd name="connsiteY454" fmla="*/ 315378 h 368574"/>
                <a:gd name="connsiteX455" fmla="*/ 1625261 w 1929652"/>
                <a:gd name="connsiteY455" fmla="*/ 261145 h 368574"/>
                <a:gd name="connsiteX456" fmla="*/ 1611773 w 1929652"/>
                <a:gd name="connsiteY456" fmla="*/ 264600 h 368574"/>
                <a:gd name="connsiteX457" fmla="*/ 1688547 w 1929652"/>
                <a:gd name="connsiteY457" fmla="*/ 306397 h 368574"/>
                <a:gd name="connsiteX458" fmla="*/ 1662264 w 1929652"/>
                <a:gd name="connsiteY458" fmla="*/ 358211 h 368574"/>
                <a:gd name="connsiteX459" fmla="*/ 1629411 w 1929652"/>
                <a:gd name="connsiteY459" fmla="*/ 368574 h 368574"/>
                <a:gd name="connsiteX460" fmla="*/ 1573387 w 1929652"/>
                <a:gd name="connsiteY460" fmla="*/ 308124 h 368574"/>
                <a:gd name="connsiteX461" fmla="*/ 1597940 w 1929652"/>
                <a:gd name="connsiteY461" fmla="*/ 261145 h 368574"/>
                <a:gd name="connsiteX462" fmla="*/ 1634944 w 1929652"/>
                <a:gd name="connsiteY462" fmla="*/ 250092 h 368574"/>
                <a:gd name="connsiteX463" fmla="*/ 1688547 w 1929652"/>
                <a:gd name="connsiteY463" fmla="*/ 306397 h 368574"/>
                <a:gd name="connsiteX464" fmla="*/ 1745608 w 1929652"/>
                <a:gd name="connsiteY464" fmla="*/ 310196 h 368574"/>
                <a:gd name="connsiteX465" fmla="*/ 1744225 w 1929652"/>
                <a:gd name="connsiteY465" fmla="*/ 311578 h 368574"/>
                <a:gd name="connsiteX466" fmla="*/ 1744225 w 1929652"/>
                <a:gd name="connsiteY466" fmla="*/ 346121 h 368574"/>
                <a:gd name="connsiteX467" fmla="*/ 1749067 w 1929652"/>
                <a:gd name="connsiteY467" fmla="*/ 354411 h 368574"/>
                <a:gd name="connsiteX468" fmla="*/ 1762208 w 1929652"/>
                <a:gd name="connsiteY468" fmla="*/ 357520 h 368574"/>
                <a:gd name="connsiteX469" fmla="*/ 1786416 w 1929652"/>
                <a:gd name="connsiteY469" fmla="*/ 335067 h 368574"/>
                <a:gd name="connsiteX470" fmla="*/ 1745608 w 1929652"/>
                <a:gd name="connsiteY470" fmla="*/ 310196 h 368574"/>
                <a:gd name="connsiteX471" fmla="*/ 1782266 w 1929652"/>
                <a:gd name="connsiteY471" fmla="*/ 283944 h 368574"/>
                <a:gd name="connsiteX472" fmla="*/ 1746992 w 1929652"/>
                <a:gd name="connsiteY472" fmla="*/ 261145 h 368574"/>
                <a:gd name="connsiteX473" fmla="*/ 1744571 w 1929652"/>
                <a:gd name="connsiteY473" fmla="*/ 262872 h 368574"/>
                <a:gd name="connsiteX474" fmla="*/ 1744225 w 1929652"/>
                <a:gd name="connsiteY474" fmla="*/ 300179 h 368574"/>
                <a:gd name="connsiteX475" fmla="*/ 1745263 w 1929652"/>
                <a:gd name="connsiteY475" fmla="*/ 301561 h 368574"/>
                <a:gd name="connsiteX476" fmla="*/ 1759096 w 1929652"/>
                <a:gd name="connsiteY476" fmla="*/ 301561 h 368574"/>
                <a:gd name="connsiteX477" fmla="*/ 1775004 w 1929652"/>
                <a:gd name="connsiteY477" fmla="*/ 298797 h 368574"/>
                <a:gd name="connsiteX478" fmla="*/ 1781920 w 1929652"/>
                <a:gd name="connsiteY478" fmla="*/ 283944 h 368574"/>
                <a:gd name="connsiteX479" fmla="*/ 1717251 w 1929652"/>
                <a:gd name="connsiteY479" fmla="*/ 355793 h 368574"/>
                <a:gd name="connsiteX480" fmla="*/ 1723476 w 1929652"/>
                <a:gd name="connsiteY480" fmla="*/ 348884 h 368574"/>
                <a:gd name="connsiteX481" fmla="*/ 1723476 w 1929652"/>
                <a:gd name="connsiteY481" fmla="*/ 306051 h 368574"/>
                <a:gd name="connsiteX482" fmla="*/ 1723476 w 1929652"/>
                <a:gd name="connsiteY482" fmla="*/ 271854 h 368574"/>
                <a:gd name="connsiteX483" fmla="*/ 1720017 w 1929652"/>
                <a:gd name="connsiteY483" fmla="*/ 264945 h 368574"/>
                <a:gd name="connsiteX484" fmla="*/ 1707222 w 1929652"/>
                <a:gd name="connsiteY484" fmla="*/ 260800 h 368574"/>
                <a:gd name="connsiteX485" fmla="*/ 1707222 w 1929652"/>
                <a:gd name="connsiteY485" fmla="*/ 253891 h 368574"/>
                <a:gd name="connsiteX486" fmla="*/ 1765666 w 1929652"/>
                <a:gd name="connsiteY486" fmla="*/ 251819 h 368574"/>
                <a:gd name="connsiteX487" fmla="*/ 1803362 w 1929652"/>
                <a:gd name="connsiteY487" fmla="*/ 278417 h 368574"/>
                <a:gd name="connsiteX488" fmla="*/ 1783649 w 1929652"/>
                <a:gd name="connsiteY488" fmla="*/ 302597 h 368574"/>
                <a:gd name="connsiteX489" fmla="*/ 1783649 w 1929652"/>
                <a:gd name="connsiteY489" fmla="*/ 303288 h 368574"/>
                <a:gd name="connsiteX490" fmla="*/ 1809932 w 1929652"/>
                <a:gd name="connsiteY490" fmla="*/ 330922 h 368574"/>
                <a:gd name="connsiteX491" fmla="*/ 1786762 w 1929652"/>
                <a:gd name="connsiteY491" fmla="*/ 360975 h 368574"/>
                <a:gd name="connsiteX492" fmla="*/ 1750796 w 1929652"/>
                <a:gd name="connsiteY492" fmla="*/ 366847 h 368574"/>
                <a:gd name="connsiteX493" fmla="*/ 1706530 w 1929652"/>
                <a:gd name="connsiteY493" fmla="*/ 365811 h 368574"/>
                <a:gd name="connsiteX494" fmla="*/ 1706184 w 1929652"/>
                <a:gd name="connsiteY494" fmla="*/ 357866 h 368574"/>
                <a:gd name="connsiteX495" fmla="*/ 1717251 w 1929652"/>
                <a:gd name="connsiteY495" fmla="*/ 355793 h 368574"/>
                <a:gd name="connsiteX496" fmla="*/ 1887397 w 1929652"/>
                <a:gd name="connsiteY496" fmla="*/ 310887 h 368574"/>
                <a:gd name="connsiteX497" fmla="*/ 1854198 w 1929652"/>
                <a:gd name="connsiteY497" fmla="*/ 323668 h 368574"/>
                <a:gd name="connsiteX498" fmla="*/ 1851086 w 1929652"/>
                <a:gd name="connsiteY498" fmla="*/ 332649 h 368574"/>
                <a:gd name="connsiteX499" fmla="*/ 1870798 w 1929652"/>
                <a:gd name="connsiteY499" fmla="*/ 351993 h 368574"/>
                <a:gd name="connsiteX500" fmla="*/ 1885323 w 1929652"/>
                <a:gd name="connsiteY500" fmla="*/ 347157 h 368574"/>
                <a:gd name="connsiteX501" fmla="*/ 1888435 w 1929652"/>
                <a:gd name="connsiteY501" fmla="*/ 340940 h 368574"/>
                <a:gd name="connsiteX502" fmla="*/ 1889127 w 1929652"/>
                <a:gd name="connsiteY502" fmla="*/ 311924 h 368574"/>
                <a:gd name="connsiteX503" fmla="*/ 1887397 w 1929652"/>
                <a:gd name="connsiteY503" fmla="*/ 310887 h 368574"/>
                <a:gd name="connsiteX504" fmla="*/ 1884977 w 1929652"/>
                <a:gd name="connsiteY504" fmla="*/ 275308 h 368574"/>
                <a:gd name="connsiteX505" fmla="*/ 1863536 w 1929652"/>
                <a:gd name="connsiteY505" fmla="*/ 264945 h 368574"/>
                <a:gd name="connsiteX506" fmla="*/ 1852469 w 1929652"/>
                <a:gd name="connsiteY506" fmla="*/ 267363 h 368574"/>
                <a:gd name="connsiteX507" fmla="*/ 1840365 w 1929652"/>
                <a:gd name="connsiteY507" fmla="*/ 287743 h 368574"/>
                <a:gd name="connsiteX508" fmla="*/ 1832411 w 1929652"/>
                <a:gd name="connsiteY508" fmla="*/ 282217 h 368574"/>
                <a:gd name="connsiteX509" fmla="*/ 1838982 w 1929652"/>
                <a:gd name="connsiteY509" fmla="*/ 265636 h 368574"/>
                <a:gd name="connsiteX510" fmla="*/ 1875639 w 1929652"/>
                <a:gd name="connsiteY510" fmla="*/ 250092 h 368574"/>
                <a:gd name="connsiteX511" fmla="*/ 1903306 w 1929652"/>
                <a:gd name="connsiteY511" fmla="*/ 264945 h 368574"/>
                <a:gd name="connsiteX512" fmla="*/ 1910222 w 1929652"/>
                <a:gd name="connsiteY512" fmla="*/ 292579 h 368574"/>
                <a:gd name="connsiteX513" fmla="*/ 1908839 w 1929652"/>
                <a:gd name="connsiteY513" fmla="*/ 340249 h 368574"/>
                <a:gd name="connsiteX514" fmla="*/ 1919559 w 1929652"/>
                <a:gd name="connsiteY514" fmla="*/ 351648 h 368574"/>
                <a:gd name="connsiteX515" fmla="*/ 1929588 w 1929652"/>
                <a:gd name="connsiteY515" fmla="*/ 350266 h 368574"/>
                <a:gd name="connsiteX516" fmla="*/ 1928551 w 1929652"/>
                <a:gd name="connsiteY516" fmla="*/ 358557 h 368574"/>
                <a:gd name="connsiteX517" fmla="*/ 1905380 w 1929652"/>
                <a:gd name="connsiteY517" fmla="*/ 368574 h 368574"/>
                <a:gd name="connsiteX518" fmla="*/ 1890856 w 1929652"/>
                <a:gd name="connsiteY518" fmla="*/ 360975 h 368574"/>
                <a:gd name="connsiteX519" fmla="*/ 1888781 w 1929652"/>
                <a:gd name="connsiteY519" fmla="*/ 354066 h 368574"/>
                <a:gd name="connsiteX520" fmla="*/ 1887397 w 1929652"/>
                <a:gd name="connsiteY520" fmla="*/ 354066 h 368574"/>
                <a:gd name="connsiteX521" fmla="*/ 1854198 w 1929652"/>
                <a:gd name="connsiteY521" fmla="*/ 368574 h 368574"/>
                <a:gd name="connsiteX522" fmla="*/ 1838636 w 1929652"/>
                <a:gd name="connsiteY522" fmla="*/ 361665 h 368574"/>
                <a:gd name="connsiteX523" fmla="*/ 1828953 w 1929652"/>
                <a:gd name="connsiteY523" fmla="*/ 336794 h 368574"/>
                <a:gd name="connsiteX524" fmla="*/ 1834140 w 1929652"/>
                <a:gd name="connsiteY524" fmla="*/ 320559 h 368574"/>
                <a:gd name="connsiteX525" fmla="*/ 1887397 w 1929652"/>
                <a:gd name="connsiteY525" fmla="*/ 302251 h 368574"/>
                <a:gd name="connsiteX526" fmla="*/ 1889127 w 1929652"/>
                <a:gd name="connsiteY526" fmla="*/ 299488 h 368574"/>
                <a:gd name="connsiteX527" fmla="*/ 1889127 w 1929652"/>
                <a:gd name="connsiteY527" fmla="*/ 291889 h 368574"/>
                <a:gd name="connsiteX528" fmla="*/ 1884977 w 1929652"/>
                <a:gd name="connsiteY528" fmla="*/ 275308 h 368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</a:cxnLst>
              <a:rect l="l" t="t" r="r" b="b"/>
              <a:pathLst>
                <a:path w="1929652" h="368574">
                  <a:moveTo>
                    <a:pt x="15091" y="105702"/>
                  </a:moveTo>
                  <a:cubicBezTo>
                    <a:pt x="21316" y="103629"/>
                    <a:pt x="22008" y="101211"/>
                    <a:pt x="22008" y="92575"/>
                  </a:cubicBezTo>
                  <a:lnTo>
                    <a:pt x="22008" y="53542"/>
                  </a:lnTo>
                  <a:cubicBezTo>
                    <a:pt x="22008" y="42142"/>
                    <a:pt x="22008" y="31089"/>
                    <a:pt x="21316" y="20726"/>
                  </a:cubicBezTo>
                  <a:cubicBezTo>
                    <a:pt x="21316" y="15890"/>
                    <a:pt x="19241" y="13817"/>
                    <a:pt x="15091" y="12781"/>
                  </a:cubicBezTo>
                  <a:cubicBezTo>
                    <a:pt x="11633" y="11745"/>
                    <a:pt x="9212" y="11399"/>
                    <a:pt x="5754" y="11054"/>
                  </a:cubicBezTo>
                  <a:cubicBezTo>
                    <a:pt x="5062" y="8981"/>
                    <a:pt x="5408" y="4145"/>
                    <a:pt x="6446" y="2763"/>
                  </a:cubicBezTo>
                  <a:cubicBezTo>
                    <a:pt x="9212" y="2763"/>
                    <a:pt x="16820" y="3454"/>
                    <a:pt x="31345" y="3454"/>
                  </a:cubicBezTo>
                  <a:cubicBezTo>
                    <a:pt x="46562" y="3454"/>
                    <a:pt x="56245" y="2763"/>
                    <a:pt x="58320" y="2763"/>
                  </a:cubicBezTo>
                  <a:cubicBezTo>
                    <a:pt x="59357" y="3800"/>
                    <a:pt x="59357" y="9672"/>
                    <a:pt x="59011" y="11054"/>
                  </a:cubicBezTo>
                  <a:cubicBezTo>
                    <a:pt x="55553" y="11054"/>
                    <a:pt x="52441" y="11745"/>
                    <a:pt x="48982" y="12781"/>
                  </a:cubicBezTo>
                  <a:cubicBezTo>
                    <a:pt x="45178" y="13472"/>
                    <a:pt x="43103" y="15544"/>
                    <a:pt x="42757" y="21417"/>
                  </a:cubicBezTo>
                  <a:lnTo>
                    <a:pt x="42757" y="74958"/>
                  </a:lnTo>
                  <a:cubicBezTo>
                    <a:pt x="42757" y="75649"/>
                    <a:pt x="43449" y="76686"/>
                    <a:pt x="44141" y="76340"/>
                  </a:cubicBezTo>
                  <a:cubicBezTo>
                    <a:pt x="51749" y="69431"/>
                    <a:pt x="84948" y="34888"/>
                    <a:pt x="92556" y="24526"/>
                  </a:cubicBezTo>
                  <a:cubicBezTo>
                    <a:pt x="93248" y="23489"/>
                    <a:pt x="93940" y="22453"/>
                    <a:pt x="93940" y="21071"/>
                  </a:cubicBezTo>
                  <a:cubicBezTo>
                    <a:pt x="93940" y="15890"/>
                    <a:pt x="92902" y="13817"/>
                    <a:pt x="88407" y="12781"/>
                  </a:cubicBezTo>
                  <a:cubicBezTo>
                    <a:pt x="86677" y="12090"/>
                    <a:pt x="83565" y="11399"/>
                    <a:pt x="80107" y="11054"/>
                  </a:cubicBezTo>
                  <a:cubicBezTo>
                    <a:pt x="79415" y="9672"/>
                    <a:pt x="80107" y="3454"/>
                    <a:pt x="81144" y="2763"/>
                  </a:cubicBezTo>
                  <a:lnTo>
                    <a:pt x="105352" y="3454"/>
                  </a:lnTo>
                  <a:lnTo>
                    <a:pt x="131289" y="2763"/>
                  </a:lnTo>
                  <a:cubicBezTo>
                    <a:pt x="131981" y="4145"/>
                    <a:pt x="131981" y="9327"/>
                    <a:pt x="131289" y="10708"/>
                  </a:cubicBezTo>
                  <a:lnTo>
                    <a:pt x="120223" y="13126"/>
                  </a:lnTo>
                  <a:cubicBezTo>
                    <a:pt x="116764" y="14508"/>
                    <a:pt x="115381" y="18308"/>
                    <a:pt x="115381" y="20726"/>
                  </a:cubicBezTo>
                  <a:cubicBezTo>
                    <a:pt x="115035" y="37997"/>
                    <a:pt x="115381" y="83940"/>
                    <a:pt x="116073" y="96720"/>
                  </a:cubicBezTo>
                  <a:cubicBezTo>
                    <a:pt x="116073" y="100866"/>
                    <a:pt x="118148" y="103629"/>
                    <a:pt x="121606" y="105011"/>
                  </a:cubicBezTo>
                  <a:cubicBezTo>
                    <a:pt x="126102" y="106393"/>
                    <a:pt x="130597" y="107083"/>
                    <a:pt x="135093" y="107774"/>
                  </a:cubicBezTo>
                  <a:cubicBezTo>
                    <a:pt x="135785" y="108120"/>
                    <a:pt x="134747" y="114683"/>
                    <a:pt x="133710" y="115719"/>
                  </a:cubicBezTo>
                  <a:lnTo>
                    <a:pt x="104660" y="115028"/>
                  </a:lnTo>
                  <a:lnTo>
                    <a:pt x="82528" y="115719"/>
                  </a:lnTo>
                  <a:cubicBezTo>
                    <a:pt x="81836" y="115028"/>
                    <a:pt x="81836" y="109501"/>
                    <a:pt x="82182" y="108810"/>
                  </a:cubicBezTo>
                  <a:cubicBezTo>
                    <a:pt x="92902" y="105702"/>
                    <a:pt x="94631" y="103629"/>
                    <a:pt x="94631" y="98793"/>
                  </a:cubicBezTo>
                  <a:lnTo>
                    <a:pt x="94631" y="39034"/>
                  </a:lnTo>
                  <a:cubicBezTo>
                    <a:pt x="94631" y="38343"/>
                    <a:pt x="93940" y="37652"/>
                    <a:pt x="93248" y="38343"/>
                  </a:cubicBezTo>
                  <a:cubicBezTo>
                    <a:pt x="85640" y="47324"/>
                    <a:pt x="53132" y="80831"/>
                    <a:pt x="44832" y="90157"/>
                  </a:cubicBezTo>
                  <a:cubicBezTo>
                    <a:pt x="43449" y="91194"/>
                    <a:pt x="43103" y="92575"/>
                    <a:pt x="43103" y="94648"/>
                  </a:cubicBezTo>
                  <a:cubicBezTo>
                    <a:pt x="43103" y="102938"/>
                    <a:pt x="44832" y="104665"/>
                    <a:pt x="50020" y="106047"/>
                  </a:cubicBezTo>
                  <a:lnTo>
                    <a:pt x="60395" y="108120"/>
                  </a:lnTo>
                  <a:cubicBezTo>
                    <a:pt x="60740" y="108465"/>
                    <a:pt x="60049" y="115028"/>
                    <a:pt x="59357" y="115719"/>
                  </a:cubicBezTo>
                  <a:lnTo>
                    <a:pt x="31345" y="115028"/>
                  </a:lnTo>
                  <a:lnTo>
                    <a:pt x="5062" y="115719"/>
                  </a:lnTo>
                  <a:cubicBezTo>
                    <a:pt x="4371" y="115028"/>
                    <a:pt x="4371" y="108810"/>
                    <a:pt x="5062" y="107774"/>
                  </a:cubicBezTo>
                  <a:lnTo>
                    <a:pt x="15437" y="105702"/>
                  </a:lnTo>
                  <a:close/>
                  <a:moveTo>
                    <a:pt x="160339" y="93957"/>
                  </a:moveTo>
                  <a:cubicBezTo>
                    <a:pt x="161030" y="80831"/>
                    <a:pt x="162759" y="39379"/>
                    <a:pt x="162759" y="21071"/>
                  </a:cubicBezTo>
                  <a:cubicBezTo>
                    <a:pt x="162759" y="16581"/>
                    <a:pt x="159993" y="13817"/>
                    <a:pt x="155843" y="12435"/>
                  </a:cubicBezTo>
                  <a:lnTo>
                    <a:pt x="146160" y="11054"/>
                  </a:lnTo>
                  <a:cubicBezTo>
                    <a:pt x="145814" y="8981"/>
                    <a:pt x="146160" y="4145"/>
                    <a:pt x="147197" y="2763"/>
                  </a:cubicBezTo>
                  <a:lnTo>
                    <a:pt x="171405" y="3454"/>
                  </a:lnTo>
                  <a:lnTo>
                    <a:pt x="183855" y="3109"/>
                  </a:lnTo>
                  <a:cubicBezTo>
                    <a:pt x="184546" y="7254"/>
                    <a:pt x="186276" y="10017"/>
                    <a:pt x="188005" y="13472"/>
                  </a:cubicBezTo>
                  <a:cubicBezTo>
                    <a:pt x="195613" y="29707"/>
                    <a:pt x="215671" y="70813"/>
                    <a:pt x="220512" y="79449"/>
                  </a:cubicBezTo>
                  <a:lnTo>
                    <a:pt x="221550" y="79449"/>
                  </a:lnTo>
                  <a:cubicBezTo>
                    <a:pt x="229850" y="64250"/>
                    <a:pt x="255095" y="11399"/>
                    <a:pt x="256824" y="3454"/>
                  </a:cubicBezTo>
                  <a:lnTo>
                    <a:pt x="267891" y="3454"/>
                  </a:lnTo>
                  <a:lnTo>
                    <a:pt x="292099" y="2763"/>
                  </a:lnTo>
                  <a:cubicBezTo>
                    <a:pt x="292790" y="3454"/>
                    <a:pt x="292790" y="9672"/>
                    <a:pt x="292099" y="10708"/>
                  </a:cubicBezTo>
                  <a:cubicBezTo>
                    <a:pt x="288372" y="11331"/>
                    <a:pt x="284679" y="12138"/>
                    <a:pt x="281032" y="13126"/>
                  </a:cubicBezTo>
                  <a:cubicBezTo>
                    <a:pt x="278265" y="14163"/>
                    <a:pt x="275845" y="14854"/>
                    <a:pt x="275845" y="20380"/>
                  </a:cubicBezTo>
                  <a:cubicBezTo>
                    <a:pt x="275845" y="35925"/>
                    <a:pt x="275845" y="72886"/>
                    <a:pt x="276536" y="96030"/>
                  </a:cubicBezTo>
                  <a:cubicBezTo>
                    <a:pt x="276536" y="100520"/>
                    <a:pt x="278957" y="104665"/>
                    <a:pt x="284836" y="105702"/>
                  </a:cubicBezTo>
                  <a:lnTo>
                    <a:pt x="294519" y="107774"/>
                  </a:lnTo>
                  <a:cubicBezTo>
                    <a:pt x="295211" y="108465"/>
                    <a:pt x="294519" y="114683"/>
                    <a:pt x="293136" y="115719"/>
                  </a:cubicBezTo>
                  <a:lnTo>
                    <a:pt x="266507" y="115028"/>
                  </a:lnTo>
                  <a:cubicBezTo>
                    <a:pt x="253366" y="115028"/>
                    <a:pt x="244029" y="115719"/>
                    <a:pt x="240916" y="115719"/>
                  </a:cubicBezTo>
                  <a:cubicBezTo>
                    <a:pt x="239533" y="115028"/>
                    <a:pt x="239879" y="108810"/>
                    <a:pt x="240225" y="108120"/>
                  </a:cubicBezTo>
                  <a:cubicBezTo>
                    <a:pt x="252328" y="105356"/>
                    <a:pt x="254403" y="103974"/>
                    <a:pt x="254749" y="99829"/>
                  </a:cubicBezTo>
                  <a:cubicBezTo>
                    <a:pt x="255441" y="88430"/>
                    <a:pt x="255095" y="54578"/>
                    <a:pt x="255441" y="31434"/>
                  </a:cubicBezTo>
                  <a:lnTo>
                    <a:pt x="254749" y="31434"/>
                  </a:lnTo>
                  <a:lnTo>
                    <a:pt x="217746" y="112610"/>
                  </a:lnTo>
                  <a:cubicBezTo>
                    <a:pt x="216708" y="113647"/>
                    <a:pt x="212213" y="114683"/>
                    <a:pt x="210829" y="114683"/>
                  </a:cubicBezTo>
                  <a:cubicBezTo>
                    <a:pt x="201838" y="91539"/>
                    <a:pt x="185584" y="55960"/>
                    <a:pt x="173480" y="29362"/>
                  </a:cubicBezTo>
                  <a:cubicBezTo>
                    <a:pt x="173480" y="29016"/>
                    <a:pt x="172097" y="29016"/>
                    <a:pt x="172097" y="29707"/>
                  </a:cubicBezTo>
                  <a:cubicBezTo>
                    <a:pt x="172097" y="49397"/>
                    <a:pt x="171405" y="80140"/>
                    <a:pt x="172097" y="94648"/>
                  </a:cubicBezTo>
                  <a:cubicBezTo>
                    <a:pt x="172788" y="100175"/>
                    <a:pt x="174172" y="103974"/>
                    <a:pt x="180396" y="105356"/>
                  </a:cubicBezTo>
                  <a:lnTo>
                    <a:pt x="191463" y="107774"/>
                  </a:lnTo>
                  <a:cubicBezTo>
                    <a:pt x="192155" y="108465"/>
                    <a:pt x="192155" y="114683"/>
                    <a:pt x="191117" y="115719"/>
                  </a:cubicBezTo>
                  <a:lnTo>
                    <a:pt x="166218" y="115028"/>
                  </a:lnTo>
                  <a:lnTo>
                    <a:pt x="143047" y="115719"/>
                  </a:lnTo>
                  <a:cubicBezTo>
                    <a:pt x="142010" y="114337"/>
                    <a:pt x="142010" y="108810"/>
                    <a:pt x="143047" y="107774"/>
                  </a:cubicBezTo>
                  <a:cubicBezTo>
                    <a:pt x="158264" y="105011"/>
                    <a:pt x="159301" y="102938"/>
                    <a:pt x="159993" y="93957"/>
                  </a:cubicBezTo>
                  <a:close/>
                  <a:moveTo>
                    <a:pt x="330831" y="42833"/>
                  </a:moveTo>
                  <a:cubicBezTo>
                    <a:pt x="330831" y="43524"/>
                    <a:pt x="331523" y="44906"/>
                    <a:pt x="332560" y="44906"/>
                  </a:cubicBezTo>
                  <a:cubicBezTo>
                    <a:pt x="341552" y="45597"/>
                    <a:pt x="374751" y="44560"/>
                    <a:pt x="380284" y="43179"/>
                  </a:cubicBezTo>
                  <a:cubicBezTo>
                    <a:pt x="380976" y="42833"/>
                    <a:pt x="381668" y="41797"/>
                    <a:pt x="381668" y="40761"/>
                  </a:cubicBezTo>
                  <a:cubicBezTo>
                    <a:pt x="380284" y="26944"/>
                    <a:pt x="371293" y="10708"/>
                    <a:pt x="355731" y="10708"/>
                  </a:cubicBezTo>
                  <a:cubicBezTo>
                    <a:pt x="342243" y="10708"/>
                    <a:pt x="332560" y="23144"/>
                    <a:pt x="330831" y="42833"/>
                  </a:cubicBezTo>
                  <a:close/>
                  <a:moveTo>
                    <a:pt x="405876" y="89812"/>
                  </a:moveTo>
                  <a:cubicBezTo>
                    <a:pt x="406221" y="91539"/>
                    <a:pt x="405184" y="96720"/>
                    <a:pt x="404492" y="97411"/>
                  </a:cubicBezTo>
                  <a:cubicBezTo>
                    <a:pt x="392042" y="111229"/>
                    <a:pt x="372676" y="118137"/>
                    <a:pt x="359535" y="118137"/>
                  </a:cubicBezTo>
                  <a:cubicBezTo>
                    <a:pt x="345010" y="118137"/>
                    <a:pt x="333944" y="113647"/>
                    <a:pt x="325298" y="105011"/>
                  </a:cubicBezTo>
                  <a:cubicBezTo>
                    <a:pt x="314336" y="92687"/>
                    <a:pt x="308627" y="76573"/>
                    <a:pt x="309390" y="60105"/>
                  </a:cubicBezTo>
                  <a:cubicBezTo>
                    <a:pt x="309390" y="35234"/>
                    <a:pt x="319765" y="18653"/>
                    <a:pt x="333944" y="9327"/>
                  </a:cubicBezTo>
                  <a:cubicBezTo>
                    <a:pt x="342935" y="3454"/>
                    <a:pt x="355385" y="0"/>
                    <a:pt x="364376" y="0"/>
                  </a:cubicBezTo>
                  <a:cubicBezTo>
                    <a:pt x="392042" y="0"/>
                    <a:pt x="401726" y="24180"/>
                    <a:pt x="403801" y="39724"/>
                  </a:cubicBezTo>
                  <a:cubicBezTo>
                    <a:pt x="404146" y="41106"/>
                    <a:pt x="405530" y="42142"/>
                    <a:pt x="408296" y="43179"/>
                  </a:cubicBezTo>
                  <a:cubicBezTo>
                    <a:pt x="408296" y="44215"/>
                    <a:pt x="406913" y="49051"/>
                    <a:pt x="405876" y="49397"/>
                  </a:cubicBezTo>
                  <a:cubicBezTo>
                    <a:pt x="394117" y="52851"/>
                    <a:pt x="355731" y="54923"/>
                    <a:pt x="332214" y="55614"/>
                  </a:cubicBezTo>
                  <a:cubicBezTo>
                    <a:pt x="330831" y="55614"/>
                    <a:pt x="330485" y="57341"/>
                    <a:pt x="330485" y="58723"/>
                  </a:cubicBezTo>
                  <a:cubicBezTo>
                    <a:pt x="330831" y="68395"/>
                    <a:pt x="335327" y="80140"/>
                    <a:pt x="341898" y="87394"/>
                  </a:cubicBezTo>
                  <a:cubicBezTo>
                    <a:pt x="350543" y="96030"/>
                    <a:pt x="359881" y="99829"/>
                    <a:pt x="372676" y="99829"/>
                  </a:cubicBezTo>
                  <a:cubicBezTo>
                    <a:pt x="384088" y="99829"/>
                    <a:pt x="394463" y="96375"/>
                    <a:pt x="404838" y="88085"/>
                  </a:cubicBezTo>
                  <a:lnTo>
                    <a:pt x="405876" y="89812"/>
                  </a:lnTo>
                  <a:close/>
                  <a:moveTo>
                    <a:pt x="430083" y="106047"/>
                  </a:moveTo>
                  <a:cubicBezTo>
                    <a:pt x="435962" y="104665"/>
                    <a:pt x="437000" y="102593"/>
                    <a:pt x="437346" y="95339"/>
                  </a:cubicBezTo>
                  <a:lnTo>
                    <a:pt x="437692" y="56305"/>
                  </a:lnTo>
                  <a:lnTo>
                    <a:pt x="437346" y="21071"/>
                  </a:lnTo>
                  <a:cubicBezTo>
                    <a:pt x="437000" y="16235"/>
                    <a:pt x="435271" y="13817"/>
                    <a:pt x="431121" y="12435"/>
                  </a:cubicBezTo>
                  <a:lnTo>
                    <a:pt x="421438" y="11054"/>
                  </a:lnTo>
                  <a:cubicBezTo>
                    <a:pt x="420746" y="9672"/>
                    <a:pt x="420746" y="4145"/>
                    <a:pt x="422129" y="2763"/>
                  </a:cubicBezTo>
                  <a:cubicBezTo>
                    <a:pt x="425242" y="2763"/>
                    <a:pt x="432504" y="3454"/>
                    <a:pt x="447029" y="3454"/>
                  </a:cubicBezTo>
                  <a:cubicBezTo>
                    <a:pt x="462245" y="3454"/>
                    <a:pt x="471237" y="2763"/>
                    <a:pt x="473658" y="2763"/>
                  </a:cubicBezTo>
                  <a:cubicBezTo>
                    <a:pt x="474695" y="3800"/>
                    <a:pt x="475041" y="9672"/>
                    <a:pt x="473658" y="11054"/>
                  </a:cubicBezTo>
                  <a:cubicBezTo>
                    <a:pt x="470199" y="11054"/>
                    <a:pt x="468124" y="11745"/>
                    <a:pt x="464666" y="12435"/>
                  </a:cubicBezTo>
                  <a:cubicBezTo>
                    <a:pt x="461208" y="13472"/>
                    <a:pt x="459133" y="15890"/>
                    <a:pt x="458787" y="20035"/>
                  </a:cubicBezTo>
                  <a:lnTo>
                    <a:pt x="458787" y="50433"/>
                  </a:lnTo>
                  <a:lnTo>
                    <a:pt x="460170" y="51815"/>
                  </a:lnTo>
                  <a:lnTo>
                    <a:pt x="508586" y="51815"/>
                  </a:lnTo>
                  <a:cubicBezTo>
                    <a:pt x="508932" y="51815"/>
                    <a:pt x="509969" y="51124"/>
                    <a:pt x="509969" y="50433"/>
                  </a:cubicBezTo>
                  <a:lnTo>
                    <a:pt x="509278" y="20726"/>
                  </a:lnTo>
                  <a:cubicBezTo>
                    <a:pt x="509278" y="16581"/>
                    <a:pt x="507894" y="13817"/>
                    <a:pt x="503399" y="12781"/>
                  </a:cubicBezTo>
                  <a:cubicBezTo>
                    <a:pt x="500978" y="12435"/>
                    <a:pt x="496482" y="11054"/>
                    <a:pt x="493370" y="11054"/>
                  </a:cubicBezTo>
                  <a:cubicBezTo>
                    <a:pt x="493024" y="9327"/>
                    <a:pt x="493370" y="3454"/>
                    <a:pt x="494407" y="2763"/>
                  </a:cubicBezTo>
                  <a:lnTo>
                    <a:pt x="521036" y="3454"/>
                  </a:lnTo>
                  <a:lnTo>
                    <a:pt x="547665" y="2763"/>
                  </a:lnTo>
                  <a:cubicBezTo>
                    <a:pt x="548356" y="4145"/>
                    <a:pt x="548356" y="9672"/>
                    <a:pt x="547665" y="10708"/>
                  </a:cubicBezTo>
                  <a:lnTo>
                    <a:pt x="539365" y="12435"/>
                  </a:lnTo>
                  <a:cubicBezTo>
                    <a:pt x="533831" y="13817"/>
                    <a:pt x="531757" y="15544"/>
                    <a:pt x="531411" y="21417"/>
                  </a:cubicBezTo>
                  <a:lnTo>
                    <a:pt x="531411" y="56651"/>
                  </a:lnTo>
                  <a:lnTo>
                    <a:pt x="531757" y="95684"/>
                  </a:lnTo>
                  <a:cubicBezTo>
                    <a:pt x="532102" y="102593"/>
                    <a:pt x="535215" y="104320"/>
                    <a:pt x="540748" y="105702"/>
                  </a:cubicBezTo>
                  <a:lnTo>
                    <a:pt x="550777" y="107774"/>
                  </a:lnTo>
                  <a:cubicBezTo>
                    <a:pt x="551469" y="108120"/>
                    <a:pt x="550777" y="114683"/>
                    <a:pt x="549739" y="115719"/>
                  </a:cubicBezTo>
                  <a:lnTo>
                    <a:pt x="522073" y="115028"/>
                  </a:lnTo>
                  <a:lnTo>
                    <a:pt x="494407" y="115719"/>
                  </a:lnTo>
                  <a:cubicBezTo>
                    <a:pt x="493370" y="115028"/>
                    <a:pt x="493370" y="108810"/>
                    <a:pt x="494407" y="108120"/>
                  </a:cubicBezTo>
                  <a:lnTo>
                    <a:pt x="503745" y="106047"/>
                  </a:lnTo>
                  <a:cubicBezTo>
                    <a:pt x="508586" y="105011"/>
                    <a:pt x="509969" y="101902"/>
                    <a:pt x="509969" y="97411"/>
                  </a:cubicBezTo>
                  <a:cubicBezTo>
                    <a:pt x="509936" y="85890"/>
                    <a:pt x="509590" y="74371"/>
                    <a:pt x="508932" y="62868"/>
                  </a:cubicBezTo>
                  <a:lnTo>
                    <a:pt x="460516" y="62868"/>
                  </a:lnTo>
                  <a:cubicBezTo>
                    <a:pt x="459825" y="62868"/>
                    <a:pt x="459133" y="63559"/>
                    <a:pt x="459133" y="63905"/>
                  </a:cubicBezTo>
                  <a:lnTo>
                    <a:pt x="459133" y="96030"/>
                  </a:lnTo>
                  <a:cubicBezTo>
                    <a:pt x="459133" y="102247"/>
                    <a:pt x="461554" y="104665"/>
                    <a:pt x="466395" y="106047"/>
                  </a:cubicBezTo>
                  <a:lnTo>
                    <a:pt x="476078" y="108120"/>
                  </a:lnTo>
                  <a:cubicBezTo>
                    <a:pt x="476770" y="108810"/>
                    <a:pt x="476078" y="115028"/>
                    <a:pt x="475041" y="115719"/>
                  </a:cubicBezTo>
                  <a:lnTo>
                    <a:pt x="447375" y="115028"/>
                  </a:lnTo>
                  <a:lnTo>
                    <a:pt x="421092" y="115719"/>
                  </a:lnTo>
                  <a:cubicBezTo>
                    <a:pt x="420054" y="115028"/>
                    <a:pt x="420054" y="108810"/>
                    <a:pt x="421092" y="107774"/>
                  </a:cubicBezTo>
                  <a:close/>
                  <a:moveTo>
                    <a:pt x="572218" y="105702"/>
                  </a:moveTo>
                  <a:cubicBezTo>
                    <a:pt x="578097" y="103629"/>
                    <a:pt x="578443" y="101211"/>
                    <a:pt x="578443" y="92575"/>
                  </a:cubicBezTo>
                  <a:lnTo>
                    <a:pt x="578789" y="53542"/>
                  </a:lnTo>
                  <a:lnTo>
                    <a:pt x="578443" y="20726"/>
                  </a:lnTo>
                  <a:cubicBezTo>
                    <a:pt x="578097" y="15890"/>
                    <a:pt x="576022" y="13817"/>
                    <a:pt x="571872" y="12781"/>
                  </a:cubicBezTo>
                  <a:cubicBezTo>
                    <a:pt x="568414" y="11745"/>
                    <a:pt x="565993" y="11399"/>
                    <a:pt x="562535" y="11054"/>
                  </a:cubicBezTo>
                  <a:cubicBezTo>
                    <a:pt x="561843" y="8981"/>
                    <a:pt x="562535" y="4145"/>
                    <a:pt x="563227" y="2763"/>
                  </a:cubicBezTo>
                  <a:cubicBezTo>
                    <a:pt x="566339" y="2763"/>
                    <a:pt x="573602" y="3454"/>
                    <a:pt x="588126" y="3454"/>
                  </a:cubicBezTo>
                  <a:cubicBezTo>
                    <a:pt x="603343" y="3454"/>
                    <a:pt x="613026" y="2763"/>
                    <a:pt x="615101" y="2763"/>
                  </a:cubicBezTo>
                  <a:cubicBezTo>
                    <a:pt x="616484" y="3800"/>
                    <a:pt x="616484" y="9672"/>
                    <a:pt x="615792" y="11054"/>
                  </a:cubicBezTo>
                  <a:cubicBezTo>
                    <a:pt x="612334" y="11054"/>
                    <a:pt x="609222" y="11745"/>
                    <a:pt x="606109" y="12781"/>
                  </a:cubicBezTo>
                  <a:cubicBezTo>
                    <a:pt x="601959" y="13472"/>
                    <a:pt x="599884" y="15544"/>
                    <a:pt x="599884" y="21417"/>
                  </a:cubicBezTo>
                  <a:lnTo>
                    <a:pt x="599539" y="74958"/>
                  </a:lnTo>
                  <a:cubicBezTo>
                    <a:pt x="599539" y="75649"/>
                    <a:pt x="600230" y="76686"/>
                    <a:pt x="600922" y="76340"/>
                  </a:cubicBezTo>
                  <a:cubicBezTo>
                    <a:pt x="608876" y="69431"/>
                    <a:pt x="641729" y="34888"/>
                    <a:pt x="649338" y="24526"/>
                  </a:cubicBezTo>
                  <a:cubicBezTo>
                    <a:pt x="650029" y="23489"/>
                    <a:pt x="650721" y="22453"/>
                    <a:pt x="650721" y="21071"/>
                  </a:cubicBezTo>
                  <a:cubicBezTo>
                    <a:pt x="650721" y="15890"/>
                    <a:pt x="650029" y="13817"/>
                    <a:pt x="645534" y="12781"/>
                  </a:cubicBezTo>
                  <a:lnTo>
                    <a:pt x="636888" y="11054"/>
                  </a:lnTo>
                  <a:cubicBezTo>
                    <a:pt x="636196" y="9672"/>
                    <a:pt x="636888" y="3454"/>
                    <a:pt x="637925" y="2763"/>
                  </a:cubicBezTo>
                  <a:lnTo>
                    <a:pt x="662133" y="3454"/>
                  </a:lnTo>
                  <a:lnTo>
                    <a:pt x="688070" y="2763"/>
                  </a:lnTo>
                  <a:cubicBezTo>
                    <a:pt x="688762" y="4145"/>
                    <a:pt x="689108" y="9327"/>
                    <a:pt x="688070" y="10708"/>
                  </a:cubicBezTo>
                  <a:lnTo>
                    <a:pt x="677350" y="13126"/>
                  </a:lnTo>
                  <a:cubicBezTo>
                    <a:pt x="673545" y="14508"/>
                    <a:pt x="672508" y="18308"/>
                    <a:pt x="672508" y="20726"/>
                  </a:cubicBezTo>
                  <a:cubicBezTo>
                    <a:pt x="671816" y="37997"/>
                    <a:pt x="672508" y="83940"/>
                    <a:pt x="672854" y="96720"/>
                  </a:cubicBezTo>
                  <a:cubicBezTo>
                    <a:pt x="673200" y="100866"/>
                    <a:pt x="674929" y="103629"/>
                    <a:pt x="678733" y="105011"/>
                  </a:cubicBezTo>
                  <a:cubicBezTo>
                    <a:pt x="682883" y="106393"/>
                    <a:pt x="687724" y="107083"/>
                    <a:pt x="691874" y="107774"/>
                  </a:cubicBezTo>
                  <a:cubicBezTo>
                    <a:pt x="692566" y="108120"/>
                    <a:pt x="691874" y="114683"/>
                    <a:pt x="690837" y="115719"/>
                  </a:cubicBezTo>
                  <a:lnTo>
                    <a:pt x="661787" y="115028"/>
                  </a:lnTo>
                  <a:lnTo>
                    <a:pt x="639309" y="115719"/>
                  </a:lnTo>
                  <a:cubicBezTo>
                    <a:pt x="638617" y="115028"/>
                    <a:pt x="638617" y="109501"/>
                    <a:pt x="638963" y="108810"/>
                  </a:cubicBezTo>
                  <a:cubicBezTo>
                    <a:pt x="650029" y="105702"/>
                    <a:pt x="651413" y="103629"/>
                    <a:pt x="651413" y="98793"/>
                  </a:cubicBezTo>
                  <a:lnTo>
                    <a:pt x="651413" y="39034"/>
                  </a:lnTo>
                  <a:cubicBezTo>
                    <a:pt x="651413" y="38343"/>
                    <a:pt x="650721" y="37652"/>
                    <a:pt x="650029" y="38343"/>
                  </a:cubicBezTo>
                  <a:cubicBezTo>
                    <a:pt x="642421" y="47324"/>
                    <a:pt x="609913" y="80831"/>
                    <a:pt x="601614" y="90157"/>
                  </a:cubicBezTo>
                  <a:cubicBezTo>
                    <a:pt x="600230" y="91194"/>
                    <a:pt x="599884" y="92575"/>
                    <a:pt x="599884" y="94648"/>
                  </a:cubicBezTo>
                  <a:cubicBezTo>
                    <a:pt x="599884" y="102938"/>
                    <a:pt x="601614" y="104665"/>
                    <a:pt x="606801" y="106047"/>
                  </a:cubicBezTo>
                  <a:lnTo>
                    <a:pt x="617176" y="108120"/>
                  </a:lnTo>
                  <a:cubicBezTo>
                    <a:pt x="617867" y="108465"/>
                    <a:pt x="617176" y="115028"/>
                    <a:pt x="616138" y="115719"/>
                  </a:cubicBezTo>
                  <a:lnTo>
                    <a:pt x="588472" y="115028"/>
                  </a:lnTo>
                  <a:lnTo>
                    <a:pt x="561843" y="115719"/>
                  </a:lnTo>
                  <a:cubicBezTo>
                    <a:pt x="561152" y="115028"/>
                    <a:pt x="561152" y="108810"/>
                    <a:pt x="561843" y="107774"/>
                  </a:cubicBezTo>
                  <a:lnTo>
                    <a:pt x="572218" y="105702"/>
                  </a:lnTo>
                  <a:close/>
                  <a:moveTo>
                    <a:pt x="10596" y="191368"/>
                  </a:moveTo>
                  <a:cubicBezTo>
                    <a:pt x="20279" y="191368"/>
                    <a:pt x="33420" y="192059"/>
                    <a:pt x="62124" y="192059"/>
                  </a:cubicBezTo>
                  <a:cubicBezTo>
                    <a:pt x="62815" y="197932"/>
                    <a:pt x="64199" y="201731"/>
                    <a:pt x="67311" y="208294"/>
                  </a:cubicBezTo>
                  <a:cubicBezTo>
                    <a:pt x="84509" y="246374"/>
                    <a:pt x="102379" y="284147"/>
                    <a:pt x="120914" y="321596"/>
                  </a:cubicBezTo>
                  <a:lnTo>
                    <a:pt x="121952" y="321596"/>
                  </a:lnTo>
                  <a:cubicBezTo>
                    <a:pt x="126793" y="312614"/>
                    <a:pt x="164488" y="234893"/>
                    <a:pt x="176592" y="206913"/>
                  </a:cubicBezTo>
                  <a:cubicBezTo>
                    <a:pt x="179359" y="201040"/>
                    <a:pt x="180742" y="196550"/>
                    <a:pt x="181434" y="192059"/>
                  </a:cubicBezTo>
                  <a:cubicBezTo>
                    <a:pt x="209100" y="192059"/>
                    <a:pt x="219475" y="191368"/>
                    <a:pt x="231233" y="191368"/>
                  </a:cubicBezTo>
                  <a:cubicBezTo>
                    <a:pt x="232270" y="191714"/>
                    <a:pt x="232270" y="198277"/>
                    <a:pt x="231233" y="198968"/>
                  </a:cubicBezTo>
                  <a:cubicBezTo>
                    <a:pt x="222587" y="200349"/>
                    <a:pt x="217400" y="201040"/>
                    <a:pt x="212904" y="202422"/>
                  </a:cubicBezTo>
                  <a:cubicBezTo>
                    <a:pt x="207025" y="203804"/>
                    <a:pt x="204950" y="207604"/>
                    <a:pt x="204950" y="213476"/>
                  </a:cubicBezTo>
                  <a:cubicBezTo>
                    <a:pt x="204604" y="230747"/>
                    <a:pt x="206679" y="319868"/>
                    <a:pt x="208408" y="339558"/>
                  </a:cubicBezTo>
                  <a:cubicBezTo>
                    <a:pt x="209100" y="349230"/>
                    <a:pt x="210829" y="353375"/>
                    <a:pt x="219129" y="355448"/>
                  </a:cubicBezTo>
                  <a:cubicBezTo>
                    <a:pt x="223279" y="356484"/>
                    <a:pt x="227775" y="356829"/>
                    <a:pt x="234691" y="357866"/>
                  </a:cubicBezTo>
                  <a:cubicBezTo>
                    <a:pt x="235729" y="359247"/>
                    <a:pt x="235383" y="364084"/>
                    <a:pt x="234691" y="365811"/>
                  </a:cubicBezTo>
                  <a:lnTo>
                    <a:pt x="196996" y="365120"/>
                  </a:lnTo>
                  <a:lnTo>
                    <a:pt x="159301" y="365811"/>
                  </a:lnTo>
                  <a:cubicBezTo>
                    <a:pt x="158609" y="364774"/>
                    <a:pt x="158264" y="358902"/>
                    <a:pt x="159301" y="357866"/>
                  </a:cubicBezTo>
                  <a:cubicBezTo>
                    <a:pt x="166218" y="356484"/>
                    <a:pt x="171059" y="355793"/>
                    <a:pt x="174517" y="354411"/>
                  </a:cubicBezTo>
                  <a:cubicBezTo>
                    <a:pt x="180742" y="353030"/>
                    <a:pt x="182126" y="348539"/>
                    <a:pt x="182126" y="342667"/>
                  </a:cubicBezTo>
                  <a:cubicBezTo>
                    <a:pt x="182471" y="324014"/>
                    <a:pt x="181780" y="250782"/>
                    <a:pt x="181088" y="225221"/>
                  </a:cubicBezTo>
                  <a:lnTo>
                    <a:pt x="179705" y="225221"/>
                  </a:lnTo>
                  <a:cubicBezTo>
                    <a:pt x="172097" y="242492"/>
                    <a:pt x="125756" y="338176"/>
                    <a:pt x="116419" y="365465"/>
                  </a:cubicBezTo>
                  <a:cubicBezTo>
                    <a:pt x="115381" y="365811"/>
                    <a:pt x="109502" y="366156"/>
                    <a:pt x="108119" y="365811"/>
                  </a:cubicBezTo>
                  <a:cubicBezTo>
                    <a:pt x="101202" y="342321"/>
                    <a:pt x="59011" y="248364"/>
                    <a:pt x="48982" y="224875"/>
                  </a:cubicBezTo>
                  <a:cubicBezTo>
                    <a:pt x="48291" y="224530"/>
                    <a:pt x="47945" y="224875"/>
                    <a:pt x="47599" y="225566"/>
                  </a:cubicBezTo>
                  <a:cubicBezTo>
                    <a:pt x="45870" y="250437"/>
                    <a:pt x="42066" y="312960"/>
                    <a:pt x="42066" y="336104"/>
                  </a:cubicBezTo>
                  <a:cubicBezTo>
                    <a:pt x="42066" y="346467"/>
                    <a:pt x="42757" y="352339"/>
                    <a:pt x="51403" y="354757"/>
                  </a:cubicBezTo>
                  <a:cubicBezTo>
                    <a:pt x="55899" y="356139"/>
                    <a:pt x="60395" y="356484"/>
                    <a:pt x="68694" y="357866"/>
                  </a:cubicBezTo>
                  <a:cubicBezTo>
                    <a:pt x="70078" y="358902"/>
                    <a:pt x="69732" y="364774"/>
                    <a:pt x="68003" y="365811"/>
                  </a:cubicBezTo>
                  <a:lnTo>
                    <a:pt x="34803" y="365120"/>
                  </a:lnTo>
                  <a:lnTo>
                    <a:pt x="912" y="365811"/>
                  </a:lnTo>
                  <a:cubicBezTo>
                    <a:pt x="-471" y="364774"/>
                    <a:pt x="-125" y="358902"/>
                    <a:pt x="912" y="357866"/>
                  </a:cubicBezTo>
                  <a:cubicBezTo>
                    <a:pt x="6100" y="356829"/>
                    <a:pt x="11287" y="356484"/>
                    <a:pt x="14745" y="355448"/>
                  </a:cubicBezTo>
                  <a:cubicBezTo>
                    <a:pt x="23391" y="353030"/>
                    <a:pt x="25120" y="349230"/>
                    <a:pt x="27195" y="335413"/>
                  </a:cubicBezTo>
                  <a:cubicBezTo>
                    <a:pt x="29962" y="313996"/>
                    <a:pt x="35495" y="241456"/>
                    <a:pt x="37224" y="215549"/>
                  </a:cubicBezTo>
                  <a:cubicBezTo>
                    <a:pt x="37224" y="210712"/>
                    <a:pt x="35841" y="205186"/>
                    <a:pt x="29270" y="203113"/>
                  </a:cubicBezTo>
                  <a:cubicBezTo>
                    <a:pt x="22943" y="201190"/>
                    <a:pt x="16465" y="199803"/>
                    <a:pt x="9904" y="198968"/>
                  </a:cubicBezTo>
                  <a:cubicBezTo>
                    <a:pt x="8866" y="198277"/>
                    <a:pt x="9212" y="192059"/>
                    <a:pt x="10250" y="191368"/>
                  </a:cubicBezTo>
                  <a:close/>
                  <a:moveTo>
                    <a:pt x="279303" y="339903"/>
                  </a:moveTo>
                  <a:cubicBezTo>
                    <a:pt x="283453" y="343358"/>
                    <a:pt x="284145" y="348539"/>
                    <a:pt x="284145" y="352339"/>
                  </a:cubicBezTo>
                  <a:cubicBezTo>
                    <a:pt x="284145" y="355102"/>
                    <a:pt x="282761" y="360629"/>
                    <a:pt x="279649" y="363393"/>
                  </a:cubicBezTo>
                  <a:cubicBezTo>
                    <a:pt x="276536" y="366847"/>
                    <a:pt x="272041" y="368229"/>
                    <a:pt x="267545" y="368229"/>
                  </a:cubicBezTo>
                  <a:cubicBezTo>
                    <a:pt x="264432" y="368229"/>
                    <a:pt x="260628" y="366847"/>
                    <a:pt x="257516" y="364084"/>
                  </a:cubicBezTo>
                  <a:cubicBezTo>
                    <a:pt x="254058" y="360629"/>
                    <a:pt x="252674" y="356484"/>
                    <a:pt x="252674" y="351993"/>
                  </a:cubicBezTo>
                  <a:cubicBezTo>
                    <a:pt x="252674" y="347503"/>
                    <a:pt x="254749" y="343358"/>
                    <a:pt x="257862" y="339903"/>
                  </a:cubicBezTo>
                  <a:cubicBezTo>
                    <a:pt x="260974" y="337140"/>
                    <a:pt x="264778" y="335413"/>
                    <a:pt x="268928" y="335413"/>
                  </a:cubicBezTo>
                  <a:cubicBezTo>
                    <a:pt x="272386" y="335413"/>
                    <a:pt x="276536" y="337140"/>
                    <a:pt x="279303" y="339903"/>
                  </a:cubicBezTo>
                  <a:close/>
                  <a:moveTo>
                    <a:pt x="420054" y="317450"/>
                  </a:moveTo>
                  <a:cubicBezTo>
                    <a:pt x="420054" y="290852"/>
                    <a:pt x="401034" y="275999"/>
                    <a:pt x="369218" y="275999"/>
                  </a:cubicBezTo>
                  <a:cubicBezTo>
                    <a:pt x="364722" y="275999"/>
                    <a:pt x="357460" y="275999"/>
                    <a:pt x="355385" y="276690"/>
                  </a:cubicBezTo>
                  <a:lnTo>
                    <a:pt x="354002" y="277726"/>
                  </a:lnTo>
                  <a:cubicBezTo>
                    <a:pt x="354002" y="295688"/>
                    <a:pt x="354002" y="329886"/>
                    <a:pt x="355039" y="341285"/>
                  </a:cubicBezTo>
                  <a:cubicBezTo>
                    <a:pt x="355385" y="345085"/>
                    <a:pt x="358151" y="350266"/>
                    <a:pt x="361610" y="351993"/>
                  </a:cubicBezTo>
                  <a:cubicBezTo>
                    <a:pt x="368347" y="354988"/>
                    <a:pt x="375681" y="356406"/>
                    <a:pt x="383051" y="356139"/>
                  </a:cubicBezTo>
                  <a:cubicBezTo>
                    <a:pt x="405530" y="356139"/>
                    <a:pt x="420054" y="343703"/>
                    <a:pt x="420054" y="317450"/>
                  </a:cubicBezTo>
                  <a:close/>
                  <a:moveTo>
                    <a:pt x="357114" y="202077"/>
                  </a:moveTo>
                  <a:cubicBezTo>
                    <a:pt x="356076" y="202768"/>
                    <a:pt x="355039" y="205531"/>
                    <a:pt x="355039" y="206567"/>
                  </a:cubicBezTo>
                  <a:cubicBezTo>
                    <a:pt x="354693" y="214858"/>
                    <a:pt x="354002" y="244565"/>
                    <a:pt x="354002" y="264600"/>
                  </a:cubicBezTo>
                  <a:cubicBezTo>
                    <a:pt x="354002" y="265290"/>
                    <a:pt x="355039" y="265981"/>
                    <a:pt x="355385" y="265981"/>
                  </a:cubicBezTo>
                  <a:lnTo>
                    <a:pt x="372676" y="266672"/>
                  </a:lnTo>
                  <a:cubicBezTo>
                    <a:pt x="386509" y="266672"/>
                    <a:pt x="392388" y="265290"/>
                    <a:pt x="395847" y="263218"/>
                  </a:cubicBezTo>
                  <a:cubicBezTo>
                    <a:pt x="404838" y="258036"/>
                    <a:pt x="408988" y="248019"/>
                    <a:pt x="408988" y="236965"/>
                  </a:cubicBezTo>
                  <a:cubicBezTo>
                    <a:pt x="408988" y="212785"/>
                    <a:pt x="393772" y="201386"/>
                    <a:pt x="367143" y="201386"/>
                  </a:cubicBezTo>
                  <a:cubicBezTo>
                    <a:pt x="363685" y="201386"/>
                    <a:pt x="360226" y="201386"/>
                    <a:pt x="357114" y="202077"/>
                  </a:cubicBezTo>
                  <a:close/>
                  <a:moveTo>
                    <a:pt x="306623" y="191368"/>
                  </a:moveTo>
                  <a:cubicBezTo>
                    <a:pt x="312848" y="191368"/>
                    <a:pt x="322531" y="192059"/>
                    <a:pt x="338785" y="192059"/>
                  </a:cubicBezTo>
                  <a:lnTo>
                    <a:pt x="384088" y="191368"/>
                  </a:lnTo>
                  <a:cubicBezTo>
                    <a:pt x="403455" y="191368"/>
                    <a:pt x="433888" y="197586"/>
                    <a:pt x="433888" y="230747"/>
                  </a:cubicBezTo>
                  <a:cubicBezTo>
                    <a:pt x="433888" y="246983"/>
                    <a:pt x="422821" y="260109"/>
                    <a:pt x="406221" y="267018"/>
                  </a:cubicBezTo>
                  <a:lnTo>
                    <a:pt x="406221" y="268054"/>
                  </a:lnTo>
                  <a:cubicBezTo>
                    <a:pt x="428354" y="272890"/>
                    <a:pt x="446337" y="286707"/>
                    <a:pt x="446337" y="311233"/>
                  </a:cubicBezTo>
                  <a:cubicBezTo>
                    <a:pt x="446337" y="334722"/>
                    <a:pt x="432504" y="350266"/>
                    <a:pt x="411063" y="359593"/>
                  </a:cubicBezTo>
                  <a:cubicBezTo>
                    <a:pt x="397922" y="365465"/>
                    <a:pt x="382359" y="366501"/>
                    <a:pt x="367489" y="366501"/>
                  </a:cubicBezTo>
                  <a:cubicBezTo>
                    <a:pt x="354693" y="366501"/>
                    <a:pt x="321840" y="365465"/>
                    <a:pt x="303165" y="365811"/>
                  </a:cubicBezTo>
                  <a:cubicBezTo>
                    <a:pt x="301782" y="365120"/>
                    <a:pt x="301436" y="358902"/>
                    <a:pt x="303165" y="357866"/>
                  </a:cubicBezTo>
                  <a:cubicBezTo>
                    <a:pt x="308007" y="357175"/>
                    <a:pt x="315961" y="356484"/>
                    <a:pt x="320802" y="355448"/>
                  </a:cubicBezTo>
                  <a:cubicBezTo>
                    <a:pt x="327027" y="353721"/>
                    <a:pt x="329102" y="351303"/>
                    <a:pt x="329794" y="341285"/>
                  </a:cubicBezTo>
                  <a:cubicBezTo>
                    <a:pt x="330485" y="332304"/>
                    <a:pt x="330485" y="307433"/>
                    <a:pt x="330485" y="277381"/>
                  </a:cubicBezTo>
                  <a:lnTo>
                    <a:pt x="330485" y="213130"/>
                  </a:lnTo>
                  <a:cubicBezTo>
                    <a:pt x="329794" y="205186"/>
                    <a:pt x="327373" y="202768"/>
                    <a:pt x="322531" y="201386"/>
                  </a:cubicBezTo>
                  <a:cubicBezTo>
                    <a:pt x="318727" y="200004"/>
                    <a:pt x="311465" y="199313"/>
                    <a:pt x="306277" y="198622"/>
                  </a:cubicBezTo>
                  <a:cubicBezTo>
                    <a:pt x="305240" y="197932"/>
                    <a:pt x="305240" y="191714"/>
                    <a:pt x="306277" y="191023"/>
                  </a:cubicBezTo>
                  <a:close/>
                  <a:moveTo>
                    <a:pt x="491295" y="339903"/>
                  </a:moveTo>
                  <a:cubicBezTo>
                    <a:pt x="495445" y="343358"/>
                    <a:pt x="496482" y="348539"/>
                    <a:pt x="496482" y="352339"/>
                  </a:cubicBezTo>
                  <a:cubicBezTo>
                    <a:pt x="496482" y="355102"/>
                    <a:pt x="495099" y="360629"/>
                    <a:pt x="491986" y="363393"/>
                  </a:cubicBezTo>
                  <a:cubicBezTo>
                    <a:pt x="488528" y="366847"/>
                    <a:pt x="484378" y="368229"/>
                    <a:pt x="479882" y="368229"/>
                  </a:cubicBezTo>
                  <a:cubicBezTo>
                    <a:pt x="476424" y="368229"/>
                    <a:pt x="472274" y="366847"/>
                    <a:pt x="469508" y="364084"/>
                  </a:cubicBezTo>
                  <a:cubicBezTo>
                    <a:pt x="466049" y="360629"/>
                    <a:pt x="464666" y="356484"/>
                    <a:pt x="464666" y="351993"/>
                  </a:cubicBezTo>
                  <a:cubicBezTo>
                    <a:pt x="464666" y="347503"/>
                    <a:pt x="466741" y="343358"/>
                    <a:pt x="469853" y="339903"/>
                  </a:cubicBezTo>
                  <a:cubicBezTo>
                    <a:pt x="472966" y="337140"/>
                    <a:pt x="476770" y="335413"/>
                    <a:pt x="480920" y="335413"/>
                  </a:cubicBezTo>
                  <a:cubicBezTo>
                    <a:pt x="484378" y="335413"/>
                    <a:pt x="488874" y="337140"/>
                    <a:pt x="491295" y="339903"/>
                  </a:cubicBezTo>
                  <a:close/>
                  <a:moveTo>
                    <a:pt x="589510" y="331613"/>
                  </a:moveTo>
                  <a:cubicBezTo>
                    <a:pt x="604034" y="297415"/>
                    <a:pt x="631009" y="225911"/>
                    <a:pt x="636888" y="208294"/>
                  </a:cubicBezTo>
                  <a:cubicBezTo>
                    <a:pt x="638963" y="202077"/>
                    <a:pt x="640692" y="195859"/>
                    <a:pt x="641384" y="191714"/>
                  </a:cubicBezTo>
                  <a:lnTo>
                    <a:pt x="650721" y="192059"/>
                  </a:lnTo>
                  <a:lnTo>
                    <a:pt x="660058" y="192059"/>
                  </a:lnTo>
                  <a:cubicBezTo>
                    <a:pt x="661096" y="195859"/>
                    <a:pt x="662479" y="201386"/>
                    <a:pt x="664554" y="206567"/>
                  </a:cubicBezTo>
                  <a:cubicBezTo>
                    <a:pt x="670087" y="223148"/>
                    <a:pt x="701557" y="311578"/>
                    <a:pt x="711241" y="335067"/>
                  </a:cubicBezTo>
                  <a:cubicBezTo>
                    <a:pt x="719540" y="353721"/>
                    <a:pt x="721615" y="355102"/>
                    <a:pt x="741673" y="357866"/>
                  </a:cubicBezTo>
                  <a:cubicBezTo>
                    <a:pt x="742711" y="358557"/>
                    <a:pt x="741673" y="364774"/>
                    <a:pt x="740982" y="365811"/>
                  </a:cubicBezTo>
                  <a:lnTo>
                    <a:pt x="706745" y="365120"/>
                  </a:lnTo>
                  <a:lnTo>
                    <a:pt x="669741" y="365811"/>
                  </a:lnTo>
                  <a:cubicBezTo>
                    <a:pt x="668704" y="364774"/>
                    <a:pt x="668358" y="358902"/>
                    <a:pt x="669741" y="357866"/>
                  </a:cubicBezTo>
                  <a:cubicBezTo>
                    <a:pt x="674915" y="357215"/>
                    <a:pt x="680011" y="356058"/>
                    <a:pt x="684958" y="354411"/>
                  </a:cubicBezTo>
                  <a:cubicBezTo>
                    <a:pt x="688416" y="353030"/>
                    <a:pt x="689108" y="350266"/>
                    <a:pt x="688416" y="347503"/>
                  </a:cubicBezTo>
                  <a:cubicBezTo>
                    <a:pt x="684266" y="333686"/>
                    <a:pt x="655908" y="252855"/>
                    <a:pt x="644842" y="221421"/>
                  </a:cubicBezTo>
                  <a:lnTo>
                    <a:pt x="643459" y="221766"/>
                  </a:lnTo>
                  <a:cubicBezTo>
                    <a:pt x="633084" y="250092"/>
                    <a:pt x="609222" y="316760"/>
                    <a:pt x="601959" y="338522"/>
                  </a:cubicBezTo>
                  <a:cubicBezTo>
                    <a:pt x="598501" y="348884"/>
                    <a:pt x="600576" y="353375"/>
                    <a:pt x="609568" y="355793"/>
                  </a:cubicBezTo>
                  <a:lnTo>
                    <a:pt x="623401" y="357866"/>
                  </a:lnTo>
                  <a:cubicBezTo>
                    <a:pt x="624092" y="358902"/>
                    <a:pt x="624092" y="364774"/>
                    <a:pt x="622709" y="365811"/>
                  </a:cubicBezTo>
                  <a:lnTo>
                    <a:pt x="586743" y="365120"/>
                  </a:lnTo>
                  <a:cubicBezTo>
                    <a:pt x="570835" y="365120"/>
                    <a:pt x="561843" y="365811"/>
                    <a:pt x="556656" y="365811"/>
                  </a:cubicBezTo>
                  <a:cubicBezTo>
                    <a:pt x="555619" y="365120"/>
                    <a:pt x="555619" y="358557"/>
                    <a:pt x="556656" y="357866"/>
                  </a:cubicBezTo>
                  <a:cubicBezTo>
                    <a:pt x="577060" y="354757"/>
                    <a:pt x="580172" y="353375"/>
                    <a:pt x="589510" y="331613"/>
                  </a:cubicBezTo>
                  <a:close/>
                  <a:moveTo>
                    <a:pt x="785593" y="264945"/>
                  </a:moveTo>
                  <a:cubicBezTo>
                    <a:pt x="778331" y="269781"/>
                    <a:pt x="771414" y="279798"/>
                    <a:pt x="771414" y="301215"/>
                  </a:cubicBezTo>
                  <a:cubicBezTo>
                    <a:pt x="771414" y="334376"/>
                    <a:pt x="788014" y="356829"/>
                    <a:pt x="810493" y="356829"/>
                  </a:cubicBezTo>
                  <a:cubicBezTo>
                    <a:pt x="816372" y="356829"/>
                    <a:pt x="822943" y="355448"/>
                    <a:pt x="827784" y="350957"/>
                  </a:cubicBezTo>
                  <a:cubicBezTo>
                    <a:pt x="835047" y="344048"/>
                    <a:pt x="838159" y="332649"/>
                    <a:pt x="838159" y="315378"/>
                  </a:cubicBezTo>
                  <a:cubicBezTo>
                    <a:pt x="838159" y="282907"/>
                    <a:pt x="822943" y="261145"/>
                    <a:pt x="799081" y="261145"/>
                  </a:cubicBezTo>
                  <a:cubicBezTo>
                    <a:pt x="794585" y="261145"/>
                    <a:pt x="789397" y="262527"/>
                    <a:pt x="785593" y="264600"/>
                  </a:cubicBezTo>
                  <a:close/>
                  <a:moveTo>
                    <a:pt x="862367" y="306397"/>
                  </a:moveTo>
                  <a:cubicBezTo>
                    <a:pt x="862367" y="328159"/>
                    <a:pt x="853375" y="347157"/>
                    <a:pt x="836084" y="358211"/>
                  </a:cubicBezTo>
                  <a:cubicBezTo>
                    <a:pt x="828476" y="363047"/>
                    <a:pt x="815334" y="368574"/>
                    <a:pt x="803230" y="368574"/>
                  </a:cubicBezTo>
                  <a:cubicBezTo>
                    <a:pt x="762423" y="368574"/>
                    <a:pt x="747207" y="337485"/>
                    <a:pt x="747207" y="308124"/>
                  </a:cubicBezTo>
                  <a:cubicBezTo>
                    <a:pt x="747207" y="286016"/>
                    <a:pt x="757581" y="271163"/>
                    <a:pt x="771760" y="261145"/>
                  </a:cubicBezTo>
                  <a:cubicBezTo>
                    <a:pt x="782135" y="254928"/>
                    <a:pt x="795622" y="250092"/>
                    <a:pt x="808764" y="250092"/>
                  </a:cubicBezTo>
                  <a:cubicBezTo>
                    <a:pt x="842655" y="250092"/>
                    <a:pt x="862367" y="274962"/>
                    <a:pt x="862367" y="306397"/>
                  </a:cubicBezTo>
                  <a:close/>
                  <a:moveTo>
                    <a:pt x="895220" y="344048"/>
                  </a:moveTo>
                  <a:cubicBezTo>
                    <a:pt x="895912" y="330577"/>
                    <a:pt x="897641" y="289471"/>
                    <a:pt x="897641" y="271163"/>
                  </a:cubicBezTo>
                  <a:cubicBezTo>
                    <a:pt x="897641" y="266672"/>
                    <a:pt x="894875" y="263909"/>
                    <a:pt x="890725" y="262527"/>
                  </a:cubicBezTo>
                  <a:lnTo>
                    <a:pt x="881041" y="260800"/>
                  </a:lnTo>
                  <a:cubicBezTo>
                    <a:pt x="880696" y="259073"/>
                    <a:pt x="881041" y="253891"/>
                    <a:pt x="882079" y="252855"/>
                  </a:cubicBezTo>
                  <a:lnTo>
                    <a:pt x="906287" y="253546"/>
                  </a:lnTo>
                  <a:lnTo>
                    <a:pt x="918737" y="253200"/>
                  </a:lnTo>
                  <a:cubicBezTo>
                    <a:pt x="919428" y="257345"/>
                    <a:pt x="921157" y="260109"/>
                    <a:pt x="922887" y="263563"/>
                  </a:cubicBezTo>
                  <a:cubicBezTo>
                    <a:pt x="930495" y="279798"/>
                    <a:pt x="950553" y="320905"/>
                    <a:pt x="955394" y="329540"/>
                  </a:cubicBezTo>
                  <a:cubicBezTo>
                    <a:pt x="955740" y="329886"/>
                    <a:pt x="956432" y="329886"/>
                    <a:pt x="956778" y="329540"/>
                  </a:cubicBezTo>
                  <a:cubicBezTo>
                    <a:pt x="964732" y="313996"/>
                    <a:pt x="989977" y="261491"/>
                    <a:pt x="991360" y="253546"/>
                  </a:cubicBezTo>
                  <a:lnTo>
                    <a:pt x="1002773" y="253546"/>
                  </a:lnTo>
                  <a:lnTo>
                    <a:pt x="1026980" y="252855"/>
                  </a:lnTo>
                  <a:cubicBezTo>
                    <a:pt x="1027672" y="253546"/>
                    <a:pt x="1027672" y="259764"/>
                    <a:pt x="1026980" y="260800"/>
                  </a:cubicBezTo>
                  <a:cubicBezTo>
                    <a:pt x="1022139" y="261491"/>
                    <a:pt x="1018681" y="262527"/>
                    <a:pt x="1015914" y="263218"/>
                  </a:cubicBezTo>
                  <a:cubicBezTo>
                    <a:pt x="1013147" y="263909"/>
                    <a:pt x="1010727" y="264945"/>
                    <a:pt x="1010727" y="270472"/>
                  </a:cubicBezTo>
                  <a:cubicBezTo>
                    <a:pt x="1010727" y="286016"/>
                    <a:pt x="1010727" y="322977"/>
                    <a:pt x="1011418" y="345776"/>
                  </a:cubicBezTo>
                  <a:cubicBezTo>
                    <a:pt x="1011418" y="350612"/>
                    <a:pt x="1013839" y="354757"/>
                    <a:pt x="1019718" y="355793"/>
                  </a:cubicBezTo>
                  <a:lnTo>
                    <a:pt x="1029401" y="357866"/>
                  </a:lnTo>
                  <a:cubicBezTo>
                    <a:pt x="1030093" y="358557"/>
                    <a:pt x="1029401" y="364774"/>
                    <a:pt x="1028018" y="365811"/>
                  </a:cubicBezTo>
                  <a:lnTo>
                    <a:pt x="1001389" y="365120"/>
                  </a:lnTo>
                  <a:cubicBezTo>
                    <a:pt x="988248" y="365120"/>
                    <a:pt x="978911" y="365465"/>
                    <a:pt x="975798" y="365811"/>
                  </a:cubicBezTo>
                  <a:cubicBezTo>
                    <a:pt x="974415" y="365120"/>
                    <a:pt x="974761" y="358902"/>
                    <a:pt x="975106" y="357866"/>
                  </a:cubicBezTo>
                  <a:cubicBezTo>
                    <a:pt x="987210" y="355448"/>
                    <a:pt x="989285" y="354066"/>
                    <a:pt x="989631" y="349921"/>
                  </a:cubicBezTo>
                  <a:cubicBezTo>
                    <a:pt x="990323" y="338176"/>
                    <a:pt x="989977" y="304669"/>
                    <a:pt x="990323" y="281526"/>
                  </a:cubicBezTo>
                  <a:lnTo>
                    <a:pt x="989631" y="281526"/>
                  </a:lnTo>
                  <a:lnTo>
                    <a:pt x="952974" y="362702"/>
                  </a:lnTo>
                  <a:cubicBezTo>
                    <a:pt x="952282" y="363738"/>
                    <a:pt x="947440" y="364774"/>
                    <a:pt x="946057" y="364774"/>
                  </a:cubicBezTo>
                  <a:cubicBezTo>
                    <a:pt x="937065" y="341631"/>
                    <a:pt x="920812" y="306051"/>
                    <a:pt x="908708" y="279453"/>
                  </a:cubicBezTo>
                  <a:cubicBezTo>
                    <a:pt x="908708" y="279108"/>
                    <a:pt x="907324" y="279108"/>
                    <a:pt x="907324" y="279798"/>
                  </a:cubicBezTo>
                  <a:cubicBezTo>
                    <a:pt x="907324" y="299488"/>
                    <a:pt x="906633" y="330231"/>
                    <a:pt x="907324" y="344739"/>
                  </a:cubicBezTo>
                  <a:cubicBezTo>
                    <a:pt x="908016" y="350266"/>
                    <a:pt x="909399" y="354066"/>
                    <a:pt x="915624" y="355448"/>
                  </a:cubicBezTo>
                  <a:lnTo>
                    <a:pt x="926691" y="357866"/>
                  </a:lnTo>
                  <a:cubicBezTo>
                    <a:pt x="927382" y="358557"/>
                    <a:pt x="927382" y="364774"/>
                    <a:pt x="926345" y="365811"/>
                  </a:cubicBezTo>
                  <a:lnTo>
                    <a:pt x="901445" y="365120"/>
                  </a:lnTo>
                  <a:lnTo>
                    <a:pt x="878275" y="365811"/>
                  </a:lnTo>
                  <a:cubicBezTo>
                    <a:pt x="877237" y="364429"/>
                    <a:pt x="877237" y="358902"/>
                    <a:pt x="878275" y="357866"/>
                  </a:cubicBezTo>
                  <a:cubicBezTo>
                    <a:pt x="893491" y="355102"/>
                    <a:pt x="894529" y="353030"/>
                    <a:pt x="895220" y="344048"/>
                  </a:cubicBezTo>
                  <a:close/>
                  <a:moveTo>
                    <a:pt x="1082313" y="264945"/>
                  </a:moveTo>
                  <a:cubicBezTo>
                    <a:pt x="1075396" y="269781"/>
                    <a:pt x="1068480" y="279798"/>
                    <a:pt x="1068480" y="301215"/>
                  </a:cubicBezTo>
                  <a:cubicBezTo>
                    <a:pt x="1068480" y="334376"/>
                    <a:pt x="1084734" y="356829"/>
                    <a:pt x="1107212" y="356829"/>
                  </a:cubicBezTo>
                  <a:cubicBezTo>
                    <a:pt x="1113091" y="356829"/>
                    <a:pt x="1119662" y="355448"/>
                    <a:pt x="1124504" y="350957"/>
                  </a:cubicBezTo>
                  <a:cubicBezTo>
                    <a:pt x="1132112" y="344048"/>
                    <a:pt x="1134878" y="332649"/>
                    <a:pt x="1134878" y="315378"/>
                  </a:cubicBezTo>
                  <a:cubicBezTo>
                    <a:pt x="1134878" y="282907"/>
                    <a:pt x="1120008" y="261145"/>
                    <a:pt x="1096146" y="261145"/>
                  </a:cubicBezTo>
                  <a:cubicBezTo>
                    <a:pt x="1091650" y="261145"/>
                    <a:pt x="1086117" y="262527"/>
                    <a:pt x="1082313" y="264600"/>
                  </a:cubicBezTo>
                  <a:close/>
                  <a:moveTo>
                    <a:pt x="1159086" y="306397"/>
                  </a:moveTo>
                  <a:cubicBezTo>
                    <a:pt x="1159086" y="328159"/>
                    <a:pt x="1150441" y="347157"/>
                    <a:pt x="1132803" y="358211"/>
                  </a:cubicBezTo>
                  <a:cubicBezTo>
                    <a:pt x="1125195" y="363047"/>
                    <a:pt x="1112054" y="368574"/>
                    <a:pt x="1100296" y="368574"/>
                  </a:cubicBezTo>
                  <a:cubicBezTo>
                    <a:pt x="1059142" y="368574"/>
                    <a:pt x="1044272" y="337485"/>
                    <a:pt x="1044272" y="308124"/>
                  </a:cubicBezTo>
                  <a:cubicBezTo>
                    <a:pt x="1044272" y="286016"/>
                    <a:pt x="1054647" y="271163"/>
                    <a:pt x="1068480" y="261145"/>
                  </a:cubicBezTo>
                  <a:cubicBezTo>
                    <a:pt x="1078854" y="254928"/>
                    <a:pt x="1092688" y="250092"/>
                    <a:pt x="1105483" y="250092"/>
                  </a:cubicBezTo>
                  <a:cubicBezTo>
                    <a:pt x="1139374" y="250092"/>
                    <a:pt x="1159086" y="274962"/>
                    <a:pt x="1159086" y="306397"/>
                  </a:cubicBezTo>
                  <a:close/>
                  <a:moveTo>
                    <a:pt x="1186752" y="356139"/>
                  </a:moveTo>
                  <a:cubicBezTo>
                    <a:pt x="1192286" y="354757"/>
                    <a:pt x="1193669" y="352684"/>
                    <a:pt x="1194015" y="345430"/>
                  </a:cubicBezTo>
                  <a:lnTo>
                    <a:pt x="1194015" y="306397"/>
                  </a:lnTo>
                  <a:lnTo>
                    <a:pt x="1194015" y="271163"/>
                  </a:lnTo>
                  <a:cubicBezTo>
                    <a:pt x="1193669" y="266327"/>
                    <a:pt x="1191940" y="263909"/>
                    <a:pt x="1187444" y="262527"/>
                  </a:cubicBezTo>
                  <a:lnTo>
                    <a:pt x="1178107" y="260800"/>
                  </a:lnTo>
                  <a:cubicBezTo>
                    <a:pt x="1177415" y="259418"/>
                    <a:pt x="1177415" y="253891"/>
                    <a:pt x="1178798" y="252855"/>
                  </a:cubicBezTo>
                  <a:cubicBezTo>
                    <a:pt x="1181565" y="252855"/>
                    <a:pt x="1189173" y="253546"/>
                    <a:pt x="1203698" y="253546"/>
                  </a:cubicBezTo>
                  <a:cubicBezTo>
                    <a:pt x="1218914" y="253546"/>
                    <a:pt x="1227906" y="252855"/>
                    <a:pt x="1229981" y="252855"/>
                  </a:cubicBezTo>
                  <a:cubicBezTo>
                    <a:pt x="1231364" y="253891"/>
                    <a:pt x="1231364" y="259764"/>
                    <a:pt x="1230327" y="260800"/>
                  </a:cubicBezTo>
                  <a:lnTo>
                    <a:pt x="1221335" y="262527"/>
                  </a:lnTo>
                  <a:cubicBezTo>
                    <a:pt x="1217877" y="263563"/>
                    <a:pt x="1215802" y="265981"/>
                    <a:pt x="1215456" y="270126"/>
                  </a:cubicBezTo>
                  <a:lnTo>
                    <a:pt x="1215456" y="300179"/>
                  </a:lnTo>
                  <a:cubicBezTo>
                    <a:pt x="1215456" y="300870"/>
                    <a:pt x="1216148" y="301906"/>
                    <a:pt x="1216839" y="301906"/>
                  </a:cubicBezTo>
                  <a:lnTo>
                    <a:pt x="1265255" y="301906"/>
                  </a:lnTo>
                  <a:cubicBezTo>
                    <a:pt x="1265601" y="301906"/>
                    <a:pt x="1266293" y="301215"/>
                    <a:pt x="1266293" y="300179"/>
                  </a:cubicBezTo>
                  <a:cubicBezTo>
                    <a:pt x="1266638" y="294307"/>
                    <a:pt x="1265947" y="272545"/>
                    <a:pt x="1265947" y="270817"/>
                  </a:cubicBezTo>
                  <a:cubicBezTo>
                    <a:pt x="1265947" y="266672"/>
                    <a:pt x="1264564" y="263909"/>
                    <a:pt x="1260068" y="262872"/>
                  </a:cubicBezTo>
                  <a:lnTo>
                    <a:pt x="1250039" y="260800"/>
                  </a:lnTo>
                  <a:cubicBezTo>
                    <a:pt x="1249693" y="259418"/>
                    <a:pt x="1250039" y="253891"/>
                    <a:pt x="1251076" y="252855"/>
                  </a:cubicBezTo>
                  <a:lnTo>
                    <a:pt x="1277705" y="253546"/>
                  </a:lnTo>
                  <a:lnTo>
                    <a:pt x="1304334" y="252855"/>
                  </a:lnTo>
                  <a:cubicBezTo>
                    <a:pt x="1305025" y="254237"/>
                    <a:pt x="1305025" y="259764"/>
                    <a:pt x="1304334" y="260800"/>
                  </a:cubicBezTo>
                  <a:lnTo>
                    <a:pt x="1296034" y="262527"/>
                  </a:lnTo>
                  <a:cubicBezTo>
                    <a:pt x="1290501" y="263909"/>
                    <a:pt x="1288426" y="265636"/>
                    <a:pt x="1288080" y="271508"/>
                  </a:cubicBezTo>
                  <a:lnTo>
                    <a:pt x="1288080" y="306397"/>
                  </a:lnTo>
                  <a:lnTo>
                    <a:pt x="1288426" y="345776"/>
                  </a:lnTo>
                  <a:cubicBezTo>
                    <a:pt x="1288426" y="352684"/>
                    <a:pt x="1291884" y="354411"/>
                    <a:pt x="1297071" y="355793"/>
                  </a:cubicBezTo>
                  <a:lnTo>
                    <a:pt x="1307446" y="357866"/>
                  </a:lnTo>
                  <a:cubicBezTo>
                    <a:pt x="1308138" y="358211"/>
                    <a:pt x="1307446" y="364774"/>
                    <a:pt x="1306063" y="365811"/>
                  </a:cubicBezTo>
                  <a:lnTo>
                    <a:pt x="1278397" y="365120"/>
                  </a:lnTo>
                  <a:lnTo>
                    <a:pt x="1250730" y="365811"/>
                  </a:lnTo>
                  <a:cubicBezTo>
                    <a:pt x="1250039" y="365120"/>
                    <a:pt x="1250039" y="358902"/>
                    <a:pt x="1250730" y="357866"/>
                  </a:cubicBezTo>
                  <a:lnTo>
                    <a:pt x="1260414" y="356139"/>
                  </a:lnTo>
                  <a:cubicBezTo>
                    <a:pt x="1264909" y="355102"/>
                    <a:pt x="1266293" y="351993"/>
                    <a:pt x="1266293" y="347503"/>
                  </a:cubicBezTo>
                  <a:cubicBezTo>
                    <a:pt x="1266375" y="335984"/>
                    <a:pt x="1266144" y="324466"/>
                    <a:pt x="1265601" y="312960"/>
                  </a:cubicBezTo>
                  <a:lnTo>
                    <a:pt x="1217185" y="312960"/>
                  </a:lnTo>
                  <a:cubicBezTo>
                    <a:pt x="1216148" y="312960"/>
                    <a:pt x="1215802" y="313651"/>
                    <a:pt x="1215802" y="313996"/>
                  </a:cubicBezTo>
                  <a:lnTo>
                    <a:pt x="1215802" y="345776"/>
                  </a:lnTo>
                  <a:cubicBezTo>
                    <a:pt x="1215802" y="352684"/>
                    <a:pt x="1218223" y="354757"/>
                    <a:pt x="1223064" y="356139"/>
                  </a:cubicBezTo>
                  <a:lnTo>
                    <a:pt x="1232747" y="357866"/>
                  </a:lnTo>
                  <a:cubicBezTo>
                    <a:pt x="1233093" y="358902"/>
                    <a:pt x="1232747" y="364774"/>
                    <a:pt x="1231364" y="365811"/>
                  </a:cubicBezTo>
                  <a:lnTo>
                    <a:pt x="1204044" y="365120"/>
                  </a:lnTo>
                  <a:lnTo>
                    <a:pt x="1177761" y="365811"/>
                  </a:lnTo>
                  <a:cubicBezTo>
                    <a:pt x="1176723" y="365120"/>
                    <a:pt x="1176723" y="358902"/>
                    <a:pt x="1177761" y="357866"/>
                  </a:cubicBezTo>
                  <a:close/>
                  <a:moveTo>
                    <a:pt x="1360703" y="264945"/>
                  </a:moveTo>
                  <a:cubicBezTo>
                    <a:pt x="1353787" y="269781"/>
                    <a:pt x="1346524" y="279798"/>
                    <a:pt x="1346524" y="301215"/>
                  </a:cubicBezTo>
                  <a:cubicBezTo>
                    <a:pt x="1346524" y="334376"/>
                    <a:pt x="1363124" y="356829"/>
                    <a:pt x="1385603" y="356829"/>
                  </a:cubicBezTo>
                  <a:cubicBezTo>
                    <a:pt x="1391482" y="356829"/>
                    <a:pt x="1398053" y="355448"/>
                    <a:pt x="1402894" y="350957"/>
                  </a:cubicBezTo>
                  <a:cubicBezTo>
                    <a:pt x="1410502" y="344048"/>
                    <a:pt x="1413269" y="332649"/>
                    <a:pt x="1413269" y="315378"/>
                  </a:cubicBezTo>
                  <a:cubicBezTo>
                    <a:pt x="1413269" y="282907"/>
                    <a:pt x="1398398" y="261145"/>
                    <a:pt x="1374191" y="261145"/>
                  </a:cubicBezTo>
                  <a:cubicBezTo>
                    <a:pt x="1369695" y="261145"/>
                    <a:pt x="1364507" y="262527"/>
                    <a:pt x="1360703" y="264600"/>
                  </a:cubicBezTo>
                  <a:close/>
                  <a:moveTo>
                    <a:pt x="1437477" y="306397"/>
                  </a:moveTo>
                  <a:cubicBezTo>
                    <a:pt x="1437477" y="328159"/>
                    <a:pt x="1428831" y="347157"/>
                    <a:pt x="1411194" y="358211"/>
                  </a:cubicBezTo>
                  <a:cubicBezTo>
                    <a:pt x="1403586" y="363047"/>
                    <a:pt x="1390444" y="368574"/>
                    <a:pt x="1378686" y="368574"/>
                  </a:cubicBezTo>
                  <a:cubicBezTo>
                    <a:pt x="1337187" y="368574"/>
                    <a:pt x="1322662" y="337485"/>
                    <a:pt x="1322662" y="308124"/>
                  </a:cubicBezTo>
                  <a:cubicBezTo>
                    <a:pt x="1322662" y="286016"/>
                    <a:pt x="1332691" y="271163"/>
                    <a:pt x="1346870" y="261145"/>
                  </a:cubicBezTo>
                  <a:cubicBezTo>
                    <a:pt x="1357245" y="254928"/>
                    <a:pt x="1370732" y="250092"/>
                    <a:pt x="1383874" y="250092"/>
                  </a:cubicBezTo>
                  <a:cubicBezTo>
                    <a:pt x="1417765" y="250092"/>
                    <a:pt x="1437477" y="274962"/>
                    <a:pt x="1437477" y="306397"/>
                  </a:cubicBezTo>
                  <a:close/>
                  <a:moveTo>
                    <a:pt x="1512521" y="368574"/>
                  </a:moveTo>
                  <a:cubicBezTo>
                    <a:pt x="1494192" y="368574"/>
                    <a:pt x="1481397" y="361665"/>
                    <a:pt x="1472060" y="348884"/>
                  </a:cubicBezTo>
                  <a:cubicBezTo>
                    <a:pt x="1465143" y="338867"/>
                    <a:pt x="1460993" y="325395"/>
                    <a:pt x="1460993" y="311233"/>
                  </a:cubicBezTo>
                  <a:cubicBezTo>
                    <a:pt x="1460993" y="290507"/>
                    <a:pt x="1470676" y="272890"/>
                    <a:pt x="1489697" y="261491"/>
                  </a:cubicBezTo>
                  <a:cubicBezTo>
                    <a:pt x="1501455" y="254237"/>
                    <a:pt x="1516671" y="250092"/>
                    <a:pt x="1525317" y="250092"/>
                  </a:cubicBezTo>
                  <a:cubicBezTo>
                    <a:pt x="1536729" y="250092"/>
                    <a:pt x="1542954" y="251819"/>
                    <a:pt x="1548487" y="254237"/>
                  </a:cubicBezTo>
                  <a:cubicBezTo>
                    <a:pt x="1551945" y="256309"/>
                    <a:pt x="1555750" y="258727"/>
                    <a:pt x="1556787" y="261491"/>
                  </a:cubicBezTo>
                  <a:lnTo>
                    <a:pt x="1556441" y="265981"/>
                  </a:lnTo>
                  <a:cubicBezTo>
                    <a:pt x="1554712" y="270126"/>
                    <a:pt x="1549525" y="276344"/>
                    <a:pt x="1546758" y="277726"/>
                  </a:cubicBezTo>
                  <a:lnTo>
                    <a:pt x="1543991" y="277726"/>
                  </a:lnTo>
                  <a:cubicBezTo>
                    <a:pt x="1538112" y="271508"/>
                    <a:pt x="1527392" y="262527"/>
                    <a:pt x="1512867" y="262527"/>
                  </a:cubicBezTo>
                  <a:cubicBezTo>
                    <a:pt x="1491772" y="262527"/>
                    <a:pt x="1482780" y="281526"/>
                    <a:pt x="1482780" y="300524"/>
                  </a:cubicBezTo>
                  <a:cubicBezTo>
                    <a:pt x="1482780" y="313996"/>
                    <a:pt x="1486238" y="326777"/>
                    <a:pt x="1493155" y="335067"/>
                  </a:cubicBezTo>
                  <a:cubicBezTo>
                    <a:pt x="1500701" y="344905"/>
                    <a:pt x="1512575" y="350448"/>
                    <a:pt x="1524971" y="349921"/>
                  </a:cubicBezTo>
                  <a:cubicBezTo>
                    <a:pt x="1535000" y="349921"/>
                    <a:pt x="1546412" y="346467"/>
                    <a:pt x="1557133" y="336104"/>
                  </a:cubicBezTo>
                  <a:cubicBezTo>
                    <a:pt x="1557133" y="336104"/>
                    <a:pt x="1558516" y="337140"/>
                    <a:pt x="1558516" y="338176"/>
                  </a:cubicBezTo>
                  <a:cubicBezTo>
                    <a:pt x="1558516" y="340249"/>
                    <a:pt x="1557825" y="345085"/>
                    <a:pt x="1557133" y="346121"/>
                  </a:cubicBezTo>
                  <a:cubicBezTo>
                    <a:pt x="1543300" y="363393"/>
                    <a:pt x="1524279" y="368574"/>
                    <a:pt x="1512175" y="368574"/>
                  </a:cubicBezTo>
                  <a:close/>
                  <a:moveTo>
                    <a:pt x="1611773" y="264945"/>
                  </a:moveTo>
                  <a:cubicBezTo>
                    <a:pt x="1604511" y="269781"/>
                    <a:pt x="1597249" y="279798"/>
                    <a:pt x="1597249" y="301215"/>
                  </a:cubicBezTo>
                  <a:cubicBezTo>
                    <a:pt x="1597249" y="334376"/>
                    <a:pt x="1614194" y="356829"/>
                    <a:pt x="1636673" y="356829"/>
                  </a:cubicBezTo>
                  <a:cubicBezTo>
                    <a:pt x="1642552" y="356829"/>
                    <a:pt x="1649123" y="355448"/>
                    <a:pt x="1653964" y="350957"/>
                  </a:cubicBezTo>
                  <a:cubicBezTo>
                    <a:pt x="1661227" y="344048"/>
                    <a:pt x="1664339" y="332649"/>
                    <a:pt x="1664339" y="315378"/>
                  </a:cubicBezTo>
                  <a:cubicBezTo>
                    <a:pt x="1664339" y="282907"/>
                    <a:pt x="1649123" y="261145"/>
                    <a:pt x="1625261" y="261145"/>
                  </a:cubicBezTo>
                  <a:cubicBezTo>
                    <a:pt x="1620765" y="261145"/>
                    <a:pt x="1615578" y="262527"/>
                    <a:pt x="1611773" y="264600"/>
                  </a:cubicBezTo>
                  <a:close/>
                  <a:moveTo>
                    <a:pt x="1688547" y="306397"/>
                  </a:moveTo>
                  <a:cubicBezTo>
                    <a:pt x="1688547" y="328159"/>
                    <a:pt x="1679556" y="347157"/>
                    <a:pt x="1662264" y="358211"/>
                  </a:cubicBezTo>
                  <a:cubicBezTo>
                    <a:pt x="1654656" y="363047"/>
                    <a:pt x="1641515" y="368574"/>
                    <a:pt x="1629411" y="368574"/>
                  </a:cubicBezTo>
                  <a:cubicBezTo>
                    <a:pt x="1588257" y="368574"/>
                    <a:pt x="1573387" y="337485"/>
                    <a:pt x="1573387" y="308124"/>
                  </a:cubicBezTo>
                  <a:cubicBezTo>
                    <a:pt x="1573387" y="286016"/>
                    <a:pt x="1583762" y="271163"/>
                    <a:pt x="1597940" y="261145"/>
                  </a:cubicBezTo>
                  <a:cubicBezTo>
                    <a:pt x="1608315" y="254928"/>
                    <a:pt x="1621803" y="250092"/>
                    <a:pt x="1634944" y="250092"/>
                  </a:cubicBezTo>
                  <a:cubicBezTo>
                    <a:pt x="1668835" y="250092"/>
                    <a:pt x="1688547" y="274962"/>
                    <a:pt x="1688547" y="306397"/>
                  </a:cubicBezTo>
                  <a:close/>
                  <a:moveTo>
                    <a:pt x="1745608" y="310196"/>
                  </a:moveTo>
                  <a:cubicBezTo>
                    <a:pt x="1744571" y="310196"/>
                    <a:pt x="1744225" y="310887"/>
                    <a:pt x="1744225" y="311578"/>
                  </a:cubicBezTo>
                  <a:lnTo>
                    <a:pt x="1744225" y="346121"/>
                  </a:lnTo>
                  <a:cubicBezTo>
                    <a:pt x="1744571" y="348884"/>
                    <a:pt x="1746300" y="352684"/>
                    <a:pt x="1749067" y="354411"/>
                  </a:cubicBezTo>
                  <a:cubicBezTo>
                    <a:pt x="1752525" y="356484"/>
                    <a:pt x="1759442" y="357520"/>
                    <a:pt x="1762208" y="357520"/>
                  </a:cubicBezTo>
                  <a:cubicBezTo>
                    <a:pt x="1777079" y="357520"/>
                    <a:pt x="1786416" y="350612"/>
                    <a:pt x="1786416" y="335067"/>
                  </a:cubicBezTo>
                  <a:cubicBezTo>
                    <a:pt x="1786416" y="318487"/>
                    <a:pt x="1774312" y="309851"/>
                    <a:pt x="1745608" y="310196"/>
                  </a:cubicBezTo>
                  <a:close/>
                  <a:moveTo>
                    <a:pt x="1782266" y="283944"/>
                  </a:moveTo>
                  <a:cubicBezTo>
                    <a:pt x="1782266" y="265981"/>
                    <a:pt x="1767396" y="260109"/>
                    <a:pt x="1746992" y="261145"/>
                  </a:cubicBezTo>
                  <a:cubicBezTo>
                    <a:pt x="1745954" y="261145"/>
                    <a:pt x="1744571" y="262182"/>
                    <a:pt x="1744571" y="262872"/>
                  </a:cubicBezTo>
                  <a:lnTo>
                    <a:pt x="1744225" y="300179"/>
                  </a:lnTo>
                  <a:cubicBezTo>
                    <a:pt x="1744225" y="300179"/>
                    <a:pt x="1744225" y="301561"/>
                    <a:pt x="1745263" y="301561"/>
                  </a:cubicBezTo>
                  <a:lnTo>
                    <a:pt x="1759096" y="301561"/>
                  </a:lnTo>
                  <a:cubicBezTo>
                    <a:pt x="1768433" y="301561"/>
                    <a:pt x="1772237" y="300179"/>
                    <a:pt x="1775004" y="298797"/>
                  </a:cubicBezTo>
                  <a:cubicBezTo>
                    <a:pt x="1779663" y="295322"/>
                    <a:pt x="1782262" y="289741"/>
                    <a:pt x="1781920" y="283944"/>
                  </a:cubicBezTo>
                  <a:close/>
                  <a:moveTo>
                    <a:pt x="1717251" y="355793"/>
                  </a:moveTo>
                  <a:cubicBezTo>
                    <a:pt x="1722092" y="354757"/>
                    <a:pt x="1723130" y="352339"/>
                    <a:pt x="1723476" y="348884"/>
                  </a:cubicBezTo>
                  <a:lnTo>
                    <a:pt x="1723476" y="306051"/>
                  </a:lnTo>
                  <a:lnTo>
                    <a:pt x="1723476" y="271854"/>
                  </a:lnTo>
                  <a:cubicBezTo>
                    <a:pt x="1723476" y="268399"/>
                    <a:pt x="1722784" y="266672"/>
                    <a:pt x="1720017" y="264945"/>
                  </a:cubicBezTo>
                  <a:cubicBezTo>
                    <a:pt x="1716559" y="262872"/>
                    <a:pt x="1711372" y="261491"/>
                    <a:pt x="1707222" y="260800"/>
                  </a:cubicBezTo>
                  <a:cubicBezTo>
                    <a:pt x="1705838" y="260109"/>
                    <a:pt x="1706184" y="254928"/>
                    <a:pt x="1707222" y="253891"/>
                  </a:cubicBezTo>
                  <a:cubicBezTo>
                    <a:pt x="1725896" y="253200"/>
                    <a:pt x="1748721" y="251819"/>
                    <a:pt x="1765666" y="251819"/>
                  </a:cubicBezTo>
                  <a:cubicBezTo>
                    <a:pt x="1779499" y="251819"/>
                    <a:pt x="1803362" y="255618"/>
                    <a:pt x="1803362" y="278417"/>
                  </a:cubicBezTo>
                  <a:cubicBezTo>
                    <a:pt x="1803362" y="289471"/>
                    <a:pt x="1795753" y="298797"/>
                    <a:pt x="1783649" y="302597"/>
                  </a:cubicBezTo>
                  <a:cubicBezTo>
                    <a:pt x="1783649" y="302597"/>
                    <a:pt x="1782958" y="303288"/>
                    <a:pt x="1783649" y="303288"/>
                  </a:cubicBezTo>
                  <a:cubicBezTo>
                    <a:pt x="1798520" y="306742"/>
                    <a:pt x="1809932" y="315378"/>
                    <a:pt x="1809932" y="330922"/>
                  </a:cubicBezTo>
                  <a:cubicBezTo>
                    <a:pt x="1809932" y="345776"/>
                    <a:pt x="1799558" y="355448"/>
                    <a:pt x="1786762" y="360975"/>
                  </a:cubicBezTo>
                  <a:cubicBezTo>
                    <a:pt x="1776041" y="365465"/>
                    <a:pt x="1764629" y="366847"/>
                    <a:pt x="1750796" y="366847"/>
                  </a:cubicBezTo>
                  <a:lnTo>
                    <a:pt x="1706530" y="365811"/>
                  </a:lnTo>
                  <a:cubicBezTo>
                    <a:pt x="1705147" y="364429"/>
                    <a:pt x="1704801" y="359247"/>
                    <a:pt x="1706184" y="357866"/>
                  </a:cubicBezTo>
                  <a:cubicBezTo>
                    <a:pt x="1712063" y="357175"/>
                    <a:pt x="1714830" y="356484"/>
                    <a:pt x="1717251" y="355793"/>
                  </a:cubicBezTo>
                  <a:close/>
                  <a:moveTo>
                    <a:pt x="1887397" y="310887"/>
                  </a:moveTo>
                  <a:cubicBezTo>
                    <a:pt x="1877023" y="314341"/>
                    <a:pt x="1859040" y="319868"/>
                    <a:pt x="1854198" y="323668"/>
                  </a:cubicBezTo>
                  <a:cubicBezTo>
                    <a:pt x="1852815" y="324359"/>
                    <a:pt x="1851086" y="329540"/>
                    <a:pt x="1851086" y="332649"/>
                  </a:cubicBezTo>
                  <a:cubicBezTo>
                    <a:pt x="1851086" y="343703"/>
                    <a:pt x="1858694" y="351993"/>
                    <a:pt x="1870798" y="351993"/>
                  </a:cubicBezTo>
                  <a:cubicBezTo>
                    <a:pt x="1874602" y="351993"/>
                    <a:pt x="1880827" y="350266"/>
                    <a:pt x="1885323" y="347157"/>
                  </a:cubicBezTo>
                  <a:cubicBezTo>
                    <a:pt x="1887397" y="346121"/>
                    <a:pt x="1888089" y="343703"/>
                    <a:pt x="1888435" y="340940"/>
                  </a:cubicBezTo>
                  <a:cubicBezTo>
                    <a:pt x="1889127" y="335067"/>
                    <a:pt x="1889127" y="316760"/>
                    <a:pt x="1889127" y="311924"/>
                  </a:cubicBezTo>
                  <a:cubicBezTo>
                    <a:pt x="1889127" y="311924"/>
                    <a:pt x="1888089" y="310542"/>
                    <a:pt x="1887397" y="310887"/>
                  </a:cubicBezTo>
                  <a:close/>
                  <a:moveTo>
                    <a:pt x="1884977" y="275308"/>
                  </a:moveTo>
                  <a:cubicBezTo>
                    <a:pt x="1880135" y="268399"/>
                    <a:pt x="1872181" y="264945"/>
                    <a:pt x="1863536" y="264945"/>
                  </a:cubicBezTo>
                  <a:cubicBezTo>
                    <a:pt x="1857310" y="264945"/>
                    <a:pt x="1853852" y="266327"/>
                    <a:pt x="1852469" y="267363"/>
                  </a:cubicBezTo>
                  <a:cubicBezTo>
                    <a:pt x="1849011" y="269781"/>
                    <a:pt x="1844169" y="278762"/>
                    <a:pt x="1840365" y="287743"/>
                  </a:cubicBezTo>
                  <a:cubicBezTo>
                    <a:pt x="1839673" y="288780"/>
                    <a:pt x="1832065" y="284289"/>
                    <a:pt x="1832411" y="282217"/>
                  </a:cubicBezTo>
                  <a:cubicBezTo>
                    <a:pt x="1832757" y="278071"/>
                    <a:pt x="1837253" y="267018"/>
                    <a:pt x="1838982" y="265636"/>
                  </a:cubicBezTo>
                  <a:cubicBezTo>
                    <a:pt x="1851086" y="257000"/>
                    <a:pt x="1868723" y="250092"/>
                    <a:pt x="1875639" y="250092"/>
                  </a:cubicBezTo>
                  <a:cubicBezTo>
                    <a:pt x="1888089" y="250092"/>
                    <a:pt x="1897426" y="255618"/>
                    <a:pt x="1903306" y="264945"/>
                  </a:cubicBezTo>
                  <a:cubicBezTo>
                    <a:pt x="1908493" y="272890"/>
                    <a:pt x="1910222" y="282562"/>
                    <a:pt x="1910222" y="292579"/>
                  </a:cubicBezTo>
                  <a:cubicBezTo>
                    <a:pt x="1910222" y="307433"/>
                    <a:pt x="1908839" y="329195"/>
                    <a:pt x="1908839" y="340249"/>
                  </a:cubicBezTo>
                  <a:cubicBezTo>
                    <a:pt x="1908839" y="346121"/>
                    <a:pt x="1911260" y="351648"/>
                    <a:pt x="1919559" y="351648"/>
                  </a:cubicBezTo>
                  <a:cubicBezTo>
                    <a:pt x="1924055" y="351648"/>
                    <a:pt x="1926130" y="351303"/>
                    <a:pt x="1929588" y="350266"/>
                  </a:cubicBezTo>
                  <a:cubicBezTo>
                    <a:pt x="1929810" y="353071"/>
                    <a:pt x="1929456" y="355892"/>
                    <a:pt x="1928551" y="358557"/>
                  </a:cubicBezTo>
                  <a:cubicBezTo>
                    <a:pt x="1922471" y="364845"/>
                    <a:pt x="1914131" y="368451"/>
                    <a:pt x="1905380" y="368574"/>
                  </a:cubicBezTo>
                  <a:cubicBezTo>
                    <a:pt x="1897426" y="368574"/>
                    <a:pt x="1892931" y="365120"/>
                    <a:pt x="1890856" y="360975"/>
                  </a:cubicBezTo>
                  <a:cubicBezTo>
                    <a:pt x="1889818" y="359593"/>
                    <a:pt x="1889127" y="356484"/>
                    <a:pt x="1888781" y="354066"/>
                  </a:cubicBezTo>
                  <a:cubicBezTo>
                    <a:pt x="1888781" y="354066"/>
                    <a:pt x="1887743" y="353375"/>
                    <a:pt x="1887397" y="354066"/>
                  </a:cubicBezTo>
                  <a:cubicBezTo>
                    <a:pt x="1877596" y="361389"/>
                    <a:pt x="1866235" y="366354"/>
                    <a:pt x="1854198" y="368574"/>
                  </a:cubicBezTo>
                  <a:cubicBezTo>
                    <a:pt x="1848665" y="368574"/>
                    <a:pt x="1843132" y="365465"/>
                    <a:pt x="1838636" y="361665"/>
                  </a:cubicBezTo>
                  <a:cubicBezTo>
                    <a:pt x="1832420" y="354869"/>
                    <a:pt x="1828967" y="346000"/>
                    <a:pt x="1828953" y="336794"/>
                  </a:cubicBezTo>
                  <a:cubicBezTo>
                    <a:pt x="1828953" y="331268"/>
                    <a:pt x="1832411" y="322632"/>
                    <a:pt x="1834140" y="320559"/>
                  </a:cubicBezTo>
                  <a:cubicBezTo>
                    <a:pt x="1843477" y="315378"/>
                    <a:pt x="1876677" y="307778"/>
                    <a:pt x="1887397" y="302251"/>
                  </a:cubicBezTo>
                  <a:cubicBezTo>
                    <a:pt x="1887743" y="302251"/>
                    <a:pt x="1889127" y="300524"/>
                    <a:pt x="1889127" y="299488"/>
                  </a:cubicBezTo>
                  <a:lnTo>
                    <a:pt x="1889127" y="291889"/>
                  </a:lnTo>
                  <a:cubicBezTo>
                    <a:pt x="1889127" y="286362"/>
                    <a:pt x="1888435" y="280144"/>
                    <a:pt x="1884977" y="275308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11823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AFE96-DF32-47D3-A172-0D25145EC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8836048" cy="1450757"/>
          </a:xfrm>
        </p:spPr>
        <p:txBody>
          <a:bodyPr>
            <a:normAutofit/>
          </a:bodyPr>
          <a:lstStyle/>
          <a:p>
            <a:r>
              <a:rPr lang="ru-RU" sz="4000" b="1" dirty="0"/>
              <a:t>Еще раз: почему важен функционализм (российские примеры) - 1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89A17A-54FF-4154-979D-D94636F8C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156" y="1818398"/>
            <a:ext cx="10185524" cy="405069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chemeClr val="tx1"/>
                </a:solidFill>
              </a:rPr>
              <a:t>Экономическая организация в сфере производства труб большого диаметра для магистральных газопроводов (</a:t>
            </a:r>
            <a:r>
              <a:rPr lang="ru-RU" sz="2200" dirty="0" err="1">
                <a:solidFill>
                  <a:schemeClr val="tx1"/>
                </a:solidFill>
              </a:rPr>
              <a:t>Шаститко</a:t>
            </a:r>
            <a:r>
              <a:rPr lang="ru-RU" sz="2200" dirty="0">
                <a:solidFill>
                  <a:schemeClr val="tx1"/>
                </a:solidFill>
              </a:rPr>
              <a:t>, Голованова, 2014), (Голованова, </a:t>
            </a:r>
            <a:r>
              <a:rPr lang="ru-RU" sz="2200" dirty="0" err="1">
                <a:solidFill>
                  <a:schemeClr val="tx1"/>
                </a:solidFill>
              </a:rPr>
              <a:t>Шаститко</a:t>
            </a:r>
            <a:r>
              <a:rPr lang="ru-RU" sz="2200" dirty="0">
                <a:solidFill>
                  <a:schemeClr val="tx1"/>
                </a:solidFill>
              </a:rPr>
              <a:t>, 2016), (</a:t>
            </a:r>
            <a:r>
              <a:rPr lang="ru-RU" sz="2200" dirty="0" err="1">
                <a:solidFill>
                  <a:schemeClr val="tx1"/>
                </a:solidFill>
              </a:rPr>
              <a:t>Шаститко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ru-RU" sz="2200" dirty="0" err="1">
                <a:solidFill>
                  <a:schemeClr val="tx1"/>
                </a:solidFill>
              </a:rPr>
              <a:t>Шабалов</a:t>
            </a:r>
            <a:r>
              <a:rPr lang="ru-RU" sz="2200" dirty="0">
                <a:solidFill>
                  <a:schemeClr val="tx1"/>
                </a:solidFill>
              </a:rPr>
              <a:t>, Филиппова, 2018),  (</a:t>
            </a:r>
            <a:r>
              <a:rPr lang="en-US" sz="2200" dirty="0">
                <a:solidFill>
                  <a:schemeClr val="tx1"/>
                </a:solidFill>
              </a:rPr>
              <a:t>Menard</a:t>
            </a:r>
            <a:r>
              <a:rPr lang="ru-RU" sz="2200" dirty="0">
                <a:solidFill>
                  <a:schemeClr val="tx1"/>
                </a:solidFill>
              </a:rPr>
              <a:t> , </a:t>
            </a:r>
            <a:r>
              <a:rPr lang="en-US" sz="2200" dirty="0" err="1">
                <a:solidFill>
                  <a:schemeClr val="tx1"/>
                </a:solidFill>
              </a:rPr>
              <a:t>Shabalov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Shastitko</a:t>
            </a:r>
            <a:r>
              <a:rPr lang="ru-RU" sz="2200" dirty="0">
                <a:solidFill>
                  <a:schemeClr val="tx1"/>
                </a:solidFill>
              </a:rPr>
              <a:t>, 2021) и т.д.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chemeClr val="tx1"/>
                </a:solidFill>
              </a:rPr>
              <a:t>Двусторонняя монополия: распространенность и неприменимость рекомендаций коллег по НИЭТ из международного дискурса (</a:t>
            </a:r>
            <a:r>
              <a:rPr lang="ru-RU" sz="2200" dirty="0" err="1">
                <a:solidFill>
                  <a:schemeClr val="tx1"/>
                </a:solidFill>
              </a:rPr>
              <a:t>Шаститко</a:t>
            </a:r>
            <a:r>
              <a:rPr lang="ru-RU" sz="2200" dirty="0">
                <a:solidFill>
                  <a:schemeClr val="tx1"/>
                </a:solidFill>
              </a:rPr>
              <a:t>, Павлова, 2017), (</a:t>
            </a:r>
            <a:r>
              <a:rPr lang="en-US" sz="2200" dirty="0" err="1">
                <a:solidFill>
                  <a:schemeClr val="tx1"/>
                </a:solidFill>
              </a:rPr>
              <a:t>Shastitko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en-US" sz="2200" dirty="0">
                <a:solidFill>
                  <a:schemeClr val="tx1"/>
                </a:solidFill>
              </a:rPr>
              <a:t>Menard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en-US" sz="2200" dirty="0">
                <a:solidFill>
                  <a:schemeClr val="tx1"/>
                </a:solidFill>
              </a:rPr>
              <a:t>Pavlova</a:t>
            </a:r>
            <a:r>
              <a:rPr lang="ru-RU" sz="2200" dirty="0">
                <a:solidFill>
                  <a:schemeClr val="tx1"/>
                </a:solidFill>
              </a:rPr>
              <a:t>, 2018)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chemeClr val="tx1"/>
                </a:solidFill>
              </a:rPr>
              <a:t>Антимонопольные исключения в России для отношений по поводу прав на РИД (не в ногу со всеми) (</a:t>
            </a:r>
            <a:r>
              <a:rPr lang="ru-RU" sz="2200" dirty="0" err="1">
                <a:solidFill>
                  <a:schemeClr val="tx1"/>
                </a:solidFill>
              </a:rPr>
              <a:t>Шаститко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ru-RU" sz="2200" dirty="0" err="1">
                <a:solidFill>
                  <a:schemeClr val="tx1"/>
                </a:solidFill>
              </a:rPr>
              <a:t>Курдин</a:t>
            </a:r>
            <a:r>
              <a:rPr lang="ru-RU" sz="2200" dirty="0">
                <a:solidFill>
                  <a:schemeClr val="tx1"/>
                </a:solidFill>
              </a:rPr>
              <a:t>, 2012, 2014), (</a:t>
            </a:r>
            <a:r>
              <a:rPr lang="ru-RU" sz="2200" dirty="0" err="1">
                <a:solidFill>
                  <a:schemeClr val="tx1"/>
                </a:solidFill>
              </a:rPr>
              <a:t>Курдин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ru-RU" sz="2200" dirty="0" err="1">
                <a:solidFill>
                  <a:schemeClr val="tx1"/>
                </a:solidFill>
              </a:rPr>
              <a:t>Шаститко</a:t>
            </a:r>
            <a:r>
              <a:rPr lang="ru-RU" sz="2200" dirty="0">
                <a:solidFill>
                  <a:schemeClr val="tx1"/>
                </a:solidFill>
              </a:rPr>
              <a:t>, 2017), [</a:t>
            </a:r>
            <a:r>
              <a:rPr lang="ru-RU" sz="2200" dirty="0" err="1">
                <a:solidFill>
                  <a:schemeClr val="tx1"/>
                </a:solidFill>
              </a:rPr>
              <a:t>Шаститко</a:t>
            </a:r>
            <a:r>
              <a:rPr lang="ru-RU" sz="2200" dirty="0">
                <a:solidFill>
                  <a:schemeClr val="tx1"/>
                </a:solidFill>
              </a:rPr>
              <a:t>, 2013) и т.д.</a:t>
            </a:r>
          </a:p>
        </p:txBody>
      </p:sp>
      <p:grpSp>
        <p:nvGrpSpPr>
          <p:cNvPr id="9" name="Рисунок 50">
            <a:extLst>
              <a:ext uri="{FF2B5EF4-FFF2-40B4-BE49-F238E27FC236}">
                <a16:creationId xmlns:a16="http://schemas.microsoft.com/office/drawing/2014/main" id="{8352F242-F7A5-4A9F-AFC5-8F56F0E472C3}"/>
              </a:ext>
            </a:extLst>
          </p:cNvPr>
          <p:cNvGrpSpPr>
            <a:grpSpLocks noChangeAspect="1"/>
          </p:cNvGrpSpPr>
          <p:nvPr/>
        </p:nvGrpSpPr>
        <p:grpSpPr>
          <a:xfrm>
            <a:off x="9933328" y="213451"/>
            <a:ext cx="2002663" cy="1083632"/>
            <a:chOff x="826344" y="7864528"/>
            <a:chExt cx="2196064" cy="1188280"/>
          </a:xfrm>
          <a:solidFill>
            <a:srgbClr val="FFFFFF">
              <a:lumMod val="65000"/>
            </a:srgbClr>
          </a:solidFill>
        </p:grpSpPr>
        <p:sp>
          <p:nvSpPr>
            <p:cNvPr id="10" name="Полилиния 175">
              <a:extLst>
                <a:ext uri="{FF2B5EF4-FFF2-40B4-BE49-F238E27FC236}">
                  <a16:creationId xmlns:a16="http://schemas.microsoft.com/office/drawing/2014/main" id="{89539FF2-6E21-4F5F-91F5-FA80FA78D2EB}"/>
                </a:ext>
              </a:extLst>
            </p:cNvPr>
            <p:cNvSpPr/>
            <p:nvPr/>
          </p:nvSpPr>
          <p:spPr>
            <a:xfrm>
              <a:off x="826344" y="7864528"/>
              <a:ext cx="139368" cy="1187243"/>
            </a:xfrm>
            <a:custGeom>
              <a:avLst/>
              <a:gdLst>
                <a:gd name="connsiteX0" fmla="*/ 0 w 139368"/>
                <a:gd name="connsiteY0" fmla="*/ 1187244 h 1187243"/>
                <a:gd name="connsiteX1" fmla="*/ 139368 w 139368"/>
                <a:gd name="connsiteY1" fmla="*/ 1187244 h 1187243"/>
                <a:gd name="connsiteX2" fmla="*/ 139368 w 139368"/>
                <a:gd name="connsiteY2" fmla="*/ 0 h 1187243"/>
                <a:gd name="connsiteX3" fmla="*/ 0 w 139368"/>
                <a:gd name="connsiteY3" fmla="*/ 0 h 1187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368" h="1187243">
                  <a:moveTo>
                    <a:pt x="0" y="1187244"/>
                  </a:moveTo>
                  <a:lnTo>
                    <a:pt x="139368" y="1187244"/>
                  </a:lnTo>
                  <a:lnTo>
                    <a:pt x="13936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1" name="Полилиния 176">
              <a:extLst>
                <a:ext uri="{FF2B5EF4-FFF2-40B4-BE49-F238E27FC236}">
                  <a16:creationId xmlns:a16="http://schemas.microsoft.com/office/drawing/2014/main" id="{8D39010E-DB80-4C81-9BA7-A4FBA7A1B910}"/>
                </a:ext>
              </a:extLst>
            </p:cNvPr>
            <p:cNvSpPr/>
            <p:nvPr/>
          </p:nvSpPr>
          <p:spPr>
            <a:xfrm>
              <a:off x="1103348" y="7864873"/>
              <a:ext cx="1761521" cy="498110"/>
            </a:xfrm>
            <a:custGeom>
              <a:avLst/>
              <a:gdLst>
                <a:gd name="connsiteX0" fmla="*/ 63289 w 1761521"/>
                <a:gd name="connsiteY0" fmla="*/ 172370 h 498110"/>
                <a:gd name="connsiteX1" fmla="*/ 126921 w 1761521"/>
                <a:gd name="connsiteY1" fmla="*/ 96720 h 498110"/>
                <a:gd name="connsiteX2" fmla="*/ 125537 w 1761521"/>
                <a:gd name="connsiteY2" fmla="*/ 94993 h 498110"/>
                <a:gd name="connsiteX3" fmla="*/ 57755 w 1761521"/>
                <a:gd name="connsiteY3" fmla="*/ 97411 h 498110"/>
                <a:gd name="connsiteX4" fmla="*/ 43231 w 1761521"/>
                <a:gd name="connsiteY4" fmla="*/ 96720 h 498110"/>
                <a:gd name="connsiteX5" fmla="*/ 42539 w 1761521"/>
                <a:gd name="connsiteY5" fmla="*/ 94302 h 498110"/>
                <a:gd name="connsiteX6" fmla="*/ 51876 w 1761521"/>
                <a:gd name="connsiteY6" fmla="*/ 80485 h 498110"/>
                <a:gd name="connsiteX7" fmla="*/ 92684 w 1761521"/>
                <a:gd name="connsiteY7" fmla="*/ 84630 h 498110"/>
                <a:gd name="connsiteX8" fmla="*/ 125192 w 1761521"/>
                <a:gd name="connsiteY8" fmla="*/ 84630 h 498110"/>
                <a:gd name="connsiteX9" fmla="*/ 126575 w 1761521"/>
                <a:gd name="connsiteY9" fmla="*/ 83249 h 498110"/>
                <a:gd name="connsiteX10" fmla="*/ 63634 w 1761521"/>
                <a:gd name="connsiteY10" fmla="*/ 9327 h 498110"/>
                <a:gd name="connsiteX11" fmla="*/ 20406 w 1761521"/>
                <a:gd name="connsiteY11" fmla="*/ 28671 h 498110"/>
                <a:gd name="connsiteX12" fmla="*/ 12106 w 1761521"/>
                <a:gd name="connsiteY12" fmla="*/ 46979 h 498110"/>
                <a:gd name="connsiteX13" fmla="*/ 4498 w 1761521"/>
                <a:gd name="connsiteY13" fmla="*/ 44215 h 498110"/>
                <a:gd name="connsiteX14" fmla="*/ 10723 w 1761521"/>
                <a:gd name="connsiteY14" fmla="*/ 4836 h 498110"/>
                <a:gd name="connsiteX15" fmla="*/ 25939 w 1761521"/>
                <a:gd name="connsiteY15" fmla="*/ 3454 h 498110"/>
                <a:gd name="connsiteX16" fmla="*/ 64672 w 1761521"/>
                <a:gd name="connsiteY16" fmla="*/ 0 h 498110"/>
                <a:gd name="connsiteX17" fmla="*/ 154587 w 1761521"/>
                <a:gd name="connsiteY17" fmla="*/ 87048 h 498110"/>
                <a:gd name="connsiteX18" fmla="*/ 57755 w 1761521"/>
                <a:gd name="connsiteY18" fmla="*/ 182733 h 498110"/>
                <a:gd name="connsiteX19" fmla="*/ 16948 w 1761521"/>
                <a:gd name="connsiteY19" fmla="*/ 177206 h 498110"/>
                <a:gd name="connsiteX20" fmla="*/ 1386 w 1761521"/>
                <a:gd name="connsiteY20" fmla="*/ 138518 h 498110"/>
                <a:gd name="connsiteX21" fmla="*/ 8994 w 1761521"/>
                <a:gd name="connsiteY21" fmla="*/ 134718 h 498110"/>
                <a:gd name="connsiteX22" fmla="*/ 63289 w 1761521"/>
                <a:gd name="connsiteY22" fmla="*/ 172024 h 498110"/>
                <a:gd name="connsiteX23" fmla="*/ 186403 w 1761521"/>
                <a:gd name="connsiteY23" fmla="*/ 168915 h 498110"/>
                <a:gd name="connsiteX24" fmla="*/ 192974 w 1761521"/>
                <a:gd name="connsiteY24" fmla="*/ 161316 h 498110"/>
                <a:gd name="connsiteX25" fmla="*/ 193319 w 1761521"/>
                <a:gd name="connsiteY25" fmla="*/ 119173 h 498110"/>
                <a:gd name="connsiteX26" fmla="*/ 192974 w 1761521"/>
                <a:gd name="connsiteY26" fmla="*/ 83594 h 498110"/>
                <a:gd name="connsiteX27" fmla="*/ 186057 w 1761521"/>
                <a:gd name="connsiteY27" fmla="*/ 75304 h 498110"/>
                <a:gd name="connsiteX28" fmla="*/ 177066 w 1761521"/>
                <a:gd name="connsiteY28" fmla="*/ 73577 h 498110"/>
                <a:gd name="connsiteX29" fmla="*/ 177757 w 1761521"/>
                <a:gd name="connsiteY29" fmla="*/ 65632 h 498110"/>
                <a:gd name="connsiteX30" fmla="*/ 202657 w 1761521"/>
                <a:gd name="connsiteY30" fmla="*/ 66323 h 498110"/>
                <a:gd name="connsiteX31" fmla="*/ 229631 w 1761521"/>
                <a:gd name="connsiteY31" fmla="*/ 65632 h 498110"/>
                <a:gd name="connsiteX32" fmla="*/ 230323 w 1761521"/>
                <a:gd name="connsiteY32" fmla="*/ 73577 h 498110"/>
                <a:gd name="connsiteX33" fmla="*/ 220294 w 1761521"/>
                <a:gd name="connsiteY33" fmla="*/ 75304 h 498110"/>
                <a:gd name="connsiteX34" fmla="*/ 214415 w 1761521"/>
                <a:gd name="connsiteY34" fmla="*/ 82903 h 498110"/>
                <a:gd name="connsiteX35" fmla="*/ 214415 w 1761521"/>
                <a:gd name="connsiteY35" fmla="*/ 117446 h 498110"/>
                <a:gd name="connsiteX36" fmla="*/ 233781 w 1761521"/>
                <a:gd name="connsiteY36" fmla="*/ 111574 h 498110"/>
                <a:gd name="connsiteX37" fmla="*/ 245539 w 1761521"/>
                <a:gd name="connsiteY37" fmla="*/ 92575 h 498110"/>
                <a:gd name="connsiteX38" fmla="*/ 274589 w 1761521"/>
                <a:gd name="connsiteY38" fmla="*/ 62868 h 498110"/>
                <a:gd name="connsiteX39" fmla="*/ 284964 w 1761521"/>
                <a:gd name="connsiteY39" fmla="*/ 67359 h 498110"/>
                <a:gd name="connsiteX40" fmla="*/ 281505 w 1761521"/>
                <a:gd name="connsiteY40" fmla="*/ 86012 h 498110"/>
                <a:gd name="connsiteX41" fmla="*/ 279430 w 1761521"/>
                <a:gd name="connsiteY41" fmla="*/ 87048 h 498110"/>
                <a:gd name="connsiteX42" fmla="*/ 267326 w 1761521"/>
                <a:gd name="connsiteY42" fmla="*/ 83594 h 498110"/>
                <a:gd name="connsiteX43" fmla="*/ 252802 w 1761521"/>
                <a:gd name="connsiteY43" fmla="*/ 97757 h 498110"/>
                <a:gd name="connsiteX44" fmla="*/ 239660 w 1761521"/>
                <a:gd name="connsiteY44" fmla="*/ 118483 h 498110"/>
                <a:gd name="connsiteX45" fmla="*/ 250035 w 1761521"/>
                <a:gd name="connsiteY45" fmla="*/ 127464 h 498110"/>
                <a:gd name="connsiteX46" fmla="*/ 272860 w 1761521"/>
                <a:gd name="connsiteY46" fmla="*/ 159589 h 498110"/>
                <a:gd name="connsiteX47" fmla="*/ 297067 w 1761521"/>
                <a:gd name="connsiteY47" fmla="*/ 169952 h 498110"/>
                <a:gd name="connsiteX48" fmla="*/ 297067 w 1761521"/>
                <a:gd name="connsiteY48" fmla="*/ 177897 h 498110"/>
                <a:gd name="connsiteX49" fmla="*/ 272860 w 1761521"/>
                <a:gd name="connsiteY49" fmla="*/ 179278 h 498110"/>
                <a:gd name="connsiteX50" fmla="*/ 254185 w 1761521"/>
                <a:gd name="connsiteY50" fmla="*/ 170988 h 498110"/>
                <a:gd name="connsiteX51" fmla="*/ 231706 w 1761521"/>
                <a:gd name="connsiteY51" fmla="*/ 137481 h 498110"/>
                <a:gd name="connsiteX52" fmla="*/ 214415 w 1761521"/>
                <a:gd name="connsiteY52" fmla="*/ 124700 h 498110"/>
                <a:gd name="connsiteX53" fmla="*/ 214761 w 1761521"/>
                <a:gd name="connsiteY53" fmla="*/ 160625 h 498110"/>
                <a:gd name="connsiteX54" fmla="*/ 221677 w 1761521"/>
                <a:gd name="connsiteY54" fmla="*/ 168915 h 498110"/>
                <a:gd name="connsiteX55" fmla="*/ 231706 w 1761521"/>
                <a:gd name="connsiteY55" fmla="*/ 170297 h 498110"/>
                <a:gd name="connsiteX56" fmla="*/ 230669 w 1761521"/>
                <a:gd name="connsiteY56" fmla="*/ 178587 h 498110"/>
                <a:gd name="connsiteX57" fmla="*/ 205769 w 1761521"/>
                <a:gd name="connsiteY57" fmla="*/ 177897 h 498110"/>
                <a:gd name="connsiteX58" fmla="*/ 176720 w 1761521"/>
                <a:gd name="connsiteY58" fmla="*/ 178587 h 498110"/>
                <a:gd name="connsiteX59" fmla="*/ 176374 w 1761521"/>
                <a:gd name="connsiteY59" fmla="*/ 170297 h 498110"/>
                <a:gd name="connsiteX60" fmla="*/ 186749 w 1761521"/>
                <a:gd name="connsiteY60" fmla="*/ 168915 h 498110"/>
                <a:gd name="connsiteX61" fmla="*/ 338221 w 1761521"/>
                <a:gd name="connsiteY61" fmla="*/ 77722 h 498110"/>
                <a:gd name="connsiteX62" fmla="*/ 323696 w 1761521"/>
                <a:gd name="connsiteY62" fmla="*/ 113992 h 498110"/>
                <a:gd name="connsiteX63" fmla="*/ 362775 w 1761521"/>
                <a:gd name="connsiteY63" fmla="*/ 169261 h 498110"/>
                <a:gd name="connsiteX64" fmla="*/ 380066 w 1761521"/>
                <a:gd name="connsiteY64" fmla="*/ 163734 h 498110"/>
                <a:gd name="connsiteX65" fmla="*/ 390787 w 1761521"/>
                <a:gd name="connsiteY65" fmla="*/ 128155 h 498110"/>
                <a:gd name="connsiteX66" fmla="*/ 351708 w 1761521"/>
                <a:gd name="connsiteY66" fmla="*/ 73577 h 498110"/>
                <a:gd name="connsiteX67" fmla="*/ 337875 w 1761521"/>
                <a:gd name="connsiteY67" fmla="*/ 77722 h 498110"/>
                <a:gd name="connsiteX68" fmla="*/ 414649 w 1761521"/>
                <a:gd name="connsiteY68" fmla="*/ 119173 h 498110"/>
                <a:gd name="connsiteX69" fmla="*/ 388712 w 1761521"/>
                <a:gd name="connsiteY69" fmla="*/ 170988 h 498110"/>
                <a:gd name="connsiteX70" fmla="*/ 355858 w 1761521"/>
                <a:gd name="connsiteY70" fmla="*/ 181351 h 498110"/>
                <a:gd name="connsiteX71" fmla="*/ 299834 w 1761521"/>
                <a:gd name="connsiteY71" fmla="*/ 120901 h 498110"/>
                <a:gd name="connsiteX72" fmla="*/ 324042 w 1761521"/>
                <a:gd name="connsiteY72" fmla="*/ 73922 h 498110"/>
                <a:gd name="connsiteX73" fmla="*/ 361391 w 1761521"/>
                <a:gd name="connsiteY73" fmla="*/ 62868 h 498110"/>
                <a:gd name="connsiteX74" fmla="*/ 414649 w 1761521"/>
                <a:gd name="connsiteY74" fmla="*/ 119173 h 498110"/>
                <a:gd name="connsiteX75" fmla="*/ 442315 w 1761521"/>
                <a:gd name="connsiteY75" fmla="*/ 168915 h 498110"/>
                <a:gd name="connsiteX76" fmla="*/ 449577 w 1761521"/>
                <a:gd name="connsiteY76" fmla="*/ 158207 h 498110"/>
                <a:gd name="connsiteX77" fmla="*/ 449923 w 1761521"/>
                <a:gd name="connsiteY77" fmla="*/ 118828 h 498110"/>
                <a:gd name="connsiteX78" fmla="*/ 449577 w 1761521"/>
                <a:gd name="connsiteY78" fmla="*/ 83940 h 498110"/>
                <a:gd name="connsiteX79" fmla="*/ 443352 w 1761521"/>
                <a:gd name="connsiteY79" fmla="*/ 75304 h 498110"/>
                <a:gd name="connsiteX80" fmla="*/ 433669 w 1761521"/>
                <a:gd name="connsiteY80" fmla="*/ 73577 h 498110"/>
                <a:gd name="connsiteX81" fmla="*/ 434361 w 1761521"/>
                <a:gd name="connsiteY81" fmla="*/ 65632 h 498110"/>
                <a:gd name="connsiteX82" fmla="*/ 459260 w 1761521"/>
                <a:gd name="connsiteY82" fmla="*/ 66323 h 498110"/>
                <a:gd name="connsiteX83" fmla="*/ 485889 w 1761521"/>
                <a:gd name="connsiteY83" fmla="*/ 65632 h 498110"/>
                <a:gd name="connsiteX84" fmla="*/ 485889 w 1761521"/>
                <a:gd name="connsiteY84" fmla="*/ 73577 h 498110"/>
                <a:gd name="connsiteX85" fmla="*/ 476897 w 1761521"/>
                <a:gd name="connsiteY85" fmla="*/ 75304 h 498110"/>
                <a:gd name="connsiteX86" fmla="*/ 471018 w 1761521"/>
                <a:gd name="connsiteY86" fmla="*/ 82903 h 498110"/>
                <a:gd name="connsiteX87" fmla="*/ 471018 w 1761521"/>
                <a:gd name="connsiteY87" fmla="*/ 112956 h 498110"/>
                <a:gd name="connsiteX88" fmla="*/ 472402 w 1761521"/>
                <a:gd name="connsiteY88" fmla="*/ 114337 h 498110"/>
                <a:gd name="connsiteX89" fmla="*/ 520817 w 1761521"/>
                <a:gd name="connsiteY89" fmla="*/ 114337 h 498110"/>
                <a:gd name="connsiteX90" fmla="*/ 522201 w 1761521"/>
                <a:gd name="connsiteY90" fmla="*/ 112956 h 498110"/>
                <a:gd name="connsiteX91" fmla="*/ 521509 w 1761521"/>
                <a:gd name="connsiteY91" fmla="*/ 83594 h 498110"/>
                <a:gd name="connsiteX92" fmla="*/ 515630 w 1761521"/>
                <a:gd name="connsiteY92" fmla="*/ 75649 h 498110"/>
                <a:gd name="connsiteX93" fmla="*/ 505601 w 1761521"/>
                <a:gd name="connsiteY93" fmla="*/ 73577 h 498110"/>
                <a:gd name="connsiteX94" fmla="*/ 506639 w 1761521"/>
                <a:gd name="connsiteY94" fmla="*/ 65632 h 498110"/>
                <a:gd name="connsiteX95" fmla="*/ 533267 w 1761521"/>
                <a:gd name="connsiteY95" fmla="*/ 66323 h 498110"/>
                <a:gd name="connsiteX96" fmla="*/ 559896 w 1761521"/>
                <a:gd name="connsiteY96" fmla="*/ 65632 h 498110"/>
                <a:gd name="connsiteX97" fmla="*/ 559896 w 1761521"/>
                <a:gd name="connsiteY97" fmla="*/ 73231 h 498110"/>
                <a:gd name="connsiteX98" fmla="*/ 551596 w 1761521"/>
                <a:gd name="connsiteY98" fmla="*/ 74958 h 498110"/>
                <a:gd name="connsiteX99" fmla="*/ 543642 w 1761521"/>
                <a:gd name="connsiteY99" fmla="*/ 83940 h 498110"/>
                <a:gd name="connsiteX100" fmla="*/ 543642 w 1761521"/>
                <a:gd name="connsiteY100" fmla="*/ 119173 h 498110"/>
                <a:gd name="connsiteX101" fmla="*/ 543988 w 1761521"/>
                <a:gd name="connsiteY101" fmla="*/ 158207 h 498110"/>
                <a:gd name="connsiteX102" fmla="*/ 552633 w 1761521"/>
                <a:gd name="connsiteY102" fmla="*/ 168570 h 498110"/>
                <a:gd name="connsiteX103" fmla="*/ 563008 w 1761521"/>
                <a:gd name="connsiteY103" fmla="*/ 170297 h 498110"/>
                <a:gd name="connsiteX104" fmla="*/ 561971 w 1761521"/>
                <a:gd name="connsiteY104" fmla="*/ 178587 h 498110"/>
                <a:gd name="connsiteX105" fmla="*/ 534305 w 1761521"/>
                <a:gd name="connsiteY105" fmla="*/ 177897 h 498110"/>
                <a:gd name="connsiteX106" fmla="*/ 506639 w 1761521"/>
                <a:gd name="connsiteY106" fmla="*/ 178587 h 498110"/>
                <a:gd name="connsiteX107" fmla="*/ 506639 w 1761521"/>
                <a:gd name="connsiteY107" fmla="*/ 170643 h 498110"/>
                <a:gd name="connsiteX108" fmla="*/ 515976 w 1761521"/>
                <a:gd name="connsiteY108" fmla="*/ 168915 h 498110"/>
                <a:gd name="connsiteX109" fmla="*/ 522201 w 1761521"/>
                <a:gd name="connsiteY109" fmla="*/ 159934 h 498110"/>
                <a:gd name="connsiteX110" fmla="*/ 521163 w 1761521"/>
                <a:gd name="connsiteY110" fmla="*/ 125391 h 498110"/>
                <a:gd name="connsiteX111" fmla="*/ 472747 w 1761521"/>
                <a:gd name="connsiteY111" fmla="*/ 125391 h 498110"/>
                <a:gd name="connsiteX112" fmla="*/ 471364 w 1761521"/>
                <a:gd name="connsiteY112" fmla="*/ 126773 h 498110"/>
                <a:gd name="connsiteX113" fmla="*/ 471364 w 1761521"/>
                <a:gd name="connsiteY113" fmla="*/ 158552 h 498110"/>
                <a:gd name="connsiteX114" fmla="*/ 478627 w 1761521"/>
                <a:gd name="connsiteY114" fmla="*/ 168915 h 498110"/>
                <a:gd name="connsiteX115" fmla="*/ 488310 w 1761521"/>
                <a:gd name="connsiteY115" fmla="*/ 170643 h 498110"/>
                <a:gd name="connsiteX116" fmla="*/ 487272 w 1761521"/>
                <a:gd name="connsiteY116" fmla="*/ 178587 h 498110"/>
                <a:gd name="connsiteX117" fmla="*/ 459606 w 1761521"/>
                <a:gd name="connsiteY117" fmla="*/ 177897 h 498110"/>
                <a:gd name="connsiteX118" fmla="*/ 433323 w 1761521"/>
                <a:gd name="connsiteY118" fmla="*/ 178587 h 498110"/>
                <a:gd name="connsiteX119" fmla="*/ 433323 w 1761521"/>
                <a:gd name="connsiteY119" fmla="*/ 170297 h 498110"/>
                <a:gd name="connsiteX120" fmla="*/ 616611 w 1761521"/>
                <a:gd name="connsiteY120" fmla="*/ 77722 h 498110"/>
                <a:gd name="connsiteX121" fmla="*/ 602087 w 1761521"/>
                <a:gd name="connsiteY121" fmla="*/ 113992 h 498110"/>
                <a:gd name="connsiteX122" fmla="*/ 641165 w 1761521"/>
                <a:gd name="connsiteY122" fmla="*/ 169261 h 498110"/>
                <a:gd name="connsiteX123" fmla="*/ 658456 w 1761521"/>
                <a:gd name="connsiteY123" fmla="*/ 163734 h 498110"/>
                <a:gd name="connsiteX124" fmla="*/ 668831 w 1761521"/>
                <a:gd name="connsiteY124" fmla="*/ 128155 h 498110"/>
                <a:gd name="connsiteX125" fmla="*/ 630099 w 1761521"/>
                <a:gd name="connsiteY125" fmla="*/ 73577 h 498110"/>
                <a:gd name="connsiteX126" fmla="*/ 616266 w 1761521"/>
                <a:gd name="connsiteY126" fmla="*/ 77722 h 498110"/>
                <a:gd name="connsiteX127" fmla="*/ 693039 w 1761521"/>
                <a:gd name="connsiteY127" fmla="*/ 119173 h 498110"/>
                <a:gd name="connsiteX128" fmla="*/ 666756 w 1761521"/>
                <a:gd name="connsiteY128" fmla="*/ 170988 h 498110"/>
                <a:gd name="connsiteX129" fmla="*/ 634249 w 1761521"/>
                <a:gd name="connsiteY129" fmla="*/ 181351 h 498110"/>
                <a:gd name="connsiteX130" fmla="*/ 578225 w 1761521"/>
                <a:gd name="connsiteY130" fmla="*/ 120901 h 498110"/>
                <a:gd name="connsiteX131" fmla="*/ 602433 w 1761521"/>
                <a:gd name="connsiteY131" fmla="*/ 73922 h 498110"/>
                <a:gd name="connsiteX132" fmla="*/ 639436 w 1761521"/>
                <a:gd name="connsiteY132" fmla="*/ 62868 h 498110"/>
                <a:gd name="connsiteX133" fmla="*/ 693039 w 1761521"/>
                <a:gd name="connsiteY133" fmla="*/ 119173 h 498110"/>
                <a:gd name="connsiteX134" fmla="*/ 725893 w 1761521"/>
                <a:gd name="connsiteY134" fmla="*/ 156480 h 498110"/>
                <a:gd name="connsiteX135" fmla="*/ 728659 w 1761521"/>
                <a:gd name="connsiteY135" fmla="*/ 83940 h 498110"/>
                <a:gd name="connsiteX136" fmla="*/ 721743 w 1761521"/>
                <a:gd name="connsiteY136" fmla="*/ 75304 h 498110"/>
                <a:gd name="connsiteX137" fmla="*/ 712060 w 1761521"/>
                <a:gd name="connsiteY137" fmla="*/ 73577 h 498110"/>
                <a:gd name="connsiteX138" fmla="*/ 712751 w 1761521"/>
                <a:gd name="connsiteY138" fmla="*/ 65632 h 498110"/>
                <a:gd name="connsiteX139" fmla="*/ 736959 w 1761521"/>
                <a:gd name="connsiteY139" fmla="*/ 66323 h 498110"/>
                <a:gd name="connsiteX140" fmla="*/ 749409 w 1761521"/>
                <a:gd name="connsiteY140" fmla="*/ 65632 h 498110"/>
                <a:gd name="connsiteX141" fmla="*/ 753559 w 1761521"/>
                <a:gd name="connsiteY141" fmla="*/ 75995 h 498110"/>
                <a:gd name="connsiteX142" fmla="*/ 786412 w 1761521"/>
                <a:gd name="connsiteY142" fmla="*/ 142317 h 498110"/>
                <a:gd name="connsiteX143" fmla="*/ 787450 w 1761521"/>
                <a:gd name="connsiteY143" fmla="*/ 142317 h 498110"/>
                <a:gd name="connsiteX144" fmla="*/ 822032 w 1761521"/>
                <a:gd name="connsiteY144" fmla="*/ 66323 h 498110"/>
                <a:gd name="connsiteX145" fmla="*/ 833791 w 1761521"/>
                <a:gd name="connsiteY145" fmla="*/ 66323 h 498110"/>
                <a:gd name="connsiteX146" fmla="*/ 857653 w 1761521"/>
                <a:gd name="connsiteY146" fmla="*/ 65632 h 498110"/>
                <a:gd name="connsiteX147" fmla="*/ 857653 w 1761521"/>
                <a:gd name="connsiteY147" fmla="*/ 73231 h 498110"/>
                <a:gd name="connsiteX148" fmla="*/ 846586 w 1761521"/>
                <a:gd name="connsiteY148" fmla="*/ 75995 h 498110"/>
                <a:gd name="connsiteX149" fmla="*/ 841399 w 1761521"/>
                <a:gd name="connsiteY149" fmla="*/ 82903 h 498110"/>
                <a:gd name="connsiteX150" fmla="*/ 842436 w 1761521"/>
                <a:gd name="connsiteY150" fmla="*/ 158898 h 498110"/>
                <a:gd name="connsiteX151" fmla="*/ 850390 w 1761521"/>
                <a:gd name="connsiteY151" fmla="*/ 168570 h 498110"/>
                <a:gd name="connsiteX152" fmla="*/ 860419 w 1761521"/>
                <a:gd name="connsiteY152" fmla="*/ 170297 h 498110"/>
                <a:gd name="connsiteX153" fmla="*/ 859036 w 1761521"/>
                <a:gd name="connsiteY153" fmla="*/ 178587 h 498110"/>
                <a:gd name="connsiteX154" fmla="*/ 832062 w 1761521"/>
                <a:gd name="connsiteY154" fmla="*/ 177897 h 498110"/>
                <a:gd name="connsiteX155" fmla="*/ 806470 w 1761521"/>
                <a:gd name="connsiteY155" fmla="*/ 178587 h 498110"/>
                <a:gd name="connsiteX156" fmla="*/ 806125 w 1761521"/>
                <a:gd name="connsiteY156" fmla="*/ 170643 h 498110"/>
                <a:gd name="connsiteX157" fmla="*/ 820303 w 1761521"/>
                <a:gd name="connsiteY157" fmla="*/ 162698 h 498110"/>
                <a:gd name="connsiteX158" fmla="*/ 821341 w 1761521"/>
                <a:gd name="connsiteY158" fmla="*/ 94302 h 498110"/>
                <a:gd name="connsiteX159" fmla="*/ 820303 w 1761521"/>
                <a:gd name="connsiteY159" fmla="*/ 94302 h 498110"/>
                <a:gd name="connsiteX160" fmla="*/ 783646 w 1761521"/>
                <a:gd name="connsiteY160" fmla="*/ 175479 h 498110"/>
                <a:gd name="connsiteX161" fmla="*/ 776729 w 1761521"/>
                <a:gd name="connsiteY161" fmla="*/ 177551 h 498110"/>
                <a:gd name="connsiteX162" fmla="*/ 739380 w 1761521"/>
                <a:gd name="connsiteY162" fmla="*/ 92230 h 498110"/>
                <a:gd name="connsiteX163" fmla="*/ 737997 w 1761521"/>
                <a:gd name="connsiteY163" fmla="*/ 92230 h 498110"/>
                <a:gd name="connsiteX164" fmla="*/ 738342 w 1761521"/>
                <a:gd name="connsiteY164" fmla="*/ 157516 h 498110"/>
                <a:gd name="connsiteX165" fmla="*/ 746642 w 1761521"/>
                <a:gd name="connsiteY165" fmla="*/ 167879 h 498110"/>
                <a:gd name="connsiteX166" fmla="*/ 757709 w 1761521"/>
                <a:gd name="connsiteY166" fmla="*/ 170297 h 498110"/>
                <a:gd name="connsiteX167" fmla="*/ 757017 w 1761521"/>
                <a:gd name="connsiteY167" fmla="*/ 178587 h 498110"/>
                <a:gd name="connsiteX168" fmla="*/ 732118 w 1761521"/>
                <a:gd name="connsiteY168" fmla="*/ 177897 h 498110"/>
                <a:gd name="connsiteX169" fmla="*/ 709293 w 1761521"/>
                <a:gd name="connsiteY169" fmla="*/ 178587 h 498110"/>
                <a:gd name="connsiteX170" fmla="*/ 708947 w 1761521"/>
                <a:gd name="connsiteY170" fmla="*/ 170297 h 498110"/>
                <a:gd name="connsiteX171" fmla="*/ 726239 w 1761521"/>
                <a:gd name="connsiteY171" fmla="*/ 156480 h 498110"/>
                <a:gd name="connsiteX172" fmla="*/ 881515 w 1761521"/>
                <a:gd name="connsiteY172" fmla="*/ 168570 h 498110"/>
                <a:gd name="connsiteX173" fmla="*/ 887740 w 1761521"/>
                <a:gd name="connsiteY173" fmla="*/ 155098 h 498110"/>
                <a:gd name="connsiteX174" fmla="*/ 887740 w 1761521"/>
                <a:gd name="connsiteY174" fmla="*/ 116410 h 498110"/>
                <a:gd name="connsiteX175" fmla="*/ 887740 w 1761521"/>
                <a:gd name="connsiteY175" fmla="*/ 83594 h 498110"/>
                <a:gd name="connsiteX176" fmla="*/ 880823 w 1761521"/>
                <a:gd name="connsiteY176" fmla="*/ 75304 h 498110"/>
                <a:gd name="connsiteX177" fmla="*/ 871486 w 1761521"/>
                <a:gd name="connsiteY177" fmla="*/ 73577 h 498110"/>
                <a:gd name="connsiteX178" fmla="*/ 872523 w 1761521"/>
                <a:gd name="connsiteY178" fmla="*/ 65632 h 498110"/>
                <a:gd name="connsiteX179" fmla="*/ 897423 w 1761521"/>
                <a:gd name="connsiteY179" fmla="*/ 66323 h 498110"/>
                <a:gd name="connsiteX180" fmla="*/ 924397 w 1761521"/>
                <a:gd name="connsiteY180" fmla="*/ 65632 h 498110"/>
                <a:gd name="connsiteX181" fmla="*/ 924743 w 1761521"/>
                <a:gd name="connsiteY181" fmla="*/ 73577 h 498110"/>
                <a:gd name="connsiteX182" fmla="*/ 915060 w 1761521"/>
                <a:gd name="connsiteY182" fmla="*/ 75304 h 498110"/>
                <a:gd name="connsiteX183" fmla="*/ 908835 w 1761521"/>
                <a:gd name="connsiteY183" fmla="*/ 83940 h 498110"/>
                <a:gd name="connsiteX184" fmla="*/ 908835 w 1761521"/>
                <a:gd name="connsiteY184" fmla="*/ 137827 h 498110"/>
                <a:gd name="connsiteX185" fmla="*/ 909873 w 1761521"/>
                <a:gd name="connsiteY185" fmla="*/ 138863 h 498110"/>
                <a:gd name="connsiteX186" fmla="*/ 958288 w 1761521"/>
                <a:gd name="connsiteY186" fmla="*/ 87394 h 498110"/>
                <a:gd name="connsiteX187" fmla="*/ 959672 w 1761521"/>
                <a:gd name="connsiteY187" fmla="*/ 83594 h 498110"/>
                <a:gd name="connsiteX188" fmla="*/ 954484 w 1761521"/>
                <a:gd name="connsiteY188" fmla="*/ 75304 h 498110"/>
                <a:gd name="connsiteX189" fmla="*/ 946184 w 1761521"/>
                <a:gd name="connsiteY189" fmla="*/ 73577 h 498110"/>
                <a:gd name="connsiteX190" fmla="*/ 947222 w 1761521"/>
                <a:gd name="connsiteY190" fmla="*/ 65632 h 498110"/>
                <a:gd name="connsiteX191" fmla="*/ 971084 w 1761521"/>
                <a:gd name="connsiteY191" fmla="*/ 66323 h 498110"/>
                <a:gd name="connsiteX192" fmla="*/ 997367 w 1761521"/>
                <a:gd name="connsiteY192" fmla="*/ 65632 h 498110"/>
                <a:gd name="connsiteX193" fmla="*/ 997367 w 1761521"/>
                <a:gd name="connsiteY193" fmla="*/ 73231 h 498110"/>
                <a:gd name="connsiteX194" fmla="*/ 986300 w 1761521"/>
                <a:gd name="connsiteY194" fmla="*/ 75995 h 498110"/>
                <a:gd name="connsiteX195" fmla="*/ 981459 w 1761521"/>
                <a:gd name="connsiteY195" fmla="*/ 83594 h 498110"/>
                <a:gd name="connsiteX196" fmla="*/ 982150 w 1761521"/>
                <a:gd name="connsiteY196" fmla="*/ 159243 h 498110"/>
                <a:gd name="connsiteX197" fmla="*/ 987684 w 1761521"/>
                <a:gd name="connsiteY197" fmla="*/ 167534 h 498110"/>
                <a:gd name="connsiteX198" fmla="*/ 1000825 w 1761521"/>
                <a:gd name="connsiteY198" fmla="*/ 170297 h 498110"/>
                <a:gd name="connsiteX199" fmla="*/ 999788 w 1761521"/>
                <a:gd name="connsiteY199" fmla="*/ 178587 h 498110"/>
                <a:gd name="connsiteX200" fmla="*/ 970738 w 1761521"/>
                <a:gd name="connsiteY200" fmla="*/ 177897 h 498110"/>
                <a:gd name="connsiteX201" fmla="*/ 948605 w 1761521"/>
                <a:gd name="connsiteY201" fmla="*/ 178587 h 498110"/>
                <a:gd name="connsiteX202" fmla="*/ 947914 w 1761521"/>
                <a:gd name="connsiteY202" fmla="*/ 171679 h 498110"/>
                <a:gd name="connsiteX203" fmla="*/ 960709 w 1761521"/>
                <a:gd name="connsiteY203" fmla="*/ 161661 h 498110"/>
                <a:gd name="connsiteX204" fmla="*/ 960709 w 1761521"/>
                <a:gd name="connsiteY204" fmla="*/ 101902 h 498110"/>
                <a:gd name="connsiteX205" fmla="*/ 959326 w 1761521"/>
                <a:gd name="connsiteY205" fmla="*/ 100866 h 498110"/>
                <a:gd name="connsiteX206" fmla="*/ 910564 w 1761521"/>
                <a:gd name="connsiteY206" fmla="*/ 152680 h 498110"/>
                <a:gd name="connsiteX207" fmla="*/ 909181 w 1761521"/>
                <a:gd name="connsiteY207" fmla="*/ 157516 h 498110"/>
                <a:gd name="connsiteX208" fmla="*/ 916097 w 1761521"/>
                <a:gd name="connsiteY208" fmla="*/ 168570 h 498110"/>
                <a:gd name="connsiteX209" fmla="*/ 926472 w 1761521"/>
                <a:gd name="connsiteY209" fmla="*/ 170643 h 498110"/>
                <a:gd name="connsiteX210" fmla="*/ 925089 w 1761521"/>
                <a:gd name="connsiteY210" fmla="*/ 178587 h 498110"/>
                <a:gd name="connsiteX211" fmla="*/ 897423 w 1761521"/>
                <a:gd name="connsiteY211" fmla="*/ 177897 h 498110"/>
                <a:gd name="connsiteX212" fmla="*/ 871140 w 1761521"/>
                <a:gd name="connsiteY212" fmla="*/ 178587 h 498110"/>
                <a:gd name="connsiteX213" fmla="*/ 871140 w 1761521"/>
                <a:gd name="connsiteY213" fmla="*/ 170297 h 498110"/>
                <a:gd name="connsiteX214" fmla="*/ 881515 w 1761521"/>
                <a:gd name="connsiteY214" fmla="*/ 168570 h 498110"/>
                <a:gd name="connsiteX215" fmla="*/ 1077944 w 1761521"/>
                <a:gd name="connsiteY215" fmla="*/ 168570 h 498110"/>
                <a:gd name="connsiteX216" fmla="*/ 1084169 w 1761521"/>
                <a:gd name="connsiteY216" fmla="*/ 159934 h 498110"/>
                <a:gd name="connsiteX217" fmla="*/ 1084515 w 1761521"/>
                <a:gd name="connsiteY217" fmla="*/ 126082 h 498110"/>
                <a:gd name="connsiteX218" fmla="*/ 1052699 w 1761521"/>
                <a:gd name="connsiteY218" fmla="*/ 134027 h 498110"/>
                <a:gd name="connsiteX219" fmla="*/ 1030912 w 1761521"/>
                <a:gd name="connsiteY219" fmla="*/ 127118 h 498110"/>
                <a:gd name="connsiteX220" fmla="*/ 1021920 w 1761521"/>
                <a:gd name="connsiteY220" fmla="*/ 105011 h 498110"/>
                <a:gd name="connsiteX221" fmla="*/ 1021920 w 1761521"/>
                <a:gd name="connsiteY221" fmla="*/ 83940 h 498110"/>
                <a:gd name="connsiteX222" fmla="*/ 1015695 w 1761521"/>
                <a:gd name="connsiteY222" fmla="*/ 75304 h 498110"/>
                <a:gd name="connsiteX223" fmla="*/ 1006012 w 1761521"/>
                <a:gd name="connsiteY223" fmla="*/ 73577 h 498110"/>
                <a:gd name="connsiteX224" fmla="*/ 1006704 w 1761521"/>
                <a:gd name="connsiteY224" fmla="*/ 65632 h 498110"/>
                <a:gd name="connsiteX225" fmla="*/ 1031604 w 1761521"/>
                <a:gd name="connsiteY225" fmla="*/ 66323 h 498110"/>
                <a:gd name="connsiteX226" fmla="*/ 1054428 w 1761521"/>
                <a:gd name="connsiteY226" fmla="*/ 65632 h 498110"/>
                <a:gd name="connsiteX227" fmla="*/ 1055120 w 1761521"/>
                <a:gd name="connsiteY227" fmla="*/ 73577 h 498110"/>
                <a:gd name="connsiteX228" fmla="*/ 1043362 w 1761521"/>
                <a:gd name="connsiteY228" fmla="*/ 80485 h 498110"/>
                <a:gd name="connsiteX229" fmla="*/ 1043016 w 1761521"/>
                <a:gd name="connsiteY229" fmla="*/ 102593 h 498110"/>
                <a:gd name="connsiteX230" fmla="*/ 1067570 w 1761521"/>
                <a:gd name="connsiteY230" fmla="*/ 121591 h 498110"/>
                <a:gd name="connsiteX231" fmla="*/ 1084861 w 1761521"/>
                <a:gd name="connsiteY231" fmla="*/ 118137 h 498110"/>
                <a:gd name="connsiteX232" fmla="*/ 1084169 w 1761521"/>
                <a:gd name="connsiteY232" fmla="*/ 82558 h 498110"/>
                <a:gd name="connsiteX233" fmla="*/ 1077944 w 1761521"/>
                <a:gd name="connsiteY233" fmla="*/ 75649 h 498110"/>
                <a:gd name="connsiteX234" fmla="*/ 1067915 w 1761521"/>
                <a:gd name="connsiteY234" fmla="*/ 73231 h 498110"/>
                <a:gd name="connsiteX235" fmla="*/ 1068953 w 1761521"/>
                <a:gd name="connsiteY235" fmla="*/ 65632 h 498110"/>
                <a:gd name="connsiteX236" fmla="*/ 1095582 w 1761521"/>
                <a:gd name="connsiteY236" fmla="*/ 66323 h 498110"/>
                <a:gd name="connsiteX237" fmla="*/ 1121519 w 1761521"/>
                <a:gd name="connsiteY237" fmla="*/ 65632 h 498110"/>
                <a:gd name="connsiteX238" fmla="*/ 1121519 w 1761521"/>
                <a:gd name="connsiteY238" fmla="*/ 73231 h 498110"/>
                <a:gd name="connsiteX239" fmla="*/ 1114256 w 1761521"/>
                <a:gd name="connsiteY239" fmla="*/ 74958 h 498110"/>
                <a:gd name="connsiteX240" fmla="*/ 1105956 w 1761521"/>
                <a:gd name="connsiteY240" fmla="*/ 83940 h 498110"/>
                <a:gd name="connsiteX241" fmla="*/ 1105956 w 1761521"/>
                <a:gd name="connsiteY241" fmla="*/ 158207 h 498110"/>
                <a:gd name="connsiteX242" fmla="*/ 1113219 w 1761521"/>
                <a:gd name="connsiteY242" fmla="*/ 168570 h 498110"/>
                <a:gd name="connsiteX243" fmla="*/ 1124285 w 1761521"/>
                <a:gd name="connsiteY243" fmla="*/ 170297 h 498110"/>
                <a:gd name="connsiteX244" fmla="*/ 1123593 w 1761521"/>
                <a:gd name="connsiteY244" fmla="*/ 178587 h 498110"/>
                <a:gd name="connsiteX245" fmla="*/ 1094544 w 1761521"/>
                <a:gd name="connsiteY245" fmla="*/ 177897 h 498110"/>
                <a:gd name="connsiteX246" fmla="*/ 1066878 w 1761521"/>
                <a:gd name="connsiteY246" fmla="*/ 178587 h 498110"/>
                <a:gd name="connsiteX247" fmla="*/ 1066186 w 1761521"/>
                <a:gd name="connsiteY247" fmla="*/ 170643 h 498110"/>
                <a:gd name="connsiteX248" fmla="*/ 1077944 w 1761521"/>
                <a:gd name="connsiteY248" fmla="*/ 168570 h 498110"/>
                <a:gd name="connsiteX249" fmla="*/ 1160943 w 1761521"/>
                <a:gd name="connsiteY249" fmla="*/ 105702 h 498110"/>
                <a:gd name="connsiteX250" fmla="*/ 1162326 w 1761521"/>
                <a:gd name="connsiteY250" fmla="*/ 107774 h 498110"/>
                <a:gd name="connsiteX251" fmla="*/ 1210050 w 1761521"/>
                <a:gd name="connsiteY251" fmla="*/ 106047 h 498110"/>
                <a:gd name="connsiteX252" fmla="*/ 1211779 w 1761521"/>
                <a:gd name="connsiteY252" fmla="*/ 103629 h 498110"/>
                <a:gd name="connsiteX253" fmla="*/ 1185842 w 1761521"/>
                <a:gd name="connsiteY253" fmla="*/ 73231 h 498110"/>
                <a:gd name="connsiteX254" fmla="*/ 1160943 w 1761521"/>
                <a:gd name="connsiteY254" fmla="*/ 105702 h 498110"/>
                <a:gd name="connsiteX255" fmla="*/ 1235987 w 1761521"/>
                <a:gd name="connsiteY255" fmla="*/ 152335 h 498110"/>
                <a:gd name="connsiteX256" fmla="*/ 1234604 w 1761521"/>
                <a:gd name="connsiteY256" fmla="*/ 159934 h 498110"/>
                <a:gd name="connsiteX257" fmla="*/ 1189646 w 1761521"/>
                <a:gd name="connsiteY257" fmla="*/ 181005 h 498110"/>
                <a:gd name="connsiteX258" fmla="*/ 1155064 w 1761521"/>
                <a:gd name="connsiteY258" fmla="*/ 167534 h 498110"/>
                <a:gd name="connsiteX259" fmla="*/ 1139156 w 1761521"/>
                <a:gd name="connsiteY259" fmla="*/ 122628 h 498110"/>
                <a:gd name="connsiteX260" fmla="*/ 1164055 w 1761521"/>
                <a:gd name="connsiteY260" fmla="*/ 71849 h 498110"/>
                <a:gd name="connsiteX261" fmla="*/ 1194488 w 1761521"/>
                <a:gd name="connsiteY261" fmla="*/ 62523 h 498110"/>
                <a:gd name="connsiteX262" fmla="*/ 1233912 w 1761521"/>
                <a:gd name="connsiteY262" fmla="*/ 102593 h 498110"/>
                <a:gd name="connsiteX263" fmla="*/ 1238062 w 1761521"/>
                <a:gd name="connsiteY263" fmla="*/ 106047 h 498110"/>
                <a:gd name="connsiteX264" fmla="*/ 1235987 w 1761521"/>
                <a:gd name="connsiteY264" fmla="*/ 112265 h 498110"/>
                <a:gd name="connsiteX265" fmla="*/ 1161980 w 1761521"/>
                <a:gd name="connsiteY265" fmla="*/ 118483 h 498110"/>
                <a:gd name="connsiteX266" fmla="*/ 1160251 w 1761521"/>
                <a:gd name="connsiteY266" fmla="*/ 121591 h 498110"/>
                <a:gd name="connsiteX267" fmla="*/ 1172009 w 1761521"/>
                <a:gd name="connsiteY267" fmla="*/ 150262 h 498110"/>
                <a:gd name="connsiteX268" fmla="*/ 1202442 w 1761521"/>
                <a:gd name="connsiteY268" fmla="*/ 162698 h 498110"/>
                <a:gd name="connsiteX269" fmla="*/ 1234604 w 1761521"/>
                <a:gd name="connsiteY269" fmla="*/ 150608 h 498110"/>
                <a:gd name="connsiteX270" fmla="*/ 1235987 w 1761521"/>
                <a:gd name="connsiteY270" fmla="*/ 152335 h 498110"/>
                <a:gd name="connsiteX271" fmla="*/ 1306882 w 1761521"/>
                <a:gd name="connsiteY271" fmla="*/ 181005 h 498110"/>
                <a:gd name="connsiteX272" fmla="*/ 1266766 w 1761521"/>
                <a:gd name="connsiteY272" fmla="*/ 161661 h 498110"/>
                <a:gd name="connsiteX273" fmla="*/ 1255699 w 1761521"/>
                <a:gd name="connsiteY273" fmla="*/ 124009 h 498110"/>
                <a:gd name="connsiteX274" fmla="*/ 1284403 w 1761521"/>
                <a:gd name="connsiteY274" fmla="*/ 74268 h 498110"/>
                <a:gd name="connsiteX275" fmla="*/ 1320023 w 1761521"/>
                <a:gd name="connsiteY275" fmla="*/ 62523 h 498110"/>
                <a:gd name="connsiteX276" fmla="*/ 1343193 w 1761521"/>
                <a:gd name="connsiteY276" fmla="*/ 67013 h 498110"/>
                <a:gd name="connsiteX277" fmla="*/ 1351493 w 1761521"/>
                <a:gd name="connsiteY277" fmla="*/ 73922 h 498110"/>
                <a:gd name="connsiteX278" fmla="*/ 1351147 w 1761521"/>
                <a:gd name="connsiteY278" fmla="*/ 78758 h 498110"/>
                <a:gd name="connsiteX279" fmla="*/ 1341464 w 1761521"/>
                <a:gd name="connsiteY279" fmla="*/ 90157 h 498110"/>
                <a:gd name="connsiteX280" fmla="*/ 1338698 w 1761521"/>
                <a:gd name="connsiteY280" fmla="*/ 90157 h 498110"/>
                <a:gd name="connsiteX281" fmla="*/ 1307573 w 1761521"/>
                <a:gd name="connsiteY281" fmla="*/ 75304 h 498110"/>
                <a:gd name="connsiteX282" fmla="*/ 1277486 w 1761521"/>
                <a:gd name="connsiteY282" fmla="*/ 113301 h 498110"/>
                <a:gd name="connsiteX283" fmla="*/ 1287861 w 1761521"/>
                <a:gd name="connsiteY283" fmla="*/ 147844 h 498110"/>
                <a:gd name="connsiteX284" fmla="*/ 1319677 w 1761521"/>
                <a:gd name="connsiteY284" fmla="*/ 162698 h 498110"/>
                <a:gd name="connsiteX285" fmla="*/ 1351839 w 1761521"/>
                <a:gd name="connsiteY285" fmla="*/ 148880 h 498110"/>
                <a:gd name="connsiteX286" fmla="*/ 1353222 w 1761521"/>
                <a:gd name="connsiteY286" fmla="*/ 150608 h 498110"/>
                <a:gd name="connsiteX287" fmla="*/ 1351839 w 1761521"/>
                <a:gd name="connsiteY287" fmla="*/ 158898 h 498110"/>
                <a:gd name="connsiteX288" fmla="*/ 1306882 w 1761521"/>
                <a:gd name="connsiteY288" fmla="*/ 181005 h 498110"/>
                <a:gd name="connsiteX289" fmla="*/ 1374664 w 1761521"/>
                <a:gd name="connsiteY289" fmla="*/ 168915 h 498110"/>
                <a:gd name="connsiteX290" fmla="*/ 1380889 w 1761521"/>
                <a:gd name="connsiteY290" fmla="*/ 161316 h 498110"/>
                <a:gd name="connsiteX291" fmla="*/ 1381580 w 1761521"/>
                <a:gd name="connsiteY291" fmla="*/ 119173 h 498110"/>
                <a:gd name="connsiteX292" fmla="*/ 1380889 w 1761521"/>
                <a:gd name="connsiteY292" fmla="*/ 83594 h 498110"/>
                <a:gd name="connsiteX293" fmla="*/ 1374318 w 1761521"/>
                <a:gd name="connsiteY293" fmla="*/ 75304 h 498110"/>
                <a:gd name="connsiteX294" fmla="*/ 1365326 w 1761521"/>
                <a:gd name="connsiteY294" fmla="*/ 73577 h 498110"/>
                <a:gd name="connsiteX295" fmla="*/ 1366018 w 1761521"/>
                <a:gd name="connsiteY295" fmla="*/ 65632 h 498110"/>
                <a:gd name="connsiteX296" fmla="*/ 1390918 w 1761521"/>
                <a:gd name="connsiteY296" fmla="*/ 66323 h 498110"/>
                <a:gd name="connsiteX297" fmla="*/ 1417892 w 1761521"/>
                <a:gd name="connsiteY297" fmla="*/ 65632 h 498110"/>
                <a:gd name="connsiteX298" fmla="*/ 1418238 w 1761521"/>
                <a:gd name="connsiteY298" fmla="*/ 73577 h 498110"/>
                <a:gd name="connsiteX299" fmla="*/ 1408555 w 1761521"/>
                <a:gd name="connsiteY299" fmla="*/ 75304 h 498110"/>
                <a:gd name="connsiteX300" fmla="*/ 1402330 w 1761521"/>
                <a:gd name="connsiteY300" fmla="*/ 82903 h 498110"/>
                <a:gd name="connsiteX301" fmla="*/ 1402330 w 1761521"/>
                <a:gd name="connsiteY301" fmla="*/ 117446 h 498110"/>
                <a:gd name="connsiteX302" fmla="*/ 1422042 w 1761521"/>
                <a:gd name="connsiteY302" fmla="*/ 111574 h 498110"/>
                <a:gd name="connsiteX303" fmla="*/ 1433454 w 1761521"/>
                <a:gd name="connsiteY303" fmla="*/ 92575 h 498110"/>
                <a:gd name="connsiteX304" fmla="*/ 1462504 w 1761521"/>
                <a:gd name="connsiteY304" fmla="*/ 62868 h 498110"/>
                <a:gd name="connsiteX305" fmla="*/ 1472879 w 1761521"/>
                <a:gd name="connsiteY305" fmla="*/ 67359 h 498110"/>
                <a:gd name="connsiteX306" fmla="*/ 1469420 w 1761521"/>
                <a:gd name="connsiteY306" fmla="*/ 86012 h 498110"/>
                <a:gd name="connsiteX307" fmla="*/ 1467691 w 1761521"/>
                <a:gd name="connsiteY307" fmla="*/ 87048 h 498110"/>
                <a:gd name="connsiteX308" fmla="*/ 1455587 w 1761521"/>
                <a:gd name="connsiteY308" fmla="*/ 83594 h 498110"/>
                <a:gd name="connsiteX309" fmla="*/ 1441062 w 1761521"/>
                <a:gd name="connsiteY309" fmla="*/ 97757 h 498110"/>
                <a:gd name="connsiteX310" fmla="*/ 1427575 w 1761521"/>
                <a:gd name="connsiteY310" fmla="*/ 118483 h 498110"/>
                <a:gd name="connsiteX311" fmla="*/ 1437950 w 1761521"/>
                <a:gd name="connsiteY311" fmla="*/ 127464 h 498110"/>
                <a:gd name="connsiteX312" fmla="*/ 1460775 w 1761521"/>
                <a:gd name="connsiteY312" fmla="*/ 159589 h 498110"/>
                <a:gd name="connsiteX313" fmla="*/ 1485328 w 1761521"/>
                <a:gd name="connsiteY313" fmla="*/ 169952 h 498110"/>
                <a:gd name="connsiteX314" fmla="*/ 1484982 w 1761521"/>
                <a:gd name="connsiteY314" fmla="*/ 177897 h 498110"/>
                <a:gd name="connsiteX315" fmla="*/ 1460775 w 1761521"/>
                <a:gd name="connsiteY315" fmla="*/ 179278 h 498110"/>
                <a:gd name="connsiteX316" fmla="*/ 1442446 w 1761521"/>
                <a:gd name="connsiteY316" fmla="*/ 170988 h 498110"/>
                <a:gd name="connsiteX317" fmla="*/ 1419621 w 1761521"/>
                <a:gd name="connsiteY317" fmla="*/ 137481 h 498110"/>
                <a:gd name="connsiteX318" fmla="*/ 1402330 w 1761521"/>
                <a:gd name="connsiteY318" fmla="*/ 124700 h 498110"/>
                <a:gd name="connsiteX319" fmla="*/ 1403021 w 1761521"/>
                <a:gd name="connsiteY319" fmla="*/ 160625 h 498110"/>
                <a:gd name="connsiteX320" fmla="*/ 1409938 w 1761521"/>
                <a:gd name="connsiteY320" fmla="*/ 168915 h 498110"/>
                <a:gd name="connsiteX321" fmla="*/ 1419621 w 1761521"/>
                <a:gd name="connsiteY321" fmla="*/ 170297 h 498110"/>
                <a:gd name="connsiteX322" fmla="*/ 1418584 w 1761521"/>
                <a:gd name="connsiteY322" fmla="*/ 178587 h 498110"/>
                <a:gd name="connsiteX323" fmla="*/ 1394030 w 1761521"/>
                <a:gd name="connsiteY323" fmla="*/ 177897 h 498110"/>
                <a:gd name="connsiteX324" fmla="*/ 1364981 w 1761521"/>
                <a:gd name="connsiteY324" fmla="*/ 178587 h 498110"/>
                <a:gd name="connsiteX325" fmla="*/ 1364289 w 1761521"/>
                <a:gd name="connsiteY325" fmla="*/ 170297 h 498110"/>
                <a:gd name="connsiteX326" fmla="*/ 1374664 w 1761521"/>
                <a:gd name="connsiteY326" fmla="*/ 168915 h 498110"/>
                <a:gd name="connsiteX327" fmla="*/ 1500890 w 1761521"/>
                <a:gd name="connsiteY327" fmla="*/ 168570 h 498110"/>
                <a:gd name="connsiteX328" fmla="*/ 1507461 w 1761521"/>
                <a:gd name="connsiteY328" fmla="*/ 155098 h 498110"/>
                <a:gd name="connsiteX329" fmla="*/ 1507461 w 1761521"/>
                <a:gd name="connsiteY329" fmla="*/ 116410 h 498110"/>
                <a:gd name="connsiteX330" fmla="*/ 1507115 w 1761521"/>
                <a:gd name="connsiteY330" fmla="*/ 83594 h 498110"/>
                <a:gd name="connsiteX331" fmla="*/ 1500545 w 1761521"/>
                <a:gd name="connsiteY331" fmla="*/ 75304 h 498110"/>
                <a:gd name="connsiteX332" fmla="*/ 1491207 w 1761521"/>
                <a:gd name="connsiteY332" fmla="*/ 73577 h 498110"/>
                <a:gd name="connsiteX333" fmla="*/ 1492245 w 1761521"/>
                <a:gd name="connsiteY333" fmla="*/ 65632 h 498110"/>
                <a:gd name="connsiteX334" fmla="*/ 1516799 w 1761521"/>
                <a:gd name="connsiteY334" fmla="*/ 66323 h 498110"/>
                <a:gd name="connsiteX335" fmla="*/ 1544119 w 1761521"/>
                <a:gd name="connsiteY335" fmla="*/ 65632 h 498110"/>
                <a:gd name="connsiteX336" fmla="*/ 1544465 w 1761521"/>
                <a:gd name="connsiteY336" fmla="*/ 73577 h 498110"/>
                <a:gd name="connsiteX337" fmla="*/ 1534782 w 1761521"/>
                <a:gd name="connsiteY337" fmla="*/ 75304 h 498110"/>
                <a:gd name="connsiteX338" fmla="*/ 1528557 w 1761521"/>
                <a:gd name="connsiteY338" fmla="*/ 83940 h 498110"/>
                <a:gd name="connsiteX339" fmla="*/ 1528557 w 1761521"/>
                <a:gd name="connsiteY339" fmla="*/ 137827 h 498110"/>
                <a:gd name="connsiteX340" fmla="*/ 1529594 w 1761521"/>
                <a:gd name="connsiteY340" fmla="*/ 138863 h 498110"/>
                <a:gd name="connsiteX341" fmla="*/ 1578010 w 1761521"/>
                <a:gd name="connsiteY341" fmla="*/ 87394 h 498110"/>
                <a:gd name="connsiteX342" fmla="*/ 1579393 w 1761521"/>
                <a:gd name="connsiteY342" fmla="*/ 83594 h 498110"/>
                <a:gd name="connsiteX343" fmla="*/ 1574206 w 1761521"/>
                <a:gd name="connsiteY343" fmla="*/ 75304 h 498110"/>
                <a:gd name="connsiteX344" fmla="*/ 1565560 w 1761521"/>
                <a:gd name="connsiteY344" fmla="*/ 73577 h 498110"/>
                <a:gd name="connsiteX345" fmla="*/ 1566943 w 1761521"/>
                <a:gd name="connsiteY345" fmla="*/ 65632 h 498110"/>
                <a:gd name="connsiteX346" fmla="*/ 1590805 w 1761521"/>
                <a:gd name="connsiteY346" fmla="*/ 66323 h 498110"/>
                <a:gd name="connsiteX347" fmla="*/ 1617088 w 1761521"/>
                <a:gd name="connsiteY347" fmla="*/ 65632 h 498110"/>
                <a:gd name="connsiteX348" fmla="*/ 1617088 w 1761521"/>
                <a:gd name="connsiteY348" fmla="*/ 73231 h 498110"/>
                <a:gd name="connsiteX349" fmla="*/ 1606022 w 1761521"/>
                <a:gd name="connsiteY349" fmla="*/ 75995 h 498110"/>
                <a:gd name="connsiteX350" fmla="*/ 1601180 w 1761521"/>
                <a:gd name="connsiteY350" fmla="*/ 83594 h 498110"/>
                <a:gd name="connsiteX351" fmla="*/ 1601872 w 1761521"/>
                <a:gd name="connsiteY351" fmla="*/ 159243 h 498110"/>
                <a:gd name="connsiteX352" fmla="*/ 1607405 w 1761521"/>
                <a:gd name="connsiteY352" fmla="*/ 167534 h 498110"/>
                <a:gd name="connsiteX353" fmla="*/ 1620547 w 1761521"/>
                <a:gd name="connsiteY353" fmla="*/ 170297 h 498110"/>
                <a:gd name="connsiteX354" fmla="*/ 1619509 w 1761521"/>
                <a:gd name="connsiteY354" fmla="*/ 178587 h 498110"/>
                <a:gd name="connsiteX355" fmla="*/ 1590460 w 1761521"/>
                <a:gd name="connsiteY355" fmla="*/ 177897 h 498110"/>
                <a:gd name="connsiteX356" fmla="*/ 1568327 w 1761521"/>
                <a:gd name="connsiteY356" fmla="*/ 178587 h 498110"/>
                <a:gd name="connsiteX357" fmla="*/ 1567635 w 1761521"/>
                <a:gd name="connsiteY357" fmla="*/ 171679 h 498110"/>
                <a:gd name="connsiteX358" fmla="*/ 1580431 w 1761521"/>
                <a:gd name="connsiteY358" fmla="*/ 161661 h 498110"/>
                <a:gd name="connsiteX359" fmla="*/ 1580431 w 1761521"/>
                <a:gd name="connsiteY359" fmla="*/ 101902 h 498110"/>
                <a:gd name="connsiteX360" fmla="*/ 1579047 w 1761521"/>
                <a:gd name="connsiteY360" fmla="*/ 100866 h 498110"/>
                <a:gd name="connsiteX361" fmla="*/ 1530286 w 1761521"/>
                <a:gd name="connsiteY361" fmla="*/ 152680 h 498110"/>
                <a:gd name="connsiteX362" fmla="*/ 1528903 w 1761521"/>
                <a:gd name="connsiteY362" fmla="*/ 157516 h 498110"/>
                <a:gd name="connsiteX363" fmla="*/ 1535819 w 1761521"/>
                <a:gd name="connsiteY363" fmla="*/ 168570 h 498110"/>
                <a:gd name="connsiteX364" fmla="*/ 1546194 w 1761521"/>
                <a:gd name="connsiteY364" fmla="*/ 170643 h 498110"/>
                <a:gd name="connsiteX365" fmla="*/ 1544810 w 1761521"/>
                <a:gd name="connsiteY365" fmla="*/ 178587 h 498110"/>
                <a:gd name="connsiteX366" fmla="*/ 1517144 w 1761521"/>
                <a:gd name="connsiteY366" fmla="*/ 177897 h 498110"/>
                <a:gd name="connsiteX367" fmla="*/ 1490862 w 1761521"/>
                <a:gd name="connsiteY367" fmla="*/ 178587 h 498110"/>
                <a:gd name="connsiteX368" fmla="*/ 1490862 w 1761521"/>
                <a:gd name="connsiteY368" fmla="*/ 170297 h 498110"/>
                <a:gd name="connsiteX369" fmla="*/ 1501236 w 1761521"/>
                <a:gd name="connsiteY369" fmla="*/ 168570 h 498110"/>
                <a:gd name="connsiteX370" fmla="*/ 1673804 w 1761521"/>
                <a:gd name="connsiteY370" fmla="*/ 13472 h 498110"/>
                <a:gd name="connsiteX371" fmla="*/ 1698358 w 1761521"/>
                <a:gd name="connsiteY371" fmla="*/ 31780 h 498110"/>
                <a:gd name="connsiteX372" fmla="*/ 1723603 w 1761521"/>
                <a:gd name="connsiteY372" fmla="*/ 17962 h 498110"/>
                <a:gd name="connsiteX373" fmla="*/ 1730519 w 1761521"/>
                <a:gd name="connsiteY373" fmla="*/ 13126 h 498110"/>
                <a:gd name="connsiteX374" fmla="*/ 1732594 w 1761521"/>
                <a:gd name="connsiteY374" fmla="*/ 14854 h 498110"/>
                <a:gd name="connsiteX375" fmla="*/ 1691787 w 1761521"/>
                <a:gd name="connsiteY375" fmla="*/ 46288 h 498110"/>
                <a:gd name="connsiteX376" fmla="*/ 1662046 w 1761521"/>
                <a:gd name="connsiteY376" fmla="*/ 24871 h 498110"/>
                <a:gd name="connsiteX377" fmla="*/ 1670346 w 1761521"/>
                <a:gd name="connsiteY377" fmla="*/ 12781 h 498110"/>
                <a:gd name="connsiteX378" fmla="*/ 1673804 w 1761521"/>
                <a:gd name="connsiteY378" fmla="*/ 13472 h 498110"/>
                <a:gd name="connsiteX379" fmla="*/ 1641642 w 1761521"/>
                <a:gd name="connsiteY379" fmla="*/ 168570 h 498110"/>
                <a:gd name="connsiteX380" fmla="*/ 1647867 w 1761521"/>
                <a:gd name="connsiteY380" fmla="*/ 155098 h 498110"/>
                <a:gd name="connsiteX381" fmla="*/ 1648213 w 1761521"/>
                <a:gd name="connsiteY381" fmla="*/ 116410 h 498110"/>
                <a:gd name="connsiteX382" fmla="*/ 1647521 w 1761521"/>
                <a:gd name="connsiteY382" fmla="*/ 83594 h 498110"/>
                <a:gd name="connsiteX383" fmla="*/ 1641296 w 1761521"/>
                <a:gd name="connsiteY383" fmla="*/ 75304 h 498110"/>
                <a:gd name="connsiteX384" fmla="*/ 1631959 w 1761521"/>
                <a:gd name="connsiteY384" fmla="*/ 73577 h 498110"/>
                <a:gd name="connsiteX385" fmla="*/ 1632651 w 1761521"/>
                <a:gd name="connsiteY385" fmla="*/ 65632 h 498110"/>
                <a:gd name="connsiteX386" fmla="*/ 1657550 w 1761521"/>
                <a:gd name="connsiteY386" fmla="*/ 66323 h 498110"/>
                <a:gd name="connsiteX387" fmla="*/ 1684525 w 1761521"/>
                <a:gd name="connsiteY387" fmla="*/ 65632 h 498110"/>
                <a:gd name="connsiteX388" fmla="*/ 1685216 w 1761521"/>
                <a:gd name="connsiteY388" fmla="*/ 73577 h 498110"/>
                <a:gd name="connsiteX389" fmla="*/ 1675187 w 1761521"/>
                <a:gd name="connsiteY389" fmla="*/ 75304 h 498110"/>
                <a:gd name="connsiteX390" fmla="*/ 1668962 w 1761521"/>
                <a:gd name="connsiteY390" fmla="*/ 83940 h 498110"/>
                <a:gd name="connsiteX391" fmla="*/ 1668962 w 1761521"/>
                <a:gd name="connsiteY391" fmla="*/ 137827 h 498110"/>
                <a:gd name="connsiteX392" fmla="*/ 1670346 w 1761521"/>
                <a:gd name="connsiteY392" fmla="*/ 138863 h 498110"/>
                <a:gd name="connsiteX393" fmla="*/ 1718761 w 1761521"/>
                <a:gd name="connsiteY393" fmla="*/ 87394 h 498110"/>
                <a:gd name="connsiteX394" fmla="*/ 1720145 w 1761521"/>
                <a:gd name="connsiteY394" fmla="*/ 83594 h 498110"/>
                <a:gd name="connsiteX395" fmla="*/ 1714612 w 1761521"/>
                <a:gd name="connsiteY395" fmla="*/ 75304 h 498110"/>
                <a:gd name="connsiteX396" fmla="*/ 1706312 w 1761521"/>
                <a:gd name="connsiteY396" fmla="*/ 73577 h 498110"/>
                <a:gd name="connsiteX397" fmla="*/ 1707349 w 1761521"/>
                <a:gd name="connsiteY397" fmla="*/ 65632 h 498110"/>
                <a:gd name="connsiteX398" fmla="*/ 1731557 w 1761521"/>
                <a:gd name="connsiteY398" fmla="*/ 66323 h 498110"/>
                <a:gd name="connsiteX399" fmla="*/ 1757494 w 1761521"/>
                <a:gd name="connsiteY399" fmla="*/ 65632 h 498110"/>
                <a:gd name="connsiteX400" fmla="*/ 1757494 w 1761521"/>
                <a:gd name="connsiteY400" fmla="*/ 73231 h 498110"/>
                <a:gd name="connsiteX401" fmla="*/ 1746427 w 1761521"/>
                <a:gd name="connsiteY401" fmla="*/ 75995 h 498110"/>
                <a:gd name="connsiteX402" fmla="*/ 1741586 w 1761521"/>
                <a:gd name="connsiteY402" fmla="*/ 83594 h 498110"/>
                <a:gd name="connsiteX403" fmla="*/ 1742278 w 1761521"/>
                <a:gd name="connsiteY403" fmla="*/ 159243 h 498110"/>
                <a:gd name="connsiteX404" fmla="*/ 1747811 w 1761521"/>
                <a:gd name="connsiteY404" fmla="*/ 167534 h 498110"/>
                <a:gd name="connsiteX405" fmla="*/ 1761298 w 1761521"/>
                <a:gd name="connsiteY405" fmla="*/ 170297 h 498110"/>
                <a:gd name="connsiteX406" fmla="*/ 1759915 w 1761521"/>
                <a:gd name="connsiteY406" fmla="*/ 178587 h 498110"/>
                <a:gd name="connsiteX407" fmla="*/ 1730865 w 1761521"/>
                <a:gd name="connsiteY407" fmla="*/ 177897 h 498110"/>
                <a:gd name="connsiteX408" fmla="*/ 1708732 w 1761521"/>
                <a:gd name="connsiteY408" fmla="*/ 178587 h 498110"/>
                <a:gd name="connsiteX409" fmla="*/ 1708386 w 1761521"/>
                <a:gd name="connsiteY409" fmla="*/ 171679 h 498110"/>
                <a:gd name="connsiteX410" fmla="*/ 1720836 w 1761521"/>
                <a:gd name="connsiteY410" fmla="*/ 161661 h 498110"/>
                <a:gd name="connsiteX411" fmla="*/ 1720836 w 1761521"/>
                <a:gd name="connsiteY411" fmla="*/ 101902 h 498110"/>
                <a:gd name="connsiteX412" fmla="*/ 1719453 w 1761521"/>
                <a:gd name="connsiteY412" fmla="*/ 100866 h 498110"/>
                <a:gd name="connsiteX413" fmla="*/ 1671037 w 1761521"/>
                <a:gd name="connsiteY413" fmla="*/ 152680 h 498110"/>
                <a:gd name="connsiteX414" fmla="*/ 1669308 w 1761521"/>
                <a:gd name="connsiteY414" fmla="*/ 157516 h 498110"/>
                <a:gd name="connsiteX415" fmla="*/ 1676225 w 1761521"/>
                <a:gd name="connsiteY415" fmla="*/ 168570 h 498110"/>
                <a:gd name="connsiteX416" fmla="*/ 1686599 w 1761521"/>
                <a:gd name="connsiteY416" fmla="*/ 170643 h 498110"/>
                <a:gd name="connsiteX417" fmla="*/ 1685562 w 1761521"/>
                <a:gd name="connsiteY417" fmla="*/ 178587 h 498110"/>
                <a:gd name="connsiteX418" fmla="*/ 1657550 w 1761521"/>
                <a:gd name="connsiteY418" fmla="*/ 177897 h 498110"/>
                <a:gd name="connsiteX419" fmla="*/ 1631267 w 1761521"/>
                <a:gd name="connsiteY419" fmla="*/ 178587 h 498110"/>
                <a:gd name="connsiteX420" fmla="*/ 1631267 w 1761521"/>
                <a:gd name="connsiteY420" fmla="*/ 170297 h 498110"/>
                <a:gd name="connsiteX421" fmla="*/ 1641642 w 1761521"/>
                <a:gd name="connsiteY421" fmla="*/ 168570 h 498110"/>
                <a:gd name="connsiteX422" fmla="*/ 80580 w 1761521"/>
                <a:gd name="connsiteY422" fmla="*/ 420043 h 498110"/>
                <a:gd name="connsiteX423" fmla="*/ 81963 w 1761521"/>
                <a:gd name="connsiteY423" fmla="*/ 421770 h 498110"/>
                <a:gd name="connsiteX424" fmla="*/ 116892 w 1761521"/>
                <a:gd name="connsiteY424" fmla="*/ 375828 h 498110"/>
                <a:gd name="connsiteX425" fmla="*/ 81963 w 1761521"/>
                <a:gd name="connsiteY425" fmla="*/ 324704 h 498110"/>
                <a:gd name="connsiteX426" fmla="*/ 80580 w 1761521"/>
                <a:gd name="connsiteY426" fmla="*/ 326086 h 498110"/>
                <a:gd name="connsiteX427" fmla="*/ 59830 w 1761521"/>
                <a:gd name="connsiteY427" fmla="*/ 326086 h 498110"/>
                <a:gd name="connsiteX428" fmla="*/ 58447 w 1761521"/>
                <a:gd name="connsiteY428" fmla="*/ 324014 h 498110"/>
                <a:gd name="connsiteX429" fmla="*/ 23864 w 1761521"/>
                <a:gd name="connsiteY429" fmla="*/ 365465 h 498110"/>
                <a:gd name="connsiteX430" fmla="*/ 59484 w 1761521"/>
                <a:gd name="connsiteY430" fmla="*/ 420043 h 498110"/>
                <a:gd name="connsiteX431" fmla="*/ 59830 w 1761521"/>
                <a:gd name="connsiteY431" fmla="*/ 326086 h 498110"/>
                <a:gd name="connsiteX432" fmla="*/ 50147 w 1761521"/>
                <a:gd name="connsiteY432" fmla="*/ 486711 h 498110"/>
                <a:gd name="connsiteX433" fmla="*/ 58793 w 1761521"/>
                <a:gd name="connsiteY433" fmla="*/ 474967 h 498110"/>
                <a:gd name="connsiteX434" fmla="*/ 59484 w 1761521"/>
                <a:gd name="connsiteY434" fmla="*/ 432133 h 498110"/>
                <a:gd name="connsiteX435" fmla="*/ 2 w 1761521"/>
                <a:gd name="connsiteY435" fmla="*/ 369956 h 498110"/>
                <a:gd name="connsiteX436" fmla="*/ 58447 w 1761521"/>
                <a:gd name="connsiteY436" fmla="*/ 313996 h 498110"/>
                <a:gd name="connsiteX437" fmla="*/ 59484 w 1761521"/>
                <a:gd name="connsiteY437" fmla="*/ 311924 h 498110"/>
                <a:gd name="connsiteX438" fmla="*/ 58793 w 1761521"/>
                <a:gd name="connsiteY438" fmla="*/ 277380 h 498110"/>
                <a:gd name="connsiteX439" fmla="*/ 42885 w 1761521"/>
                <a:gd name="connsiteY439" fmla="*/ 268745 h 498110"/>
                <a:gd name="connsiteX440" fmla="*/ 42885 w 1761521"/>
                <a:gd name="connsiteY440" fmla="*/ 261836 h 498110"/>
                <a:gd name="connsiteX441" fmla="*/ 80926 w 1761521"/>
                <a:gd name="connsiteY441" fmla="*/ 253891 h 498110"/>
                <a:gd name="connsiteX442" fmla="*/ 81963 w 1761521"/>
                <a:gd name="connsiteY442" fmla="*/ 255964 h 498110"/>
                <a:gd name="connsiteX443" fmla="*/ 80234 w 1761521"/>
                <a:gd name="connsiteY443" fmla="*/ 315723 h 498110"/>
                <a:gd name="connsiteX444" fmla="*/ 92338 w 1761521"/>
                <a:gd name="connsiteY444" fmla="*/ 314342 h 498110"/>
                <a:gd name="connsiteX445" fmla="*/ 140754 w 1761521"/>
                <a:gd name="connsiteY445" fmla="*/ 370301 h 498110"/>
                <a:gd name="connsiteX446" fmla="*/ 116200 w 1761521"/>
                <a:gd name="connsiteY446" fmla="*/ 418661 h 498110"/>
                <a:gd name="connsiteX447" fmla="*/ 80926 w 1761521"/>
                <a:gd name="connsiteY447" fmla="*/ 432479 h 498110"/>
                <a:gd name="connsiteX448" fmla="*/ 79888 w 1761521"/>
                <a:gd name="connsiteY448" fmla="*/ 433860 h 498110"/>
                <a:gd name="connsiteX449" fmla="*/ 79888 w 1761521"/>
                <a:gd name="connsiteY449" fmla="*/ 471858 h 498110"/>
                <a:gd name="connsiteX450" fmla="*/ 90955 w 1761521"/>
                <a:gd name="connsiteY450" fmla="*/ 484639 h 498110"/>
                <a:gd name="connsiteX451" fmla="*/ 104096 w 1761521"/>
                <a:gd name="connsiteY451" fmla="*/ 486366 h 498110"/>
                <a:gd name="connsiteX452" fmla="*/ 103059 w 1761521"/>
                <a:gd name="connsiteY452" fmla="*/ 495002 h 498110"/>
                <a:gd name="connsiteX453" fmla="*/ 80580 w 1761521"/>
                <a:gd name="connsiteY453" fmla="*/ 495002 h 498110"/>
                <a:gd name="connsiteX454" fmla="*/ 39081 w 1761521"/>
                <a:gd name="connsiteY454" fmla="*/ 497765 h 498110"/>
                <a:gd name="connsiteX455" fmla="*/ 38735 w 1761521"/>
                <a:gd name="connsiteY455" fmla="*/ 489475 h 498110"/>
                <a:gd name="connsiteX456" fmla="*/ 49801 w 1761521"/>
                <a:gd name="connsiteY456" fmla="*/ 486711 h 498110"/>
                <a:gd name="connsiteX457" fmla="*/ 219602 w 1761521"/>
                <a:gd name="connsiteY457" fmla="*/ 373410 h 498110"/>
                <a:gd name="connsiteX458" fmla="*/ 186057 w 1761521"/>
                <a:gd name="connsiteY458" fmla="*/ 386536 h 498110"/>
                <a:gd name="connsiteX459" fmla="*/ 183290 w 1761521"/>
                <a:gd name="connsiteY459" fmla="*/ 395518 h 498110"/>
                <a:gd name="connsiteX460" fmla="*/ 203003 w 1761521"/>
                <a:gd name="connsiteY460" fmla="*/ 414516 h 498110"/>
                <a:gd name="connsiteX461" fmla="*/ 217181 w 1761521"/>
                <a:gd name="connsiteY461" fmla="*/ 410026 h 498110"/>
                <a:gd name="connsiteX462" fmla="*/ 220640 w 1761521"/>
                <a:gd name="connsiteY462" fmla="*/ 403463 h 498110"/>
                <a:gd name="connsiteX463" fmla="*/ 220986 w 1761521"/>
                <a:gd name="connsiteY463" fmla="*/ 374792 h 498110"/>
                <a:gd name="connsiteX464" fmla="*/ 219602 w 1761521"/>
                <a:gd name="connsiteY464" fmla="*/ 373410 h 498110"/>
                <a:gd name="connsiteX465" fmla="*/ 217181 w 1761521"/>
                <a:gd name="connsiteY465" fmla="*/ 338176 h 498110"/>
                <a:gd name="connsiteX466" fmla="*/ 195740 w 1761521"/>
                <a:gd name="connsiteY466" fmla="*/ 327468 h 498110"/>
                <a:gd name="connsiteX467" fmla="*/ 184328 w 1761521"/>
                <a:gd name="connsiteY467" fmla="*/ 330231 h 498110"/>
                <a:gd name="connsiteX468" fmla="*/ 172570 w 1761521"/>
                <a:gd name="connsiteY468" fmla="*/ 350612 h 498110"/>
                <a:gd name="connsiteX469" fmla="*/ 164270 w 1761521"/>
                <a:gd name="connsiteY469" fmla="*/ 344739 h 498110"/>
                <a:gd name="connsiteX470" fmla="*/ 171187 w 1761521"/>
                <a:gd name="connsiteY470" fmla="*/ 328159 h 498110"/>
                <a:gd name="connsiteX471" fmla="*/ 207844 w 1761521"/>
                <a:gd name="connsiteY471" fmla="*/ 312614 h 498110"/>
                <a:gd name="connsiteX472" fmla="*/ 235510 w 1761521"/>
                <a:gd name="connsiteY472" fmla="*/ 327813 h 498110"/>
                <a:gd name="connsiteX473" fmla="*/ 242427 w 1761521"/>
                <a:gd name="connsiteY473" fmla="*/ 355448 h 498110"/>
                <a:gd name="connsiteX474" fmla="*/ 241044 w 1761521"/>
                <a:gd name="connsiteY474" fmla="*/ 403117 h 498110"/>
                <a:gd name="connsiteX475" fmla="*/ 251418 w 1761521"/>
                <a:gd name="connsiteY475" fmla="*/ 414171 h 498110"/>
                <a:gd name="connsiteX476" fmla="*/ 261793 w 1761521"/>
                <a:gd name="connsiteY476" fmla="*/ 412789 h 498110"/>
                <a:gd name="connsiteX477" fmla="*/ 260410 w 1761521"/>
                <a:gd name="connsiteY477" fmla="*/ 421425 h 498110"/>
                <a:gd name="connsiteX478" fmla="*/ 237239 w 1761521"/>
                <a:gd name="connsiteY478" fmla="*/ 431097 h 498110"/>
                <a:gd name="connsiteX479" fmla="*/ 223061 w 1761521"/>
                <a:gd name="connsiteY479" fmla="*/ 424188 h 498110"/>
                <a:gd name="connsiteX480" fmla="*/ 220640 w 1761521"/>
                <a:gd name="connsiteY480" fmla="*/ 416934 h 498110"/>
                <a:gd name="connsiteX481" fmla="*/ 219602 w 1761521"/>
                <a:gd name="connsiteY481" fmla="*/ 416589 h 498110"/>
                <a:gd name="connsiteX482" fmla="*/ 186057 w 1761521"/>
                <a:gd name="connsiteY482" fmla="*/ 431097 h 498110"/>
                <a:gd name="connsiteX483" fmla="*/ 170495 w 1761521"/>
                <a:gd name="connsiteY483" fmla="*/ 424188 h 498110"/>
                <a:gd name="connsiteX484" fmla="*/ 161158 w 1761521"/>
                <a:gd name="connsiteY484" fmla="*/ 399317 h 498110"/>
                <a:gd name="connsiteX485" fmla="*/ 165999 w 1761521"/>
                <a:gd name="connsiteY485" fmla="*/ 383428 h 498110"/>
                <a:gd name="connsiteX486" fmla="*/ 219256 w 1761521"/>
                <a:gd name="connsiteY486" fmla="*/ 365120 h 498110"/>
                <a:gd name="connsiteX487" fmla="*/ 220986 w 1761521"/>
                <a:gd name="connsiteY487" fmla="*/ 362356 h 498110"/>
                <a:gd name="connsiteX488" fmla="*/ 220986 w 1761521"/>
                <a:gd name="connsiteY488" fmla="*/ 354757 h 498110"/>
                <a:gd name="connsiteX489" fmla="*/ 217181 w 1761521"/>
                <a:gd name="connsiteY489" fmla="*/ 338176 h 498110"/>
                <a:gd name="connsiteX490" fmla="*/ 279776 w 1761521"/>
                <a:gd name="connsiteY490" fmla="*/ 418661 h 498110"/>
                <a:gd name="connsiteX491" fmla="*/ 286001 w 1761521"/>
                <a:gd name="connsiteY491" fmla="*/ 411753 h 498110"/>
                <a:gd name="connsiteX492" fmla="*/ 286693 w 1761521"/>
                <a:gd name="connsiteY492" fmla="*/ 369265 h 498110"/>
                <a:gd name="connsiteX493" fmla="*/ 286001 w 1761521"/>
                <a:gd name="connsiteY493" fmla="*/ 333686 h 498110"/>
                <a:gd name="connsiteX494" fmla="*/ 279430 w 1761521"/>
                <a:gd name="connsiteY494" fmla="*/ 325395 h 498110"/>
                <a:gd name="connsiteX495" fmla="*/ 270439 w 1761521"/>
                <a:gd name="connsiteY495" fmla="*/ 323668 h 498110"/>
                <a:gd name="connsiteX496" fmla="*/ 271130 w 1761521"/>
                <a:gd name="connsiteY496" fmla="*/ 315723 h 498110"/>
                <a:gd name="connsiteX497" fmla="*/ 296030 w 1761521"/>
                <a:gd name="connsiteY497" fmla="*/ 316414 h 498110"/>
                <a:gd name="connsiteX498" fmla="*/ 323004 w 1761521"/>
                <a:gd name="connsiteY498" fmla="*/ 315723 h 498110"/>
                <a:gd name="connsiteX499" fmla="*/ 323350 w 1761521"/>
                <a:gd name="connsiteY499" fmla="*/ 323668 h 498110"/>
                <a:gd name="connsiteX500" fmla="*/ 313667 w 1761521"/>
                <a:gd name="connsiteY500" fmla="*/ 325395 h 498110"/>
                <a:gd name="connsiteX501" fmla="*/ 307442 w 1761521"/>
                <a:gd name="connsiteY501" fmla="*/ 332995 h 498110"/>
                <a:gd name="connsiteX502" fmla="*/ 307442 w 1761521"/>
                <a:gd name="connsiteY502" fmla="*/ 367538 h 498110"/>
                <a:gd name="connsiteX503" fmla="*/ 327154 w 1761521"/>
                <a:gd name="connsiteY503" fmla="*/ 361665 h 498110"/>
                <a:gd name="connsiteX504" fmla="*/ 338913 w 1761521"/>
                <a:gd name="connsiteY504" fmla="*/ 342667 h 498110"/>
                <a:gd name="connsiteX505" fmla="*/ 367616 w 1761521"/>
                <a:gd name="connsiteY505" fmla="*/ 312614 h 498110"/>
                <a:gd name="connsiteX506" fmla="*/ 377991 w 1761521"/>
                <a:gd name="connsiteY506" fmla="*/ 317105 h 498110"/>
                <a:gd name="connsiteX507" fmla="*/ 374533 w 1761521"/>
                <a:gd name="connsiteY507" fmla="*/ 336104 h 498110"/>
                <a:gd name="connsiteX508" fmla="*/ 372804 w 1761521"/>
                <a:gd name="connsiteY508" fmla="*/ 336794 h 498110"/>
                <a:gd name="connsiteX509" fmla="*/ 360700 w 1761521"/>
                <a:gd name="connsiteY509" fmla="*/ 333686 h 498110"/>
                <a:gd name="connsiteX510" fmla="*/ 346175 w 1761521"/>
                <a:gd name="connsiteY510" fmla="*/ 347848 h 498110"/>
                <a:gd name="connsiteX511" fmla="*/ 332688 w 1761521"/>
                <a:gd name="connsiteY511" fmla="*/ 368574 h 498110"/>
                <a:gd name="connsiteX512" fmla="*/ 343062 w 1761521"/>
                <a:gd name="connsiteY512" fmla="*/ 377555 h 498110"/>
                <a:gd name="connsiteX513" fmla="*/ 365887 w 1761521"/>
                <a:gd name="connsiteY513" fmla="*/ 409680 h 498110"/>
                <a:gd name="connsiteX514" fmla="*/ 390441 w 1761521"/>
                <a:gd name="connsiteY514" fmla="*/ 420043 h 498110"/>
                <a:gd name="connsiteX515" fmla="*/ 390095 w 1761521"/>
                <a:gd name="connsiteY515" fmla="*/ 427988 h 498110"/>
                <a:gd name="connsiteX516" fmla="*/ 365887 w 1761521"/>
                <a:gd name="connsiteY516" fmla="*/ 429370 h 498110"/>
                <a:gd name="connsiteX517" fmla="*/ 347558 w 1761521"/>
                <a:gd name="connsiteY517" fmla="*/ 421079 h 498110"/>
                <a:gd name="connsiteX518" fmla="*/ 325079 w 1761521"/>
                <a:gd name="connsiteY518" fmla="*/ 387573 h 498110"/>
                <a:gd name="connsiteX519" fmla="*/ 307788 w 1761521"/>
                <a:gd name="connsiteY519" fmla="*/ 374792 h 498110"/>
                <a:gd name="connsiteX520" fmla="*/ 307788 w 1761521"/>
                <a:gd name="connsiteY520" fmla="*/ 410717 h 498110"/>
                <a:gd name="connsiteX521" fmla="*/ 314705 w 1761521"/>
                <a:gd name="connsiteY521" fmla="*/ 418661 h 498110"/>
                <a:gd name="connsiteX522" fmla="*/ 325079 w 1761521"/>
                <a:gd name="connsiteY522" fmla="*/ 420389 h 498110"/>
                <a:gd name="connsiteX523" fmla="*/ 323696 w 1761521"/>
                <a:gd name="connsiteY523" fmla="*/ 428679 h 498110"/>
                <a:gd name="connsiteX524" fmla="*/ 299142 w 1761521"/>
                <a:gd name="connsiteY524" fmla="*/ 427643 h 498110"/>
                <a:gd name="connsiteX525" fmla="*/ 270093 w 1761521"/>
                <a:gd name="connsiteY525" fmla="*/ 428679 h 498110"/>
                <a:gd name="connsiteX526" fmla="*/ 269401 w 1761521"/>
                <a:gd name="connsiteY526" fmla="*/ 420389 h 498110"/>
                <a:gd name="connsiteX527" fmla="*/ 279776 w 1761521"/>
                <a:gd name="connsiteY527" fmla="*/ 418661 h 498110"/>
                <a:gd name="connsiteX528" fmla="*/ 388366 w 1761521"/>
                <a:gd name="connsiteY528" fmla="*/ 315723 h 498110"/>
                <a:gd name="connsiteX529" fmla="*/ 415686 w 1761521"/>
                <a:gd name="connsiteY529" fmla="*/ 316760 h 498110"/>
                <a:gd name="connsiteX530" fmla="*/ 444390 w 1761521"/>
                <a:gd name="connsiteY530" fmla="*/ 315723 h 498110"/>
                <a:gd name="connsiteX531" fmla="*/ 445081 w 1761521"/>
                <a:gd name="connsiteY531" fmla="*/ 324014 h 498110"/>
                <a:gd name="connsiteX532" fmla="*/ 434707 w 1761521"/>
                <a:gd name="connsiteY532" fmla="*/ 326086 h 498110"/>
                <a:gd name="connsiteX533" fmla="*/ 432286 w 1761521"/>
                <a:gd name="connsiteY533" fmla="*/ 330922 h 498110"/>
                <a:gd name="connsiteX534" fmla="*/ 457531 w 1761521"/>
                <a:gd name="connsiteY534" fmla="*/ 398627 h 498110"/>
                <a:gd name="connsiteX535" fmla="*/ 458569 w 1761521"/>
                <a:gd name="connsiteY535" fmla="*/ 398627 h 498110"/>
                <a:gd name="connsiteX536" fmla="*/ 481739 w 1761521"/>
                <a:gd name="connsiteY536" fmla="*/ 334376 h 498110"/>
                <a:gd name="connsiteX537" fmla="*/ 476897 w 1761521"/>
                <a:gd name="connsiteY537" fmla="*/ 326086 h 498110"/>
                <a:gd name="connsiteX538" fmla="*/ 464793 w 1761521"/>
                <a:gd name="connsiteY538" fmla="*/ 324014 h 498110"/>
                <a:gd name="connsiteX539" fmla="*/ 465831 w 1761521"/>
                <a:gd name="connsiteY539" fmla="*/ 315723 h 498110"/>
                <a:gd name="connsiteX540" fmla="*/ 490039 w 1761521"/>
                <a:gd name="connsiteY540" fmla="*/ 316760 h 498110"/>
                <a:gd name="connsiteX541" fmla="*/ 516322 w 1761521"/>
                <a:gd name="connsiteY541" fmla="*/ 315723 h 498110"/>
                <a:gd name="connsiteX542" fmla="*/ 516322 w 1761521"/>
                <a:gd name="connsiteY542" fmla="*/ 324014 h 498110"/>
                <a:gd name="connsiteX543" fmla="*/ 506293 w 1761521"/>
                <a:gd name="connsiteY543" fmla="*/ 326086 h 498110"/>
                <a:gd name="connsiteX544" fmla="*/ 495226 w 1761521"/>
                <a:gd name="connsiteY544" fmla="*/ 338867 h 498110"/>
                <a:gd name="connsiteX545" fmla="*/ 420182 w 1761521"/>
                <a:gd name="connsiteY545" fmla="*/ 497074 h 498110"/>
                <a:gd name="connsiteX546" fmla="*/ 418107 w 1761521"/>
                <a:gd name="connsiteY546" fmla="*/ 498110 h 498110"/>
                <a:gd name="connsiteX547" fmla="*/ 403582 w 1761521"/>
                <a:gd name="connsiteY547" fmla="*/ 490511 h 498110"/>
                <a:gd name="connsiteX548" fmla="*/ 403236 w 1761521"/>
                <a:gd name="connsiteY548" fmla="*/ 486020 h 498110"/>
                <a:gd name="connsiteX549" fmla="*/ 444735 w 1761521"/>
                <a:gd name="connsiteY549" fmla="*/ 424534 h 498110"/>
                <a:gd name="connsiteX550" fmla="*/ 442315 w 1761521"/>
                <a:gd name="connsiteY550" fmla="*/ 419352 h 498110"/>
                <a:gd name="connsiteX551" fmla="*/ 415340 w 1761521"/>
                <a:gd name="connsiteY551" fmla="*/ 351303 h 498110"/>
                <a:gd name="connsiteX552" fmla="*/ 397011 w 1761521"/>
                <a:gd name="connsiteY552" fmla="*/ 325741 h 498110"/>
                <a:gd name="connsiteX553" fmla="*/ 387328 w 1761521"/>
                <a:gd name="connsiteY553" fmla="*/ 324014 h 498110"/>
                <a:gd name="connsiteX554" fmla="*/ 388366 w 1761521"/>
                <a:gd name="connsiteY554" fmla="*/ 315723 h 498110"/>
                <a:gd name="connsiteX555" fmla="*/ 518051 w 1761521"/>
                <a:gd name="connsiteY555" fmla="*/ 407262 h 498110"/>
                <a:gd name="connsiteX556" fmla="*/ 546409 w 1761521"/>
                <a:gd name="connsiteY556" fmla="*/ 335758 h 498110"/>
                <a:gd name="connsiteX557" fmla="*/ 545717 w 1761521"/>
                <a:gd name="connsiteY557" fmla="*/ 324704 h 498110"/>
                <a:gd name="connsiteX558" fmla="*/ 546409 w 1761521"/>
                <a:gd name="connsiteY558" fmla="*/ 322632 h 498110"/>
                <a:gd name="connsiteX559" fmla="*/ 563008 w 1761521"/>
                <a:gd name="connsiteY559" fmla="*/ 312614 h 498110"/>
                <a:gd name="connsiteX560" fmla="*/ 565083 w 1761521"/>
                <a:gd name="connsiteY560" fmla="*/ 313996 h 498110"/>
                <a:gd name="connsiteX561" fmla="*/ 601741 w 1761521"/>
                <a:gd name="connsiteY561" fmla="*/ 405881 h 498110"/>
                <a:gd name="connsiteX562" fmla="*/ 623874 w 1761521"/>
                <a:gd name="connsiteY562" fmla="*/ 420389 h 498110"/>
                <a:gd name="connsiteX563" fmla="*/ 622836 w 1761521"/>
                <a:gd name="connsiteY563" fmla="*/ 428679 h 498110"/>
                <a:gd name="connsiteX564" fmla="*/ 594824 w 1761521"/>
                <a:gd name="connsiteY564" fmla="*/ 427643 h 498110"/>
                <a:gd name="connsiteX565" fmla="*/ 570962 w 1761521"/>
                <a:gd name="connsiteY565" fmla="*/ 428679 h 498110"/>
                <a:gd name="connsiteX566" fmla="*/ 570271 w 1761521"/>
                <a:gd name="connsiteY566" fmla="*/ 420734 h 498110"/>
                <a:gd name="connsiteX567" fmla="*/ 578570 w 1761521"/>
                <a:gd name="connsiteY567" fmla="*/ 417971 h 498110"/>
                <a:gd name="connsiteX568" fmla="*/ 579954 w 1761521"/>
                <a:gd name="connsiteY568" fmla="*/ 412789 h 498110"/>
                <a:gd name="connsiteX569" fmla="*/ 553671 w 1761521"/>
                <a:gd name="connsiteY569" fmla="*/ 347157 h 498110"/>
                <a:gd name="connsiteX570" fmla="*/ 552288 w 1761521"/>
                <a:gd name="connsiteY570" fmla="*/ 347157 h 498110"/>
                <a:gd name="connsiteX571" fmla="*/ 532576 w 1761521"/>
                <a:gd name="connsiteY571" fmla="*/ 403463 h 498110"/>
                <a:gd name="connsiteX572" fmla="*/ 536034 w 1761521"/>
                <a:gd name="connsiteY572" fmla="*/ 418316 h 498110"/>
                <a:gd name="connsiteX573" fmla="*/ 545717 w 1761521"/>
                <a:gd name="connsiteY573" fmla="*/ 420389 h 498110"/>
                <a:gd name="connsiteX574" fmla="*/ 545025 w 1761521"/>
                <a:gd name="connsiteY574" fmla="*/ 428679 h 498110"/>
                <a:gd name="connsiteX575" fmla="*/ 519088 w 1761521"/>
                <a:gd name="connsiteY575" fmla="*/ 427643 h 498110"/>
                <a:gd name="connsiteX576" fmla="*/ 497647 w 1761521"/>
                <a:gd name="connsiteY576" fmla="*/ 428679 h 498110"/>
                <a:gd name="connsiteX577" fmla="*/ 497301 w 1761521"/>
                <a:gd name="connsiteY577" fmla="*/ 420389 h 498110"/>
                <a:gd name="connsiteX578" fmla="*/ 518051 w 1761521"/>
                <a:gd name="connsiteY578" fmla="*/ 407608 h 498110"/>
                <a:gd name="connsiteX579" fmla="*/ 665027 w 1761521"/>
                <a:gd name="connsiteY579" fmla="*/ 410717 h 498110"/>
                <a:gd name="connsiteX580" fmla="*/ 679898 w 1761521"/>
                <a:gd name="connsiteY580" fmla="*/ 421079 h 498110"/>
                <a:gd name="connsiteX581" fmla="*/ 704106 w 1761521"/>
                <a:gd name="connsiteY581" fmla="*/ 393445 h 498110"/>
                <a:gd name="connsiteX582" fmla="*/ 664681 w 1761521"/>
                <a:gd name="connsiteY582" fmla="*/ 364774 h 498110"/>
                <a:gd name="connsiteX583" fmla="*/ 664681 w 1761521"/>
                <a:gd name="connsiteY583" fmla="*/ 411062 h 498110"/>
                <a:gd name="connsiteX584" fmla="*/ 636324 w 1761521"/>
                <a:gd name="connsiteY584" fmla="*/ 419007 h 498110"/>
                <a:gd name="connsiteX585" fmla="*/ 643240 w 1761521"/>
                <a:gd name="connsiteY585" fmla="*/ 407953 h 498110"/>
                <a:gd name="connsiteX586" fmla="*/ 643932 w 1761521"/>
                <a:gd name="connsiteY586" fmla="*/ 365811 h 498110"/>
                <a:gd name="connsiteX587" fmla="*/ 643586 w 1761521"/>
                <a:gd name="connsiteY587" fmla="*/ 333340 h 498110"/>
                <a:gd name="connsiteX588" fmla="*/ 637015 w 1761521"/>
                <a:gd name="connsiteY588" fmla="*/ 325395 h 498110"/>
                <a:gd name="connsiteX589" fmla="*/ 627332 w 1761521"/>
                <a:gd name="connsiteY589" fmla="*/ 323668 h 498110"/>
                <a:gd name="connsiteX590" fmla="*/ 628369 w 1761521"/>
                <a:gd name="connsiteY590" fmla="*/ 315723 h 498110"/>
                <a:gd name="connsiteX591" fmla="*/ 652923 w 1761521"/>
                <a:gd name="connsiteY591" fmla="*/ 316414 h 498110"/>
                <a:gd name="connsiteX592" fmla="*/ 679898 w 1761521"/>
                <a:gd name="connsiteY592" fmla="*/ 315723 h 498110"/>
                <a:gd name="connsiteX593" fmla="*/ 679898 w 1761521"/>
                <a:gd name="connsiteY593" fmla="*/ 323668 h 498110"/>
                <a:gd name="connsiteX594" fmla="*/ 670906 w 1761521"/>
                <a:gd name="connsiteY594" fmla="*/ 325395 h 498110"/>
                <a:gd name="connsiteX595" fmla="*/ 664681 w 1761521"/>
                <a:gd name="connsiteY595" fmla="*/ 334376 h 498110"/>
                <a:gd name="connsiteX596" fmla="*/ 664681 w 1761521"/>
                <a:gd name="connsiteY596" fmla="*/ 356484 h 498110"/>
                <a:gd name="connsiteX597" fmla="*/ 687160 w 1761521"/>
                <a:gd name="connsiteY597" fmla="*/ 355448 h 498110"/>
                <a:gd name="connsiteX598" fmla="*/ 726239 w 1761521"/>
                <a:gd name="connsiteY598" fmla="*/ 389991 h 498110"/>
                <a:gd name="connsiteX599" fmla="*/ 706526 w 1761521"/>
                <a:gd name="connsiteY599" fmla="*/ 422461 h 498110"/>
                <a:gd name="connsiteX600" fmla="*/ 670906 w 1761521"/>
                <a:gd name="connsiteY600" fmla="*/ 429370 h 498110"/>
                <a:gd name="connsiteX601" fmla="*/ 626640 w 1761521"/>
                <a:gd name="connsiteY601" fmla="*/ 428679 h 498110"/>
                <a:gd name="connsiteX602" fmla="*/ 626640 w 1761521"/>
                <a:gd name="connsiteY602" fmla="*/ 420734 h 498110"/>
                <a:gd name="connsiteX603" fmla="*/ 636324 w 1761521"/>
                <a:gd name="connsiteY603" fmla="*/ 419007 h 498110"/>
                <a:gd name="connsiteX604" fmla="*/ 762896 w 1761521"/>
                <a:gd name="connsiteY604" fmla="*/ 418661 h 498110"/>
                <a:gd name="connsiteX605" fmla="*/ 771196 w 1761521"/>
                <a:gd name="connsiteY605" fmla="*/ 403808 h 498110"/>
                <a:gd name="connsiteX606" fmla="*/ 771542 w 1761521"/>
                <a:gd name="connsiteY606" fmla="*/ 328850 h 498110"/>
                <a:gd name="connsiteX607" fmla="*/ 769813 w 1761521"/>
                <a:gd name="connsiteY607" fmla="*/ 326432 h 498110"/>
                <a:gd name="connsiteX608" fmla="*/ 754596 w 1761521"/>
                <a:gd name="connsiteY608" fmla="*/ 326432 h 498110"/>
                <a:gd name="connsiteX609" fmla="*/ 746988 w 1761521"/>
                <a:gd name="connsiteY609" fmla="*/ 331613 h 498110"/>
                <a:gd name="connsiteX610" fmla="*/ 737305 w 1761521"/>
                <a:gd name="connsiteY610" fmla="*/ 352684 h 498110"/>
                <a:gd name="connsiteX611" fmla="*/ 729005 w 1761521"/>
                <a:gd name="connsiteY611" fmla="*/ 350612 h 498110"/>
                <a:gd name="connsiteX612" fmla="*/ 733501 w 1761521"/>
                <a:gd name="connsiteY612" fmla="*/ 314687 h 498110"/>
                <a:gd name="connsiteX613" fmla="*/ 736613 w 1761521"/>
                <a:gd name="connsiteY613" fmla="*/ 313996 h 498110"/>
                <a:gd name="connsiteX614" fmla="*/ 753213 w 1761521"/>
                <a:gd name="connsiteY614" fmla="*/ 316414 h 498110"/>
                <a:gd name="connsiteX615" fmla="*/ 815116 w 1761521"/>
                <a:gd name="connsiteY615" fmla="*/ 316414 h 498110"/>
                <a:gd name="connsiteX616" fmla="*/ 835174 w 1761521"/>
                <a:gd name="connsiteY616" fmla="*/ 313996 h 498110"/>
                <a:gd name="connsiteX617" fmla="*/ 837941 w 1761521"/>
                <a:gd name="connsiteY617" fmla="*/ 315032 h 498110"/>
                <a:gd name="connsiteX618" fmla="*/ 833099 w 1761521"/>
                <a:gd name="connsiteY618" fmla="*/ 351648 h 498110"/>
                <a:gd name="connsiteX619" fmla="*/ 824799 w 1761521"/>
                <a:gd name="connsiteY619" fmla="*/ 351648 h 498110"/>
                <a:gd name="connsiteX620" fmla="*/ 820303 w 1761521"/>
                <a:gd name="connsiteY620" fmla="*/ 332649 h 498110"/>
                <a:gd name="connsiteX621" fmla="*/ 813387 w 1761521"/>
                <a:gd name="connsiteY621" fmla="*/ 327122 h 498110"/>
                <a:gd name="connsiteX622" fmla="*/ 794021 w 1761521"/>
                <a:gd name="connsiteY622" fmla="*/ 327122 h 498110"/>
                <a:gd name="connsiteX623" fmla="*/ 792637 w 1761521"/>
                <a:gd name="connsiteY623" fmla="*/ 328850 h 498110"/>
                <a:gd name="connsiteX624" fmla="*/ 793675 w 1761521"/>
                <a:gd name="connsiteY624" fmla="*/ 409680 h 498110"/>
                <a:gd name="connsiteX625" fmla="*/ 800245 w 1761521"/>
                <a:gd name="connsiteY625" fmla="*/ 418316 h 498110"/>
                <a:gd name="connsiteX626" fmla="*/ 814424 w 1761521"/>
                <a:gd name="connsiteY626" fmla="*/ 420389 h 498110"/>
                <a:gd name="connsiteX627" fmla="*/ 813387 w 1761521"/>
                <a:gd name="connsiteY627" fmla="*/ 428679 h 498110"/>
                <a:gd name="connsiteX628" fmla="*/ 779496 w 1761521"/>
                <a:gd name="connsiteY628" fmla="*/ 427643 h 498110"/>
                <a:gd name="connsiteX629" fmla="*/ 749409 w 1761521"/>
                <a:gd name="connsiteY629" fmla="*/ 428679 h 498110"/>
                <a:gd name="connsiteX630" fmla="*/ 749409 w 1761521"/>
                <a:gd name="connsiteY630" fmla="*/ 420389 h 498110"/>
                <a:gd name="connsiteX631" fmla="*/ 763242 w 1761521"/>
                <a:gd name="connsiteY631" fmla="*/ 418661 h 498110"/>
                <a:gd name="connsiteX632" fmla="*/ 871140 w 1761521"/>
                <a:gd name="connsiteY632" fmla="*/ 355793 h 498110"/>
                <a:gd name="connsiteX633" fmla="*/ 872523 w 1761521"/>
                <a:gd name="connsiteY633" fmla="*/ 357866 h 498110"/>
                <a:gd name="connsiteX634" fmla="*/ 920247 w 1761521"/>
                <a:gd name="connsiteY634" fmla="*/ 356139 h 498110"/>
                <a:gd name="connsiteX635" fmla="*/ 921631 w 1761521"/>
                <a:gd name="connsiteY635" fmla="*/ 353375 h 498110"/>
                <a:gd name="connsiteX636" fmla="*/ 896039 w 1761521"/>
                <a:gd name="connsiteY636" fmla="*/ 323323 h 498110"/>
                <a:gd name="connsiteX637" fmla="*/ 871140 w 1761521"/>
                <a:gd name="connsiteY637" fmla="*/ 355793 h 498110"/>
                <a:gd name="connsiteX638" fmla="*/ 946184 w 1761521"/>
                <a:gd name="connsiteY638" fmla="*/ 402426 h 498110"/>
                <a:gd name="connsiteX639" fmla="*/ 944455 w 1761521"/>
                <a:gd name="connsiteY639" fmla="*/ 410026 h 498110"/>
                <a:gd name="connsiteX640" fmla="*/ 899498 w 1761521"/>
                <a:gd name="connsiteY640" fmla="*/ 431097 h 498110"/>
                <a:gd name="connsiteX641" fmla="*/ 865607 w 1761521"/>
                <a:gd name="connsiteY641" fmla="*/ 417625 h 498110"/>
                <a:gd name="connsiteX642" fmla="*/ 849353 w 1761521"/>
                <a:gd name="connsiteY642" fmla="*/ 372719 h 498110"/>
                <a:gd name="connsiteX643" fmla="*/ 874252 w 1761521"/>
                <a:gd name="connsiteY643" fmla="*/ 321941 h 498110"/>
                <a:gd name="connsiteX644" fmla="*/ 904685 w 1761521"/>
                <a:gd name="connsiteY644" fmla="*/ 312614 h 498110"/>
                <a:gd name="connsiteX645" fmla="*/ 944109 w 1761521"/>
                <a:gd name="connsiteY645" fmla="*/ 352684 h 498110"/>
                <a:gd name="connsiteX646" fmla="*/ 948259 w 1761521"/>
                <a:gd name="connsiteY646" fmla="*/ 355793 h 498110"/>
                <a:gd name="connsiteX647" fmla="*/ 946184 w 1761521"/>
                <a:gd name="connsiteY647" fmla="*/ 362356 h 498110"/>
                <a:gd name="connsiteX648" fmla="*/ 872177 w 1761521"/>
                <a:gd name="connsiteY648" fmla="*/ 368574 h 498110"/>
                <a:gd name="connsiteX649" fmla="*/ 870448 w 1761521"/>
                <a:gd name="connsiteY649" fmla="*/ 371683 h 498110"/>
                <a:gd name="connsiteX650" fmla="*/ 882206 w 1761521"/>
                <a:gd name="connsiteY650" fmla="*/ 400354 h 498110"/>
                <a:gd name="connsiteX651" fmla="*/ 912639 w 1761521"/>
                <a:gd name="connsiteY651" fmla="*/ 412444 h 498110"/>
                <a:gd name="connsiteX652" fmla="*/ 944801 w 1761521"/>
                <a:gd name="connsiteY652" fmla="*/ 400699 h 498110"/>
                <a:gd name="connsiteX653" fmla="*/ 946184 w 1761521"/>
                <a:gd name="connsiteY653" fmla="*/ 402426 h 498110"/>
                <a:gd name="connsiteX654" fmla="*/ 993908 w 1761521"/>
                <a:gd name="connsiteY654" fmla="*/ 418661 h 498110"/>
                <a:gd name="connsiteX655" fmla="*/ 1002208 w 1761521"/>
                <a:gd name="connsiteY655" fmla="*/ 403808 h 498110"/>
                <a:gd name="connsiteX656" fmla="*/ 1002554 w 1761521"/>
                <a:gd name="connsiteY656" fmla="*/ 328850 h 498110"/>
                <a:gd name="connsiteX657" fmla="*/ 1000825 w 1761521"/>
                <a:gd name="connsiteY657" fmla="*/ 326432 h 498110"/>
                <a:gd name="connsiteX658" fmla="*/ 985609 w 1761521"/>
                <a:gd name="connsiteY658" fmla="*/ 326432 h 498110"/>
                <a:gd name="connsiteX659" fmla="*/ 978000 w 1761521"/>
                <a:gd name="connsiteY659" fmla="*/ 331613 h 498110"/>
                <a:gd name="connsiteX660" fmla="*/ 968317 w 1761521"/>
                <a:gd name="connsiteY660" fmla="*/ 352684 h 498110"/>
                <a:gd name="connsiteX661" fmla="*/ 959672 w 1761521"/>
                <a:gd name="connsiteY661" fmla="*/ 350612 h 498110"/>
                <a:gd name="connsiteX662" fmla="*/ 964167 w 1761521"/>
                <a:gd name="connsiteY662" fmla="*/ 314687 h 498110"/>
                <a:gd name="connsiteX663" fmla="*/ 967626 w 1761521"/>
                <a:gd name="connsiteY663" fmla="*/ 313996 h 498110"/>
                <a:gd name="connsiteX664" fmla="*/ 983879 w 1761521"/>
                <a:gd name="connsiteY664" fmla="*/ 316414 h 498110"/>
                <a:gd name="connsiteX665" fmla="*/ 1046128 w 1761521"/>
                <a:gd name="connsiteY665" fmla="*/ 316414 h 498110"/>
                <a:gd name="connsiteX666" fmla="*/ 1066186 w 1761521"/>
                <a:gd name="connsiteY666" fmla="*/ 313996 h 498110"/>
                <a:gd name="connsiteX667" fmla="*/ 1068953 w 1761521"/>
                <a:gd name="connsiteY667" fmla="*/ 315032 h 498110"/>
                <a:gd name="connsiteX668" fmla="*/ 1064111 w 1761521"/>
                <a:gd name="connsiteY668" fmla="*/ 351648 h 498110"/>
                <a:gd name="connsiteX669" fmla="*/ 1055466 w 1761521"/>
                <a:gd name="connsiteY669" fmla="*/ 351648 h 498110"/>
                <a:gd name="connsiteX670" fmla="*/ 1051316 w 1761521"/>
                <a:gd name="connsiteY670" fmla="*/ 332649 h 498110"/>
                <a:gd name="connsiteX671" fmla="*/ 1044053 w 1761521"/>
                <a:gd name="connsiteY671" fmla="*/ 327122 h 498110"/>
                <a:gd name="connsiteX672" fmla="*/ 1025033 w 1761521"/>
                <a:gd name="connsiteY672" fmla="*/ 327122 h 498110"/>
                <a:gd name="connsiteX673" fmla="*/ 1023650 w 1761521"/>
                <a:gd name="connsiteY673" fmla="*/ 328850 h 498110"/>
                <a:gd name="connsiteX674" fmla="*/ 1024687 w 1761521"/>
                <a:gd name="connsiteY674" fmla="*/ 409680 h 498110"/>
                <a:gd name="connsiteX675" fmla="*/ 1031258 w 1761521"/>
                <a:gd name="connsiteY675" fmla="*/ 418316 h 498110"/>
                <a:gd name="connsiteX676" fmla="*/ 1045437 w 1761521"/>
                <a:gd name="connsiteY676" fmla="*/ 420389 h 498110"/>
                <a:gd name="connsiteX677" fmla="*/ 1044399 w 1761521"/>
                <a:gd name="connsiteY677" fmla="*/ 428679 h 498110"/>
                <a:gd name="connsiteX678" fmla="*/ 1010508 w 1761521"/>
                <a:gd name="connsiteY678" fmla="*/ 427643 h 498110"/>
                <a:gd name="connsiteX679" fmla="*/ 980421 w 1761521"/>
                <a:gd name="connsiteY679" fmla="*/ 428679 h 498110"/>
                <a:gd name="connsiteX680" fmla="*/ 980421 w 1761521"/>
                <a:gd name="connsiteY680" fmla="*/ 420389 h 498110"/>
                <a:gd name="connsiteX681" fmla="*/ 993908 w 1761521"/>
                <a:gd name="connsiteY681" fmla="*/ 418661 h 498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</a:cxnLst>
              <a:rect l="l" t="t" r="r" b="b"/>
              <a:pathLst>
                <a:path w="1761521" h="498110">
                  <a:moveTo>
                    <a:pt x="63289" y="172370"/>
                  </a:moveTo>
                  <a:cubicBezTo>
                    <a:pt x="105825" y="172370"/>
                    <a:pt x="124846" y="143354"/>
                    <a:pt x="126921" y="96720"/>
                  </a:cubicBezTo>
                  <a:cubicBezTo>
                    <a:pt x="126921" y="96030"/>
                    <a:pt x="126229" y="94993"/>
                    <a:pt x="125537" y="94993"/>
                  </a:cubicBezTo>
                  <a:cubicBezTo>
                    <a:pt x="117238" y="95684"/>
                    <a:pt x="81272" y="97411"/>
                    <a:pt x="57755" y="97411"/>
                  </a:cubicBezTo>
                  <a:cubicBezTo>
                    <a:pt x="52914" y="97411"/>
                    <a:pt x="45651" y="97411"/>
                    <a:pt x="43231" y="96720"/>
                  </a:cubicBezTo>
                  <a:cubicBezTo>
                    <a:pt x="42539" y="96030"/>
                    <a:pt x="42193" y="95339"/>
                    <a:pt x="42539" y="94302"/>
                  </a:cubicBezTo>
                  <a:lnTo>
                    <a:pt x="51876" y="80485"/>
                  </a:lnTo>
                  <a:cubicBezTo>
                    <a:pt x="60176" y="83594"/>
                    <a:pt x="80234" y="84285"/>
                    <a:pt x="92684" y="84630"/>
                  </a:cubicBezTo>
                  <a:cubicBezTo>
                    <a:pt x="106863" y="84630"/>
                    <a:pt x="113433" y="85321"/>
                    <a:pt x="125192" y="84630"/>
                  </a:cubicBezTo>
                  <a:cubicBezTo>
                    <a:pt x="125883" y="84630"/>
                    <a:pt x="126575" y="83940"/>
                    <a:pt x="126575" y="83249"/>
                  </a:cubicBezTo>
                  <a:cubicBezTo>
                    <a:pt x="125192" y="39724"/>
                    <a:pt x="103059" y="9327"/>
                    <a:pt x="63634" y="9327"/>
                  </a:cubicBezTo>
                  <a:cubicBezTo>
                    <a:pt x="42885" y="9327"/>
                    <a:pt x="29398" y="13126"/>
                    <a:pt x="20406" y="28671"/>
                  </a:cubicBezTo>
                  <a:cubicBezTo>
                    <a:pt x="17105" y="34517"/>
                    <a:pt x="14328" y="40644"/>
                    <a:pt x="12106" y="46979"/>
                  </a:cubicBezTo>
                  <a:cubicBezTo>
                    <a:pt x="11069" y="47669"/>
                    <a:pt x="5190" y="45942"/>
                    <a:pt x="4498" y="44215"/>
                  </a:cubicBezTo>
                  <a:cubicBezTo>
                    <a:pt x="7265" y="33161"/>
                    <a:pt x="9685" y="17617"/>
                    <a:pt x="10723" y="4836"/>
                  </a:cubicBezTo>
                  <a:lnTo>
                    <a:pt x="25939" y="3454"/>
                  </a:lnTo>
                  <a:cubicBezTo>
                    <a:pt x="37697" y="2073"/>
                    <a:pt x="53605" y="0"/>
                    <a:pt x="64672" y="0"/>
                  </a:cubicBezTo>
                  <a:cubicBezTo>
                    <a:pt x="136604" y="0"/>
                    <a:pt x="154587" y="46288"/>
                    <a:pt x="154587" y="87048"/>
                  </a:cubicBezTo>
                  <a:cubicBezTo>
                    <a:pt x="154587" y="144735"/>
                    <a:pt x="117238" y="182733"/>
                    <a:pt x="57755" y="182733"/>
                  </a:cubicBezTo>
                  <a:cubicBezTo>
                    <a:pt x="39081" y="182733"/>
                    <a:pt x="25939" y="179278"/>
                    <a:pt x="16948" y="177206"/>
                  </a:cubicBezTo>
                  <a:cubicBezTo>
                    <a:pt x="9423" y="165375"/>
                    <a:pt x="4148" y="152260"/>
                    <a:pt x="1386" y="138518"/>
                  </a:cubicBezTo>
                  <a:cubicBezTo>
                    <a:pt x="1731" y="137136"/>
                    <a:pt x="7610" y="134372"/>
                    <a:pt x="8994" y="134718"/>
                  </a:cubicBezTo>
                  <a:cubicBezTo>
                    <a:pt x="24556" y="165461"/>
                    <a:pt x="42193" y="172024"/>
                    <a:pt x="63289" y="172024"/>
                  </a:cubicBezTo>
                  <a:close/>
                  <a:moveTo>
                    <a:pt x="186403" y="168915"/>
                  </a:moveTo>
                  <a:cubicBezTo>
                    <a:pt x="190553" y="167879"/>
                    <a:pt x="192628" y="165807"/>
                    <a:pt x="192974" y="161316"/>
                  </a:cubicBezTo>
                  <a:lnTo>
                    <a:pt x="193319" y="119173"/>
                  </a:lnTo>
                  <a:lnTo>
                    <a:pt x="192974" y="83594"/>
                  </a:lnTo>
                  <a:cubicBezTo>
                    <a:pt x="192628" y="79104"/>
                    <a:pt x="190553" y="76686"/>
                    <a:pt x="186057" y="75304"/>
                  </a:cubicBezTo>
                  <a:lnTo>
                    <a:pt x="177066" y="73577"/>
                  </a:lnTo>
                  <a:cubicBezTo>
                    <a:pt x="176374" y="71849"/>
                    <a:pt x="177066" y="66668"/>
                    <a:pt x="177757" y="65632"/>
                  </a:cubicBezTo>
                  <a:cubicBezTo>
                    <a:pt x="180870" y="65632"/>
                    <a:pt x="188132" y="66323"/>
                    <a:pt x="202657" y="66323"/>
                  </a:cubicBezTo>
                  <a:cubicBezTo>
                    <a:pt x="217873" y="66323"/>
                    <a:pt x="227556" y="65632"/>
                    <a:pt x="229631" y="65632"/>
                  </a:cubicBezTo>
                  <a:cubicBezTo>
                    <a:pt x="231015" y="66668"/>
                    <a:pt x="231015" y="72540"/>
                    <a:pt x="230323" y="73577"/>
                  </a:cubicBezTo>
                  <a:lnTo>
                    <a:pt x="220294" y="75304"/>
                  </a:lnTo>
                  <a:cubicBezTo>
                    <a:pt x="216490" y="76340"/>
                    <a:pt x="214415" y="78758"/>
                    <a:pt x="214415" y="82903"/>
                  </a:cubicBezTo>
                  <a:lnTo>
                    <a:pt x="214415" y="117446"/>
                  </a:lnTo>
                  <a:cubicBezTo>
                    <a:pt x="225135" y="117101"/>
                    <a:pt x="230669" y="115374"/>
                    <a:pt x="233781" y="111574"/>
                  </a:cubicBezTo>
                  <a:cubicBezTo>
                    <a:pt x="237931" y="107774"/>
                    <a:pt x="242427" y="99138"/>
                    <a:pt x="245539" y="92575"/>
                  </a:cubicBezTo>
                  <a:cubicBezTo>
                    <a:pt x="258335" y="64941"/>
                    <a:pt x="267326" y="62868"/>
                    <a:pt x="274589" y="62868"/>
                  </a:cubicBezTo>
                  <a:cubicBezTo>
                    <a:pt x="279084" y="62868"/>
                    <a:pt x="282543" y="64250"/>
                    <a:pt x="284964" y="67359"/>
                  </a:cubicBezTo>
                  <a:cubicBezTo>
                    <a:pt x="284964" y="69777"/>
                    <a:pt x="282543" y="82212"/>
                    <a:pt x="281505" y="86012"/>
                  </a:cubicBezTo>
                  <a:cubicBezTo>
                    <a:pt x="281505" y="87048"/>
                    <a:pt x="280468" y="87394"/>
                    <a:pt x="279430" y="87048"/>
                  </a:cubicBezTo>
                  <a:cubicBezTo>
                    <a:pt x="275280" y="85321"/>
                    <a:pt x="270093" y="83594"/>
                    <a:pt x="267326" y="83594"/>
                  </a:cubicBezTo>
                  <a:cubicBezTo>
                    <a:pt x="262831" y="83594"/>
                    <a:pt x="259027" y="85667"/>
                    <a:pt x="252802" y="97757"/>
                  </a:cubicBezTo>
                  <a:cubicBezTo>
                    <a:pt x="249502" y="105293"/>
                    <a:pt x="245071" y="112282"/>
                    <a:pt x="239660" y="118483"/>
                  </a:cubicBezTo>
                  <a:cubicBezTo>
                    <a:pt x="243464" y="120210"/>
                    <a:pt x="247614" y="124355"/>
                    <a:pt x="250035" y="127464"/>
                  </a:cubicBezTo>
                  <a:lnTo>
                    <a:pt x="272860" y="159589"/>
                  </a:lnTo>
                  <a:cubicBezTo>
                    <a:pt x="279776" y="168225"/>
                    <a:pt x="283234" y="169261"/>
                    <a:pt x="297067" y="169952"/>
                  </a:cubicBezTo>
                  <a:cubicBezTo>
                    <a:pt x="298105" y="171679"/>
                    <a:pt x="297759" y="176860"/>
                    <a:pt x="297067" y="177897"/>
                  </a:cubicBezTo>
                  <a:cubicBezTo>
                    <a:pt x="292918" y="178587"/>
                    <a:pt x="283234" y="179278"/>
                    <a:pt x="272860" y="179278"/>
                  </a:cubicBezTo>
                  <a:cubicBezTo>
                    <a:pt x="264560" y="179278"/>
                    <a:pt x="259718" y="177897"/>
                    <a:pt x="254185" y="170988"/>
                  </a:cubicBezTo>
                  <a:cubicBezTo>
                    <a:pt x="246231" y="160625"/>
                    <a:pt x="241044" y="151989"/>
                    <a:pt x="231706" y="137481"/>
                  </a:cubicBezTo>
                  <a:cubicBezTo>
                    <a:pt x="226865" y="129536"/>
                    <a:pt x="222023" y="124700"/>
                    <a:pt x="214415" y="124700"/>
                  </a:cubicBezTo>
                  <a:lnTo>
                    <a:pt x="214761" y="160625"/>
                  </a:lnTo>
                  <a:cubicBezTo>
                    <a:pt x="214761" y="165116"/>
                    <a:pt x="217181" y="167534"/>
                    <a:pt x="221677" y="168915"/>
                  </a:cubicBezTo>
                  <a:lnTo>
                    <a:pt x="231706" y="170297"/>
                  </a:lnTo>
                  <a:cubicBezTo>
                    <a:pt x="232398" y="172370"/>
                    <a:pt x="231706" y="177206"/>
                    <a:pt x="230669" y="178587"/>
                  </a:cubicBezTo>
                  <a:lnTo>
                    <a:pt x="205769" y="177897"/>
                  </a:lnTo>
                  <a:lnTo>
                    <a:pt x="176720" y="178587"/>
                  </a:lnTo>
                  <a:cubicBezTo>
                    <a:pt x="175682" y="177551"/>
                    <a:pt x="175682" y="171679"/>
                    <a:pt x="176374" y="170297"/>
                  </a:cubicBezTo>
                  <a:cubicBezTo>
                    <a:pt x="179832" y="170297"/>
                    <a:pt x="183290" y="169606"/>
                    <a:pt x="186749" y="168915"/>
                  </a:cubicBezTo>
                  <a:close/>
                  <a:moveTo>
                    <a:pt x="338221" y="77722"/>
                  </a:moveTo>
                  <a:cubicBezTo>
                    <a:pt x="330958" y="82212"/>
                    <a:pt x="323696" y="92575"/>
                    <a:pt x="323696" y="113992"/>
                  </a:cubicBezTo>
                  <a:cubicBezTo>
                    <a:pt x="323696" y="147153"/>
                    <a:pt x="340296" y="169261"/>
                    <a:pt x="362775" y="169261"/>
                  </a:cubicBezTo>
                  <a:cubicBezTo>
                    <a:pt x="368999" y="169261"/>
                    <a:pt x="375224" y="168225"/>
                    <a:pt x="380066" y="163734"/>
                  </a:cubicBezTo>
                  <a:cubicBezTo>
                    <a:pt x="387674" y="156825"/>
                    <a:pt x="390787" y="145426"/>
                    <a:pt x="390787" y="128155"/>
                  </a:cubicBezTo>
                  <a:cubicBezTo>
                    <a:pt x="390787" y="95684"/>
                    <a:pt x="375570" y="73577"/>
                    <a:pt x="351708" y="73577"/>
                  </a:cubicBezTo>
                  <a:cubicBezTo>
                    <a:pt x="347212" y="73577"/>
                    <a:pt x="341679" y="74958"/>
                    <a:pt x="337875" y="77722"/>
                  </a:cubicBezTo>
                  <a:close/>
                  <a:moveTo>
                    <a:pt x="414649" y="119173"/>
                  </a:moveTo>
                  <a:cubicBezTo>
                    <a:pt x="414649" y="140936"/>
                    <a:pt x="406003" y="159589"/>
                    <a:pt x="388712" y="170988"/>
                  </a:cubicBezTo>
                  <a:cubicBezTo>
                    <a:pt x="381103" y="175824"/>
                    <a:pt x="367962" y="181351"/>
                    <a:pt x="355858" y="181351"/>
                  </a:cubicBezTo>
                  <a:cubicBezTo>
                    <a:pt x="314705" y="181351"/>
                    <a:pt x="299834" y="149917"/>
                    <a:pt x="299834" y="120901"/>
                  </a:cubicBezTo>
                  <a:cubicBezTo>
                    <a:pt x="299834" y="98793"/>
                    <a:pt x="310209" y="83940"/>
                    <a:pt x="324042" y="73922"/>
                  </a:cubicBezTo>
                  <a:cubicBezTo>
                    <a:pt x="334417" y="67359"/>
                    <a:pt x="348250" y="62868"/>
                    <a:pt x="361391" y="62868"/>
                  </a:cubicBezTo>
                  <a:cubicBezTo>
                    <a:pt x="394936" y="62868"/>
                    <a:pt x="414649" y="87739"/>
                    <a:pt x="414649" y="119173"/>
                  </a:cubicBezTo>
                  <a:close/>
                  <a:moveTo>
                    <a:pt x="442315" y="168915"/>
                  </a:moveTo>
                  <a:cubicBezTo>
                    <a:pt x="447848" y="167188"/>
                    <a:pt x="449231" y="165116"/>
                    <a:pt x="449577" y="158207"/>
                  </a:cubicBezTo>
                  <a:lnTo>
                    <a:pt x="449923" y="118828"/>
                  </a:lnTo>
                  <a:lnTo>
                    <a:pt x="449577" y="83940"/>
                  </a:lnTo>
                  <a:cubicBezTo>
                    <a:pt x="449231" y="79104"/>
                    <a:pt x="447502" y="76340"/>
                    <a:pt x="443352" y="75304"/>
                  </a:cubicBezTo>
                  <a:lnTo>
                    <a:pt x="433669" y="73577"/>
                  </a:lnTo>
                  <a:cubicBezTo>
                    <a:pt x="432977" y="72195"/>
                    <a:pt x="432977" y="66668"/>
                    <a:pt x="434361" y="65632"/>
                  </a:cubicBezTo>
                  <a:cubicBezTo>
                    <a:pt x="437473" y="65632"/>
                    <a:pt x="444735" y="66323"/>
                    <a:pt x="459260" y="66323"/>
                  </a:cubicBezTo>
                  <a:cubicBezTo>
                    <a:pt x="474477" y="66323"/>
                    <a:pt x="483468" y="65632"/>
                    <a:pt x="485889" y="65632"/>
                  </a:cubicBezTo>
                  <a:cubicBezTo>
                    <a:pt x="486926" y="66668"/>
                    <a:pt x="487272" y="72540"/>
                    <a:pt x="485889" y="73577"/>
                  </a:cubicBezTo>
                  <a:lnTo>
                    <a:pt x="476897" y="75304"/>
                  </a:lnTo>
                  <a:cubicBezTo>
                    <a:pt x="473439" y="76340"/>
                    <a:pt x="471364" y="78758"/>
                    <a:pt x="471018" y="82903"/>
                  </a:cubicBezTo>
                  <a:lnTo>
                    <a:pt x="471018" y="112956"/>
                  </a:lnTo>
                  <a:cubicBezTo>
                    <a:pt x="471018" y="113647"/>
                    <a:pt x="472056" y="114337"/>
                    <a:pt x="472402" y="114337"/>
                  </a:cubicBezTo>
                  <a:lnTo>
                    <a:pt x="520817" y="114337"/>
                  </a:lnTo>
                  <a:cubicBezTo>
                    <a:pt x="521163" y="114337"/>
                    <a:pt x="522201" y="113992"/>
                    <a:pt x="522201" y="112956"/>
                  </a:cubicBezTo>
                  <a:lnTo>
                    <a:pt x="521509" y="83594"/>
                  </a:lnTo>
                  <a:cubicBezTo>
                    <a:pt x="521509" y="79449"/>
                    <a:pt x="520126" y="76686"/>
                    <a:pt x="515630" y="75649"/>
                  </a:cubicBezTo>
                  <a:lnTo>
                    <a:pt x="505601" y="73577"/>
                  </a:lnTo>
                  <a:cubicBezTo>
                    <a:pt x="505255" y="71849"/>
                    <a:pt x="505601" y="66668"/>
                    <a:pt x="506639" y="65632"/>
                  </a:cubicBezTo>
                  <a:lnTo>
                    <a:pt x="533267" y="66323"/>
                  </a:lnTo>
                  <a:lnTo>
                    <a:pt x="559896" y="65632"/>
                  </a:lnTo>
                  <a:cubicBezTo>
                    <a:pt x="560587" y="67013"/>
                    <a:pt x="560587" y="72540"/>
                    <a:pt x="559896" y="73231"/>
                  </a:cubicBezTo>
                  <a:lnTo>
                    <a:pt x="551596" y="74958"/>
                  </a:lnTo>
                  <a:cubicBezTo>
                    <a:pt x="546063" y="76340"/>
                    <a:pt x="543988" y="78413"/>
                    <a:pt x="543642" y="83940"/>
                  </a:cubicBezTo>
                  <a:lnTo>
                    <a:pt x="543642" y="119173"/>
                  </a:lnTo>
                  <a:lnTo>
                    <a:pt x="543988" y="158207"/>
                  </a:lnTo>
                  <a:cubicBezTo>
                    <a:pt x="544334" y="165116"/>
                    <a:pt x="547446" y="167188"/>
                    <a:pt x="552633" y="168570"/>
                  </a:cubicBezTo>
                  <a:lnTo>
                    <a:pt x="563008" y="170297"/>
                  </a:lnTo>
                  <a:cubicBezTo>
                    <a:pt x="563700" y="170988"/>
                    <a:pt x="563008" y="177897"/>
                    <a:pt x="561971" y="178587"/>
                  </a:cubicBezTo>
                  <a:lnTo>
                    <a:pt x="534305" y="177897"/>
                  </a:lnTo>
                  <a:lnTo>
                    <a:pt x="506639" y="178587"/>
                  </a:lnTo>
                  <a:cubicBezTo>
                    <a:pt x="505601" y="177897"/>
                    <a:pt x="505601" y="171679"/>
                    <a:pt x="506639" y="170643"/>
                  </a:cubicBezTo>
                  <a:lnTo>
                    <a:pt x="515976" y="168915"/>
                  </a:lnTo>
                  <a:cubicBezTo>
                    <a:pt x="520817" y="167534"/>
                    <a:pt x="522201" y="164770"/>
                    <a:pt x="522201" y="159934"/>
                  </a:cubicBezTo>
                  <a:cubicBezTo>
                    <a:pt x="522147" y="148413"/>
                    <a:pt x="521801" y="136895"/>
                    <a:pt x="521163" y="125391"/>
                  </a:cubicBezTo>
                  <a:lnTo>
                    <a:pt x="472747" y="125391"/>
                  </a:lnTo>
                  <a:cubicBezTo>
                    <a:pt x="472056" y="125391"/>
                    <a:pt x="471364" y="126427"/>
                    <a:pt x="471364" y="126773"/>
                  </a:cubicBezTo>
                  <a:lnTo>
                    <a:pt x="471364" y="158552"/>
                  </a:lnTo>
                  <a:cubicBezTo>
                    <a:pt x="471364" y="165116"/>
                    <a:pt x="473785" y="167188"/>
                    <a:pt x="478627" y="168915"/>
                  </a:cubicBezTo>
                  <a:lnTo>
                    <a:pt x="488310" y="170643"/>
                  </a:lnTo>
                  <a:cubicBezTo>
                    <a:pt x="489001" y="171679"/>
                    <a:pt x="488310" y="177551"/>
                    <a:pt x="487272" y="178587"/>
                  </a:cubicBezTo>
                  <a:lnTo>
                    <a:pt x="459606" y="177897"/>
                  </a:lnTo>
                  <a:lnTo>
                    <a:pt x="433323" y="178587"/>
                  </a:lnTo>
                  <a:cubicBezTo>
                    <a:pt x="432286" y="177897"/>
                    <a:pt x="432286" y="171333"/>
                    <a:pt x="433323" y="170297"/>
                  </a:cubicBezTo>
                  <a:close/>
                  <a:moveTo>
                    <a:pt x="616611" y="77722"/>
                  </a:moveTo>
                  <a:cubicBezTo>
                    <a:pt x="609003" y="82212"/>
                    <a:pt x="602087" y="92575"/>
                    <a:pt x="602087" y="113992"/>
                  </a:cubicBezTo>
                  <a:cubicBezTo>
                    <a:pt x="602087" y="147153"/>
                    <a:pt x="618686" y="169261"/>
                    <a:pt x="641165" y="169261"/>
                  </a:cubicBezTo>
                  <a:cubicBezTo>
                    <a:pt x="647044" y="169261"/>
                    <a:pt x="653615" y="168225"/>
                    <a:pt x="658456" y="163734"/>
                  </a:cubicBezTo>
                  <a:cubicBezTo>
                    <a:pt x="666065" y="156825"/>
                    <a:pt x="668831" y="145426"/>
                    <a:pt x="668831" y="128155"/>
                  </a:cubicBezTo>
                  <a:cubicBezTo>
                    <a:pt x="668831" y="95684"/>
                    <a:pt x="653961" y="73577"/>
                    <a:pt x="630099" y="73577"/>
                  </a:cubicBezTo>
                  <a:cubicBezTo>
                    <a:pt x="625603" y="73577"/>
                    <a:pt x="620070" y="74958"/>
                    <a:pt x="616266" y="77722"/>
                  </a:cubicBezTo>
                  <a:close/>
                  <a:moveTo>
                    <a:pt x="693039" y="119173"/>
                  </a:moveTo>
                  <a:cubicBezTo>
                    <a:pt x="693039" y="140936"/>
                    <a:pt x="684393" y="159589"/>
                    <a:pt x="666756" y="170988"/>
                  </a:cubicBezTo>
                  <a:cubicBezTo>
                    <a:pt x="659148" y="175824"/>
                    <a:pt x="646007" y="181351"/>
                    <a:pt x="634249" y="181351"/>
                  </a:cubicBezTo>
                  <a:cubicBezTo>
                    <a:pt x="593095" y="181351"/>
                    <a:pt x="578225" y="149917"/>
                    <a:pt x="578225" y="120901"/>
                  </a:cubicBezTo>
                  <a:cubicBezTo>
                    <a:pt x="578225" y="98793"/>
                    <a:pt x="588599" y="83940"/>
                    <a:pt x="602433" y="73922"/>
                  </a:cubicBezTo>
                  <a:cubicBezTo>
                    <a:pt x="612807" y="67359"/>
                    <a:pt x="626640" y="62868"/>
                    <a:pt x="639436" y="62868"/>
                  </a:cubicBezTo>
                  <a:cubicBezTo>
                    <a:pt x="673327" y="62868"/>
                    <a:pt x="693039" y="87739"/>
                    <a:pt x="693039" y="119173"/>
                  </a:cubicBezTo>
                  <a:close/>
                  <a:moveTo>
                    <a:pt x="725893" y="156480"/>
                  </a:moveTo>
                  <a:cubicBezTo>
                    <a:pt x="726930" y="143354"/>
                    <a:pt x="728659" y="101902"/>
                    <a:pt x="728659" y="83940"/>
                  </a:cubicBezTo>
                  <a:cubicBezTo>
                    <a:pt x="728314" y="79449"/>
                    <a:pt x="725893" y="76340"/>
                    <a:pt x="721743" y="75304"/>
                  </a:cubicBezTo>
                  <a:lnTo>
                    <a:pt x="712060" y="73577"/>
                  </a:lnTo>
                  <a:cubicBezTo>
                    <a:pt x="711368" y="71849"/>
                    <a:pt x="711714" y="66668"/>
                    <a:pt x="712751" y="65632"/>
                  </a:cubicBezTo>
                  <a:lnTo>
                    <a:pt x="736959" y="66323"/>
                  </a:lnTo>
                  <a:cubicBezTo>
                    <a:pt x="741109" y="66323"/>
                    <a:pt x="747334" y="66323"/>
                    <a:pt x="749409" y="65632"/>
                  </a:cubicBezTo>
                  <a:cubicBezTo>
                    <a:pt x="750101" y="70122"/>
                    <a:pt x="751830" y="72540"/>
                    <a:pt x="753559" y="75995"/>
                  </a:cubicBezTo>
                  <a:cubicBezTo>
                    <a:pt x="761167" y="92575"/>
                    <a:pt x="781225" y="133682"/>
                    <a:pt x="786412" y="142317"/>
                  </a:cubicBezTo>
                  <a:lnTo>
                    <a:pt x="787450" y="142317"/>
                  </a:lnTo>
                  <a:cubicBezTo>
                    <a:pt x="795750" y="126773"/>
                    <a:pt x="820649" y="74268"/>
                    <a:pt x="822032" y="66323"/>
                  </a:cubicBezTo>
                  <a:lnTo>
                    <a:pt x="833791" y="66323"/>
                  </a:lnTo>
                  <a:lnTo>
                    <a:pt x="857653" y="65632"/>
                  </a:lnTo>
                  <a:cubicBezTo>
                    <a:pt x="858344" y="66323"/>
                    <a:pt x="858344" y="72540"/>
                    <a:pt x="857653" y="73231"/>
                  </a:cubicBezTo>
                  <a:lnTo>
                    <a:pt x="846586" y="75995"/>
                  </a:lnTo>
                  <a:cubicBezTo>
                    <a:pt x="844165" y="76686"/>
                    <a:pt x="841399" y="77722"/>
                    <a:pt x="841399" y="82903"/>
                  </a:cubicBezTo>
                  <a:cubicBezTo>
                    <a:pt x="841399" y="98793"/>
                    <a:pt x="841399" y="135409"/>
                    <a:pt x="842436" y="158898"/>
                  </a:cubicBezTo>
                  <a:cubicBezTo>
                    <a:pt x="842436" y="163389"/>
                    <a:pt x="844511" y="167188"/>
                    <a:pt x="850390" y="168570"/>
                  </a:cubicBezTo>
                  <a:lnTo>
                    <a:pt x="860419" y="170297"/>
                  </a:lnTo>
                  <a:cubicBezTo>
                    <a:pt x="861111" y="171333"/>
                    <a:pt x="860419" y="177897"/>
                    <a:pt x="859036" y="178587"/>
                  </a:cubicBezTo>
                  <a:lnTo>
                    <a:pt x="832062" y="177897"/>
                  </a:lnTo>
                  <a:cubicBezTo>
                    <a:pt x="823525" y="177795"/>
                    <a:pt x="814989" y="178025"/>
                    <a:pt x="806470" y="178587"/>
                  </a:cubicBezTo>
                  <a:cubicBezTo>
                    <a:pt x="805087" y="177897"/>
                    <a:pt x="805433" y="171333"/>
                    <a:pt x="806125" y="170643"/>
                  </a:cubicBezTo>
                  <a:cubicBezTo>
                    <a:pt x="818228" y="168225"/>
                    <a:pt x="819958" y="166843"/>
                    <a:pt x="820303" y="162698"/>
                  </a:cubicBezTo>
                  <a:cubicBezTo>
                    <a:pt x="821341" y="150953"/>
                    <a:pt x="820995" y="117101"/>
                    <a:pt x="821341" y="94302"/>
                  </a:cubicBezTo>
                  <a:lnTo>
                    <a:pt x="820303" y="94302"/>
                  </a:lnTo>
                  <a:cubicBezTo>
                    <a:pt x="814078" y="109501"/>
                    <a:pt x="794366" y="150608"/>
                    <a:pt x="783646" y="175479"/>
                  </a:cubicBezTo>
                  <a:cubicBezTo>
                    <a:pt x="782954" y="176515"/>
                    <a:pt x="778113" y="177551"/>
                    <a:pt x="776729" y="177551"/>
                  </a:cubicBezTo>
                  <a:cubicBezTo>
                    <a:pt x="767738" y="154407"/>
                    <a:pt x="751484" y="118828"/>
                    <a:pt x="739380" y="92230"/>
                  </a:cubicBezTo>
                  <a:cubicBezTo>
                    <a:pt x="739380" y="91539"/>
                    <a:pt x="737997" y="91539"/>
                    <a:pt x="737997" y="92230"/>
                  </a:cubicBezTo>
                  <a:cubicBezTo>
                    <a:pt x="737997" y="112265"/>
                    <a:pt x="737651" y="143008"/>
                    <a:pt x="738342" y="157516"/>
                  </a:cubicBezTo>
                  <a:cubicBezTo>
                    <a:pt x="738688" y="162698"/>
                    <a:pt x="740417" y="166843"/>
                    <a:pt x="746642" y="167879"/>
                  </a:cubicBezTo>
                  <a:cubicBezTo>
                    <a:pt x="749755" y="168915"/>
                    <a:pt x="752521" y="169606"/>
                    <a:pt x="757709" y="170297"/>
                  </a:cubicBezTo>
                  <a:cubicBezTo>
                    <a:pt x="758055" y="171333"/>
                    <a:pt x="758055" y="177206"/>
                    <a:pt x="757017" y="178587"/>
                  </a:cubicBezTo>
                  <a:lnTo>
                    <a:pt x="732118" y="177897"/>
                  </a:lnTo>
                  <a:lnTo>
                    <a:pt x="709293" y="178587"/>
                  </a:lnTo>
                  <a:cubicBezTo>
                    <a:pt x="707910" y="177206"/>
                    <a:pt x="707910" y="171333"/>
                    <a:pt x="708947" y="170297"/>
                  </a:cubicBezTo>
                  <a:cubicBezTo>
                    <a:pt x="724164" y="167879"/>
                    <a:pt x="725547" y="165807"/>
                    <a:pt x="726239" y="156480"/>
                  </a:cubicBezTo>
                  <a:close/>
                  <a:moveTo>
                    <a:pt x="881515" y="168570"/>
                  </a:moveTo>
                  <a:cubicBezTo>
                    <a:pt x="887048" y="166497"/>
                    <a:pt x="887740" y="164079"/>
                    <a:pt x="887740" y="155098"/>
                  </a:cubicBezTo>
                  <a:lnTo>
                    <a:pt x="887740" y="116410"/>
                  </a:lnTo>
                  <a:lnTo>
                    <a:pt x="887740" y="83594"/>
                  </a:lnTo>
                  <a:cubicBezTo>
                    <a:pt x="887048" y="78758"/>
                    <a:pt x="885319" y="76686"/>
                    <a:pt x="880823" y="75304"/>
                  </a:cubicBezTo>
                  <a:lnTo>
                    <a:pt x="871486" y="73577"/>
                  </a:lnTo>
                  <a:cubicBezTo>
                    <a:pt x="871140" y="71849"/>
                    <a:pt x="871486" y="66668"/>
                    <a:pt x="872523" y="65632"/>
                  </a:cubicBezTo>
                  <a:cubicBezTo>
                    <a:pt x="875290" y="65632"/>
                    <a:pt x="882898" y="66323"/>
                    <a:pt x="897423" y="66323"/>
                  </a:cubicBezTo>
                  <a:cubicBezTo>
                    <a:pt x="912639" y="66323"/>
                    <a:pt x="921976" y="65632"/>
                    <a:pt x="924397" y="65632"/>
                  </a:cubicBezTo>
                  <a:cubicBezTo>
                    <a:pt x="925435" y="66668"/>
                    <a:pt x="925435" y="72540"/>
                    <a:pt x="924743" y="73577"/>
                  </a:cubicBezTo>
                  <a:lnTo>
                    <a:pt x="915060" y="75304"/>
                  </a:lnTo>
                  <a:cubicBezTo>
                    <a:pt x="911256" y="76340"/>
                    <a:pt x="909181" y="78758"/>
                    <a:pt x="908835" y="83940"/>
                  </a:cubicBezTo>
                  <a:lnTo>
                    <a:pt x="908835" y="137827"/>
                  </a:lnTo>
                  <a:cubicBezTo>
                    <a:pt x="908835" y="138518"/>
                    <a:pt x="909527" y="139554"/>
                    <a:pt x="909873" y="138863"/>
                  </a:cubicBezTo>
                  <a:cubicBezTo>
                    <a:pt x="917827" y="131954"/>
                    <a:pt x="950680" y="97411"/>
                    <a:pt x="958288" y="87394"/>
                  </a:cubicBezTo>
                  <a:cubicBezTo>
                    <a:pt x="959326" y="86358"/>
                    <a:pt x="959672" y="85321"/>
                    <a:pt x="959672" y="83594"/>
                  </a:cubicBezTo>
                  <a:cubicBezTo>
                    <a:pt x="959672" y="78758"/>
                    <a:pt x="958980" y="76686"/>
                    <a:pt x="954484" y="75304"/>
                  </a:cubicBezTo>
                  <a:lnTo>
                    <a:pt x="946184" y="73577"/>
                  </a:lnTo>
                  <a:cubicBezTo>
                    <a:pt x="945493" y="72195"/>
                    <a:pt x="946184" y="66668"/>
                    <a:pt x="947222" y="65632"/>
                  </a:cubicBezTo>
                  <a:lnTo>
                    <a:pt x="971084" y="66323"/>
                  </a:lnTo>
                  <a:lnTo>
                    <a:pt x="997367" y="65632"/>
                  </a:lnTo>
                  <a:cubicBezTo>
                    <a:pt x="997713" y="67013"/>
                    <a:pt x="998058" y="71849"/>
                    <a:pt x="997367" y="73231"/>
                  </a:cubicBezTo>
                  <a:lnTo>
                    <a:pt x="986300" y="75995"/>
                  </a:lnTo>
                  <a:cubicBezTo>
                    <a:pt x="982842" y="77376"/>
                    <a:pt x="981459" y="80831"/>
                    <a:pt x="981459" y="83594"/>
                  </a:cubicBezTo>
                  <a:cubicBezTo>
                    <a:pt x="981113" y="100866"/>
                    <a:pt x="981459" y="146462"/>
                    <a:pt x="982150" y="159243"/>
                  </a:cubicBezTo>
                  <a:cubicBezTo>
                    <a:pt x="982150" y="163734"/>
                    <a:pt x="983879" y="166152"/>
                    <a:pt x="987684" y="167534"/>
                  </a:cubicBezTo>
                  <a:cubicBezTo>
                    <a:pt x="991833" y="168915"/>
                    <a:pt x="996675" y="169952"/>
                    <a:pt x="1000825" y="170297"/>
                  </a:cubicBezTo>
                  <a:cubicBezTo>
                    <a:pt x="1001862" y="170988"/>
                    <a:pt x="1000825" y="177897"/>
                    <a:pt x="999788" y="178587"/>
                  </a:cubicBezTo>
                  <a:lnTo>
                    <a:pt x="970738" y="177897"/>
                  </a:lnTo>
                  <a:cubicBezTo>
                    <a:pt x="963354" y="177849"/>
                    <a:pt x="955971" y="178080"/>
                    <a:pt x="948605" y="178587"/>
                  </a:cubicBezTo>
                  <a:cubicBezTo>
                    <a:pt x="947568" y="177897"/>
                    <a:pt x="947568" y="172370"/>
                    <a:pt x="947914" y="171679"/>
                  </a:cubicBezTo>
                  <a:cubicBezTo>
                    <a:pt x="958980" y="168225"/>
                    <a:pt x="960709" y="166152"/>
                    <a:pt x="960709" y="161661"/>
                  </a:cubicBezTo>
                  <a:lnTo>
                    <a:pt x="960709" y="101902"/>
                  </a:lnTo>
                  <a:cubicBezTo>
                    <a:pt x="960709" y="100866"/>
                    <a:pt x="959672" y="100520"/>
                    <a:pt x="959326" y="100866"/>
                  </a:cubicBezTo>
                  <a:cubicBezTo>
                    <a:pt x="951718" y="109847"/>
                    <a:pt x="918864" y="143699"/>
                    <a:pt x="910564" y="152680"/>
                  </a:cubicBezTo>
                  <a:cubicBezTo>
                    <a:pt x="909527" y="153716"/>
                    <a:pt x="909181" y="155098"/>
                    <a:pt x="909181" y="157516"/>
                  </a:cubicBezTo>
                  <a:cubicBezTo>
                    <a:pt x="909181" y="165807"/>
                    <a:pt x="910910" y="167188"/>
                    <a:pt x="916097" y="168570"/>
                  </a:cubicBezTo>
                  <a:lnTo>
                    <a:pt x="926472" y="170643"/>
                  </a:lnTo>
                  <a:cubicBezTo>
                    <a:pt x="926818" y="171333"/>
                    <a:pt x="926126" y="177551"/>
                    <a:pt x="925089" y="178587"/>
                  </a:cubicBezTo>
                  <a:lnTo>
                    <a:pt x="897423" y="177897"/>
                  </a:lnTo>
                  <a:lnTo>
                    <a:pt x="871140" y="178587"/>
                  </a:lnTo>
                  <a:cubicBezTo>
                    <a:pt x="870102" y="177897"/>
                    <a:pt x="870102" y="171333"/>
                    <a:pt x="871140" y="170297"/>
                  </a:cubicBezTo>
                  <a:cubicBezTo>
                    <a:pt x="874598" y="170297"/>
                    <a:pt x="879094" y="169261"/>
                    <a:pt x="881515" y="168570"/>
                  </a:cubicBezTo>
                  <a:close/>
                  <a:moveTo>
                    <a:pt x="1077944" y="168570"/>
                  </a:moveTo>
                  <a:cubicBezTo>
                    <a:pt x="1082786" y="167188"/>
                    <a:pt x="1083823" y="165116"/>
                    <a:pt x="1084169" y="159934"/>
                  </a:cubicBezTo>
                  <a:lnTo>
                    <a:pt x="1084515" y="126082"/>
                  </a:lnTo>
                  <a:cubicBezTo>
                    <a:pt x="1074701" y="131240"/>
                    <a:pt x="1063789" y="133965"/>
                    <a:pt x="1052699" y="134027"/>
                  </a:cubicBezTo>
                  <a:cubicBezTo>
                    <a:pt x="1043707" y="134027"/>
                    <a:pt x="1035408" y="131609"/>
                    <a:pt x="1030912" y="127118"/>
                  </a:cubicBezTo>
                  <a:cubicBezTo>
                    <a:pt x="1024687" y="122282"/>
                    <a:pt x="1022266" y="115719"/>
                    <a:pt x="1021920" y="105011"/>
                  </a:cubicBezTo>
                  <a:lnTo>
                    <a:pt x="1021920" y="83940"/>
                  </a:lnTo>
                  <a:cubicBezTo>
                    <a:pt x="1021575" y="79104"/>
                    <a:pt x="1019845" y="76340"/>
                    <a:pt x="1015695" y="75304"/>
                  </a:cubicBezTo>
                  <a:lnTo>
                    <a:pt x="1006012" y="73577"/>
                  </a:lnTo>
                  <a:cubicBezTo>
                    <a:pt x="1005321" y="71849"/>
                    <a:pt x="1006012" y="66668"/>
                    <a:pt x="1006704" y="65632"/>
                  </a:cubicBezTo>
                  <a:cubicBezTo>
                    <a:pt x="1009816" y="65632"/>
                    <a:pt x="1017079" y="66323"/>
                    <a:pt x="1031604" y="66323"/>
                  </a:cubicBezTo>
                  <a:cubicBezTo>
                    <a:pt x="1044399" y="66323"/>
                    <a:pt x="1052353" y="65632"/>
                    <a:pt x="1054428" y="65632"/>
                  </a:cubicBezTo>
                  <a:cubicBezTo>
                    <a:pt x="1055466" y="66668"/>
                    <a:pt x="1055466" y="72540"/>
                    <a:pt x="1055120" y="73577"/>
                  </a:cubicBezTo>
                  <a:cubicBezTo>
                    <a:pt x="1045091" y="74958"/>
                    <a:pt x="1043362" y="76340"/>
                    <a:pt x="1043362" y="80485"/>
                  </a:cubicBezTo>
                  <a:cubicBezTo>
                    <a:pt x="1042936" y="87846"/>
                    <a:pt x="1042820" y="95222"/>
                    <a:pt x="1043016" y="102593"/>
                  </a:cubicBezTo>
                  <a:cubicBezTo>
                    <a:pt x="1044399" y="117792"/>
                    <a:pt x="1055466" y="121591"/>
                    <a:pt x="1067570" y="121591"/>
                  </a:cubicBezTo>
                  <a:cubicBezTo>
                    <a:pt x="1074486" y="121591"/>
                    <a:pt x="1080711" y="120210"/>
                    <a:pt x="1084861" y="118137"/>
                  </a:cubicBezTo>
                  <a:cubicBezTo>
                    <a:pt x="1084169" y="108465"/>
                    <a:pt x="1084861" y="91884"/>
                    <a:pt x="1084169" y="82558"/>
                  </a:cubicBezTo>
                  <a:cubicBezTo>
                    <a:pt x="1084169" y="78758"/>
                    <a:pt x="1082440" y="76686"/>
                    <a:pt x="1077944" y="75649"/>
                  </a:cubicBezTo>
                  <a:lnTo>
                    <a:pt x="1067915" y="73231"/>
                  </a:lnTo>
                  <a:cubicBezTo>
                    <a:pt x="1067915" y="71849"/>
                    <a:pt x="1067915" y="66323"/>
                    <a:pt x="1068953" y="65632"/>
                  </a:cubicBezTo>
                  <a:lnTo>
                    <a:pt x="1095582" y="66323"/>
                  </a:lnTo>
                  <a:lnTo>
                    <a:pt x="1121519" y="65632"/>
                  </a:lnTo>
                  <a:cubicBezTo>
                    <a:pt x="1122210" y="67013"/>
                    <a:pt x="1122210" y="71849"/>
                    <a:pt x="1121519" y="73231"/>
                  </a:cubicBezTo>
                  <a:lnTo>
                    <a:pt x="1114256" y="74958"/>
                  </a:lnTo>
                  <a:cubicBezTo>
                    <a:pt x="1108723" y="75995"/>
                    <a:pt x="1106302" y="77376"/>
                    <a:pt x="1105956" y="83940"/>
                  </a:cubicBezTo>
                  <a:lnTo>
                    <a:pt x="1105956" y="158207"/>
                  </a:lnTo>
                  <a:cubicBezTo>
                    <a:pt x="1106302" y="165116"/>
                    <a:pt x="1108377" y="167188"/>
                    <a:pt x="1113219" y="168570"/>
                  </a:cubicBezTo>
                  <a:cubicBezTo>
                    <a:pt x="1116677" y="169261"/>
                    <a:pt x="1120481" y="170297"/>
                    <a:pt x="1124285" y="170297"/>
                  </a:cubicBezTo>
                  <a:cubicBezTo>
                    <a:pt x="1125323" y="171333"/>
                    <a:pt x="1124285" y="177897"/>
                    <a:pt x="1123593" y="178587"/>
                  </a:cubicBezTo>
                  <a:lnTo>
                    <a:pt x="1094544" y="177897"/>
                  </a:lnTo>
                  <a:lnTo>
                    <a:pt x="1066878" y="178587"/>
                  </a:lnTo>
                  <a:cubicBezTo>
                    <a:pt x="1065495" y="177551"/>
                    <a:pt x="1065495" y="171679"/>
                    <a:pt x="1066186" y="170643"/>
                  </a:cubicBezTo>
                  <a:cubicBezTo>
                    <a:pt x="1070336" y="170297"/>
                    <a:pt x="1074486" y="169606"/>
                    <a:pt x="1077944" y="168570"/>
                  </a:cubicBezTo>
                  <a:close/>
                  <a:moveTo>
                    <a:pt x="1160943" y="105702"/>
                  </a:moveTo>
                  <a:cubicBezTo>
                    <a:pt x="1160943" y="106393"/>
                    <a:pt x="1161634" y="107774"/>
                    <a:pt x="1162326" y="107774"/>
                  </a:cubicBezTo>
                  <a:cubicBezTo>
                    <a:pt x="1171318" y="108120"/>
                    <a:pt x="1204517" y="107083"/>
                    <a:pt x="1210050" y="106047"/>
                  </a:cubicBezTo>
                  <a:cubicBezTo>
                    <a:pt x="1210742" y="105356"/>
                    <a:pt x="1211779" y="104665"/>
                    <a:pt x="1211779" y="103629"/>
                  </a:cubicBezTo>
                  <a:cubicBezTo>
                    <a:pt x="1210050" y="89466"/>
                    <a:pt x="1201059" y="73231"/>
                    <a:pt x="1185842" y="73231"/>
                  </a:cubicBezTo>
                  <a:cubicBezTo>
                    <a:pt x="1172009" y="73231"/>
                    <a:pt x="1162326" y="85667"/>
                    <a:pt x="1160943" y="105702"/>
                  </a:cubicBezTo>
                  <a:close/>
                  <a:moveTo>
                    <a:pt x="1235987" y="152335"/>
                  </a:moveTo>
                  <a:cubicBezTo>
                    <a:pt x="1235987" y="154407"/>
                    <a:pt x="1234950" y="159243"/>
                    <a:pt x="1234604" y="159934"/>
                  </a:cubicBezTo>
                  <a:cubicBezTo>
                    <a:pt x="1222154" y="174097"/>
                    <a:pt x="1202442" y="181005"/>
                    <a:pt x="1189646" y="181005"/>
                  </a:cubicBezTo>
                  <a:cubicBezTo>
                    <a:pt x="1175122" y="181005"/>
                    <a:pt x="1163709" y="176169"/>
                    <a:pt x="1155064" y="167534"/>
                  </a:cubicBezTo>
                  <a:cubicBezTo>
                    <a:pt x="1144102" y="155210"/>
                    <a:pt x="1138393" y="139096"/>
                    <a:pt x="1139156" y="122628"/>
                  </a:cubicBezTo>
                  <a:cubicBezTo>
                    <a:pt x="1139156" y="98448"/>
                    <a:pt x="1149530" y="81522"/>
                    <a:pt x="1164055" y="71849"/>
                  </a:cubicBezTo>
                  <a:cubicBezTo>
                    <a:pt x="1172701" y="66323"/>
                    <a:pt x="1185496" y="62523"/>
                    <a:pt x="1194488" y="62523"/>
                  </a:cubicBezTo>
                  <a:cubicBezTo>
                    <a:pt x="1221808" y="62523"/>
                    <a:pt x="1231491" y="86703"/>
                    <a:pt x="1233912" y="102593"/>
                  </a:cubicBezTo>
                  <a:cubicBezTo>
                    <a:pt x="1233912" y="103629"/>
                    <a:pt x="1235295" y="105011"/>
                    <a:pt x="1238062" y="106047"/>
                  </a:cubicBezTo>
                  <a:cubicBezTo>
                    <a:pt x="1238062" y="106738"/>
                    <a:pt x="1236679" y="111574"/>
                    <a:pt x="1235987" y="112265"/>
                  </a:cubicBezTo>
                  <a:cubicBezTo>
                    <a:pt x="1223883" y="115719"/>
                    <a:pt x="1185842" y="117792"/>
                    <a:pt x="1161980" y="118483"/>
                  </a:cubicBezTo>
                  <a:cubicBezTo>
                    <a:pt x="1160943" y="118483"/>
                    <a:pt x="1160251" y="120210"/>
                    <a:pt x="1160251" y="121591"/>
                  </a:cubicBezTo>
                  <a:cubicBezTo>
                    <a:pt x="1160943" y="130918"/>
                    <a:pt x="1165093" y="143008"/>
                    <a:pt x="1172009" y="150262"/>
                  </a:cubicBezTo>
                  <a:cubicBezTo>
                    <a:pt x="1180309" y="158898"/>
                    <a:pt x="1189992" y="162698"/>
                    <a:pt x="1202442" y="162698"/>
                  </a:cubicBezTo>
                  <a:cubicBezTo>
                    <a:pt x="1213854" y="162698"/>
                    <a:pt x="1224229" y="159243"/>
                    <a:pt x="1234604" y="150608"/>
                  </a:cubicBezTo>
                  <a:lnTo>
                    <a:pt x="1235987" y="152335"/>
                  </a:lnTo>
                  <a:close/>
                  <a:moveTo>
                    <a:pt x="1306882" y="181005"/>
                  </a:moveTo>
                  <a:cubicBezTo>
                    <a:pt x="1289244" y="181005"/>
                    <a:pt x="1276103" y="174097"/>
                    <a:pt x="1266766" y="161661"/>
                  </a:cubicBezTo>
                  <a:cubicBezTo>
                    <a:pt x="1259849" y="151298"/>
                    <a:pt x="1255699" y="138172"/>
                    <a:pt x="1255699" y="124009"/>
                  </a:cubicBezTo>
                  <a:cubicBezTo>
                    <a:pt x="1255699" y="103284"/>
                    <a:pt x="1265382" y="85321"/>
                    <a:pt x="1284403" y="74268"/>
                  </a:cubicBezTo>
                  <a:cubicBezTo>
                    <a:pt x="1296161" y="67013"/>
                    <a:pt x="1311377" y="62523"/>
                    <a:pt x="1320023" y="62523"/>
                  </a:cubicBezTo>
                  <a:cubicBezTo>
                    <a:pt x="1331435" y="62523"/>
                    <a:pt x="1337660" y="64595"/>
                    <a:pt x="1343193" y="67013"/>
                  </a:cubicBezTo>
                  <a:cubicBezTo>
                    <a:pt x="1346652" y="68741"/>
                    <a:pt x="1350456" y="71504"/>
                    <a:pt x="1351493" y="73922"/>
                  </a:cubicBezTo>
                  <a:lnTo>
                    <a:pt x="1351147" y="78758"/>
                  </a:lnTo>
                  <a:cubicBezTo>
                    <a:pt x="1349418" y="82903"/>
                    <a:pt x="1344231" y="89121"/>
                    <a:pt x="1341464" y="90157"/>
                  </a:cubicBezTo>
                  <a:cubicBezTo>
                    <a:pt x="1340773" y="90503"/>
                    <a:pt x="1339389" y="90503"/>
                    <a:pt x="1338698" y="90157"/>
                  </a:cubicBezTo>
                  <a:cubicBezTo>
                    <a:pt x="1330713" y="81269"/>
                    <a:pt x="1319513" y="75924"/>
                    <a:pt x="1307573" y="75304"/>
                  </a:cubicBezTo>
                  <a:cubicBezTo>
                    <a:pt x="1286824" y="75304"/>
                    <a:pt x="1277486" y="94302"/>
                    <a:pt x="1277486" y="113301"/>
                  </a:cubicBezTo>
                  <a:cubicBezTo>
                    <a:pt x="1277486" y="126427"/>
                    <a:pt x="1280945" y="139554"/>
                    <a:pt x="1287861" y="147844"/>
                  </a:cubicBezTo>
                  <a:cubicBezTo>
                    <a:pt x="1295407" y="157682"/>
                    <a:pt x="1307281" y="163225"/>
                    <a:pt x="1319677" y="162698"/>
                  </a:cubicBezTo>
                  <a:cubicBezTo>
                    <a:pt x="1329706" y="162698"/>
                    <a:pt x="1341119" y="158898"/>
                    <a:pt x="1351839" y="148880"/>
                  </a:cubicBezTo>
                  <a:cubicBezTo>
                    <a:pt x="1352185" y="148880"/>
                    <a:pt x="1353222" y="149917"/>
                    <a:pt x="1353222" y="150608"/>
                  </a:cubicBezTo>
                  <a:cubicBezTo>
                    <a:pt x="1353222" y="153026"/>
                    <a:pt x="1352531" y="158207"/>
                    <a:pt x="1351839" y="158898"/>
                  </a:cubicBezTo>
                  <a:cubicBezTo>
                    <a:pt x="1338006" y="175824"/>
                    <a:pt x="1318986" y="181005"/>
                    <a:pt x="1306882" y="181005"/>
                  </a:cubicBezTo>
                  <a:close/>
                  <a:moveTo>
                    <a:pt x="1374664" y="168915"/>
                  </a:moveTo>
                  <a:cubicBezTo>
                    <a:pt x="1378814" y="167879"/>
                    <a:pt x="1380543" y="165807"/>
                    <a:pt x="1380889" y="161316"/>
                  </a:cubicBezTo>
                  <a:cubicBezTo>
                    <a:pt x="1381580" y="157516"/>
                    <a:pt x="1381580" y="135409"/>
                    <a:pt x="1381580" y="119173"/>
                  </a:cubicBezTo>
                  <a:lnTo>
                    <a:pt x="1380889" y="83594"/>
                  </a:lnTo>
                  <a:cubicBezTo>
                    <a:pt x="1380889" y="79104"/>
                    <a:pt x="1378814" y="76686"/>
                    <a:pt x="1374318" y="75304"/>
                  </a:cubicBezTo>
                  <a:lnTo>
                    <a:pt x="1365326" y="73577"/>
                  </a:lnTo>
                  <a:cubicBezTo>
                    <a:pt x="1364635" y="71849"/>
                    <a:pt x="1364981" y="66668"/>
                    <a:pt x="1366018" y="65632"/>
                  </a:cubicBezTo>
                  <a:cubicBezTo>
                    <a:pt x="1368785" y="65632"/>
                    <a:pt x="1376393" y="66323"/>
                    <a:pt x="1390918" y="66323"/>
                  </a:cubicBezTo>
                  <a:cubicBezTo>
                    <a:pt x="1406134" y="66323"/>
                    <a:pt x="1415471" y="65632"/>
                    <a:pt x="1417892" y="65632"/>
                  </a:cubicBezTo>
                  <a:cubicBezTo>
                    <a:pt x="1418930" y="66668"/>
                    <a:pt x="1418930" y="72540"/>
                    <a:pt x="1418238" y="73577"/>
                  </a:cubicBezTo>
                  <a:lnTo>
                    <a:pt x="1408555" y="75304"/>
                  </a:lnTo>
                  <a:cubicBezTo>
                    <a:pt x="1404405" y="76340"/>
                    <a:pt x="1402676" y="78758"/>
                    <a:pt x="1402330" y="82903"/>
                  </a:cubicBezTo>
                  <a:lnTo>
                    <a:pt x="1402330" y="117446"/>
                  </a:lnTo>
                  <a:cubicBezTo>
                    <a:pt x="1413396" y="117101"/>
                    <a:pt x="1418584" y="115374"/>
                    <a:pt x="1422042" y="111574"/>
                  </a:cubicBezTo>
                  <a:cubicBezTo>
                    <a:pt x="1425846" y="107774"/>
                    <a:pt x="1430342" y="99138"/>
                    <a:pt x="1433454" y="92575"/>
                  </a:cubicBezTo>
                  <a:cubicBezTo>
                    <a:pt x="1446250" y="64941"/>
                    <a:pt x="1455241" y="62868"/>
                    <a:pt x="1462504" y="62868"/>
                  </a:cubicBezTo>
                  <a:cubicBezTo>
                    <a:pt x="1466999" y="62868"/>
                    <a:pt x="1470458" y="64250"/>
                    <a:pt x="1472879" y="67359"/>
                  </a:cubicBezTo>
                  <a:cubicBezTo>
                    <a:pt x="1473224" y="69777"/>
                    <a:pt x="1470804" y="82212"/>
                    <a:pt x="1469420" y="86012"/>
                  </a:cubicBezTo>
                  <a:cubicBezTo>
                    <a:pt x="1469420" y="87048"/>
                    <a:pt x="1468383" y="87394"/>
                    <a:pt x="1467691" y="87048"/>
                  </a:cubicBezTo>
                  <a:cubicBezTo>
                    <a:pt x="1463541" y="85321"/>
                    <a:pt x="1458008" y="83594"/>
                    <a:pt x="1455587" y="83594"/>
                  </a:cubicBezTo>
                  <a:cubicBezTo>
                    <a:pt x="1451091" y="83594"/>
                    <a:pt x="1446942" y="85667"/>
                    <a:pt x="1441062" y="97757"/>
                  </a:cubicBezTo>
                  <a:cubicBezTo>
                    <a:pt x="1437657" y="105315"/>
                    <a:pt x="1433108" y="112306"/>
                    <a:pt x="1427575" y="118483"/>
                  </a:cubicBezTo>
                  <a:cubicBezTo>
                    <a:pt x="1431725" y="120210"/>
                    <a:pt x="1435875" y="124355"/>
                    <a:pt x="1437950" y="127464"/>
                  </a:cubicBezTo>
                  <a:lnTo>
                    <a:pt x="1460775" y="159589"/>
                  </a:lnTo>
                  <a:cubicBezTo>
                    <a:pt x="1467691" y="168225"/>
                    <a:pt x="1471495" y="169261"/>
                    <a:pt x="1485328" y="169952"/>
                  </a:cubicBezTo>
                  <a:cubicBezTo>
                    <a:pt x="1486366" y="171679"/>
                    <a:pt x="1485674" y="176860"/>
                    <a:pt x="1484982" y="177897"/>
                  </a:cubicBezTo>
                  <a:cubicBezTo>
                    <a:pt x="1481524" y="178587"/>
                    <a:pt x="1471149" y="179278"/>
                    <a:pt x="1460775" y="179278"/>
                  </a:cubicBezTo>
                  <a:cubicBezTo>
                    <a:pt x="1452821" y="179278"/>
                    <a:pt x="1447633" y="177897"/>
                    <a:pt x="1442446" y="170988"/>
                  </a:cubicBezTo>
                  <a:cubicBezTo>
                    <a:pt x="1434492" y="160625"/>
                    <a:pt x="1428958" y="151989"/>
                    <a:pt x="1419621" y="137481"/>
                  </a:cubicBezTo>
                  <a:cubicBezTo>
                    <a:pt x="1415125" y="129536"/>
                    <a:pt x="1410284" y="124700"/>
                    <a:pt x="1402330" y="124700"/>
                  </a:cubicBezTo>
                  <a:cubicBezTo>
                    <a:pt x="1402330" y="135409"/>
                    <a:pt x="1402330" y="152335"/>
                    <a:pt x="1403021" y="160625"/>
                  </a:cubicBezTo>
                  <a:cubicBezTo>
                    <a:pt x="1403021" y="165116"/>
                    <a:pt x="1405096" y="167534"/>
                    <a:pt x="1409938" y="168915"/>
                  </a:cubicBezTo>
                  <a:lnTo>
                    <a:pt x="1419621" y="170297"/>
                  </a:lnTo>
                  <a:cubicBezTo>
                    <a:pt x="1420313" y="172370"/>
                    <a:pt x="1419621" y="177206"/>
                    <a:pt x="1418584" y="178587"/>
                  </a:cubicBezTo>
                  <a:lnTo>
                    <a:pt x="1394030" y="177897"/>
                  </a:lnTo>
                  <a:lnTo>
                    <a:pt x="1364981" y="178587"/>
                  </a:lnTo>
                  <a:cubicBezTo>
                    <a:pt x="1363597" y="177551"/>
                    <a:pt x="1363597" y="171679"/>
                    <a:pt x="1364289" y="170297"/>
                  </a:cubicBezTo>
                  <a:cubicBezTo>
                    <a:pt x="1367747" y="170297"/>
                    <a:pt x="1371205" y="169606"/>
                    <a:pt x="1374664" y="168915"/>
                  </a:cubicBezTo>
                  <a:close/>
                  <a:moveTo>
                    <a:pt x="1500890" y="168570"/>
                  </a:moveTo>
                  <a:cubicBezTo>
                    <a:pt x="1506770" y="166497"/>
                    <a:pt x="1507461" y="164079"/>
                    <a:pt x="1507461" y="155098"/>
                  </a:cubicBezTo>
                  <a:lnTo>
                    <a:pt x="1507461" y="116410"/>
                  </a:lnTo>
                  <a:lnTo>
                    <a:pt x="1507115" y="83594"/>
                  </a:lnTo>
                  <a:cubicBezTo>
                    <a:pt x="1507115" y="78758"/>
                    <a:pt x="1504695" y="76686"/>
                    <a:pt x="1500545" y="75304"/>
                  </a:cubicBezTo>
                  <a:lnTo>
                    <a:pt x="1491207" y="73577"/>
                  </a:lnTo>
                  <a:cubicBezTo>
                    <a:pt x="1490862" y="71849"/>
                    <a:pt x="1491207" y="66668"/>
                    <a:pt x="1492245" y="65632"/>
                  </a:cubicBezTo>
                  <a:cubicBezTo>
                    <a:pt x="1495012" y="65632"/>
                    <a:pt x="1502620" y="66323"/>
                    <a:pt x="1516799" y="66323"/>
                  </a:cubicBezTo>
                  <a:cubicBezTo>
                    <a:pt x="1532015" y="66323"/>
                    <a:pt x="1541698" y="65632"/>
                    <a:pt x="1544119" y="65632"/>
                  </a:cubicBezTo>
                  <a:cubicBezTo>
                    <a:pt x="1545156" y="66668"/>
                    <a:pt x="1545156" y="72540"/>
                    <a:pt x="1544465" y="73577"/>
                  </a:cubicBezTo>
                  <a:lnTo>
                    <a:pt x="1534782" y="75304"/>
                  </a:lnTo>
                  <a:cubicBezTo>
                    <a:pt x="1530632" y="76340"/>
                    <a:pt x="1528903" y="78758"/>
                    <a:pt x="1528557" y="83940"/>
                  </a:cubicBezTo>
                  <a:lnTo>
                    <a:pt x="1528557" y="137827"/>
                  </a:lnTo>
                  <a:cubicBezTo>
                    <a:pt x="1528557" y="138518"/>
                    <a:pt x="1528903" y="139554"/>
                    <a:pt x="1529594" y="138863"/>
                  </a:cubicBezTo>
                  <a:cubicBezTo>
                    <a:pt x="1537548" y="131954"/>
                    <a:pt x="1570402" y="97411"/>
                    <a:pt x="1578010" y="87394"/>
                  </a:cubicBezTo>
                  <a:cubicBezTo>
                    <a:pt x="1579047" y="86358"/>
                    <a:pt x="1579393" y="85321"/>
                    <a:pt x="1579393" y="83594"/>
                  </a:cubicBezTo>
                  <a:cubicBezTo>
                    <a:pt x="1579393" y="78758"/>
                    <a:pt x="1578701" y="76686"/>
                    <a:pt x="1574206" y="75304"/>
                  </a:cubicBezTo>
                  <a:lnTo>
                    <a:pt x="1565560" y="73577"/>
                  </a:lnTo>
                  <a:cubicBezTo>
                    <a:pt x="1565214" y="72195"/>
                    <a:pt x="1565560" y="66668"/>
                    <a:pt x="1566943" y="65632"/>
                  </a:cubicBezTo>
                  <a:lnTo>
                    <a:pt x="1590805" y="66323"/>
                  </a:lnTo>
                  <a:lnTo>
                    <a:pt x="1617088" y="65632"/>
                  </a:lnTo>
                  <a:cubicBezTo>
                    <a:pt x="1617434" y="67013"/>
                    <a:pt x="1617780" y="71849"/>
                    <a:pt x="1617088" y="73231"/>
                  </a:cubicBezTo>
                  <a:lnTo>
                    <a:pt x="1606022" y="75995"/>
                  </a:lnTo>
                  <a:cubicBezTo>
                    <a:pt x="1602564" y="77376"/>
                    <a:pt x="1601180" y="80831"/>
                    <a:pt x="1601180" y="83594"/>
                  </a:cubicBezTo>
                  <a:cubicBezTo>
                    <a:pt x="1600489" y="100866"/>
                    <a:pt x="1601180" y="146462"/>
                    <a:pt x="1601872" y="159243"/>
                  </a:cubicBezTo>
                  <a:cubicBezTo>
                    <a:pt x="1601872" y="163734"/>
                    <a:pt x="1603601" y="166152"/>
                    <a:pt x="1607405" y="167534"/>
                  </a:cubicBezTo>
                  <a:cubicBezTo>
                    <a:pt x="1611555" y="168915"/>
                    <a:pt x="1616397" y="169952"/>
                    <a:pt x="1620547" y="170297"/>
                  </a:cubicBezTo>
                  <a:cubicBezTo>
                    <a:pt x="1621584" y="170988"/>
                    <a:pt x="1620547" y="177897"/>
                    <a:pt x="1619509" y="178587"/>
                  </a:cubicBezTo>
                  <a:lnTo>
                    <a:pt x="1590460" y="177897"/>
                  </a:lnTo>
                  <a:lnTo>
                    <a:pt x="1568327" y="178587"/>
                  </a:lnTo>
                  <a:cubicBezTo>
                    <a:pt x="1567289" y="177897"/>
                    <a:pt x="1567289" y="172370"/>
                    <a:pt x="1567635" y="171679"/>
                  </a:cubicBezTo>
                  <a:cubicBezTo>
                    <a:pt x="1578701" y="168225"/>
                    <a:pt x="1580431" y="166152"/>
                    <a:pt x="1580431" y="161661"/>
                  </a:cubicBezTo>
                  <a:lnTo>
                    <a:pt x="1580431" y="101902"/>
                  </a:lnTo>
                  <a:cubicBezTo>
                    <a:pt x="1580431" y="100866"/>
                    <a:pt x="1579393" y="100520"/>
                    <a:pt x="1579047" y="100866"/>
                  </a:cubicBezTo>
                  <a:cubicBezTo>
                    <a:pt x="1571439" y="109847"/>
                    <a:pt x="1538586" y="143699"/>
                    <a:pt x="1530286" y="152680"/>
                  </a:cubicBezTo>
                  <a:cubicBezTo>
                    <a:pt x="1528903" y="153716"/>
                    <a:pt x="1528903" y="155098"/>
                    <a:pt x="1528903" y="157516"/>
                  </a:cubicBezTo>
                  <a:cubicBezTo>
                    <a:pt x="1528903" y="165807"/>
                    <a:pt x="1530632" y="167188"/>
                    <a:pt x="1535819" y="168570"/>
                  </a:cubicBezTo>
                  <a:lnTo>
                    <a:pt x="1546194" y="170643"/>
                  </a:lnTo>
                  <a:cubicBezTo>
                    <a:pt x="1546540" y="171333"/>
                    <a:pt x="1545848" y="177551"/>
                    <a:pt x="1544810" y="178587"/>
                  </a:cubicBezTo>
                  <a:lnTo>
                    <a:pt x="1517144" y="177897"/>
                  </a:lnTo>
                  <a:lnTo>
                    <a:pt x="1490862" y="178587"/>
                  </a:lnTo>
                  <a:cubicBezTo>
                    <a:pt x="1489824" y="177897"/>
                    <a:pt x="1489824" y="171333"/>
                    <a:pt x="1490862" y="170297"/>
                  </a:cubicBezTo>
                  <a:cubicBezTo>
                    <a:pt x="1494320" y="170297"/>
                    <a:pt x="1498816" y="169261"/>
                    <a:pt x="1501236" y="168570"/>
                  </a:cubicBezTo>
                  <a:close/>
                  <a:moveTo>
                    <a:pt x="1673804" y="13472"/>
                  </a:moveTo>
                  <a:cubicBezTo>
                    <a:pt x="1677262" y="25907"/>
                    <a:pt x="1684870" y="31780"/>
                    <a:pt x="1698358" y="31780"/>
                  </a:cubicBezTo>
                  <a:cubicBezTo>
                    <a:pt x="1707003" y="31780"/>
                    <a:pt x="1716341" y="29016"/>
                    <a:pt x="1723603" y="17962"/>
                  </a:cubicBezTo>
                  <a:cubicBezTo>
                    <a:pt x="1725607" y="15958"/>
                    <a:pt x="1727948" y="14321"/>
                    <a:pt x="1730519" y="13126"/>
                  </a:cubicBezTo>
                  <a:cubicBezTo>
                    <a:pt x="1731557" y="13126"/>
                    <a:pt x="1732594" y="14163"/>
                    <a:pt x="1732594" y="14854"/>
                  </a:cubicBezTo>
                  <a:cubicBezTo>
                    <a:pt x="1727942" y="33520"/>
                    <a:pt x="1711044" y="46537"/>
                    <a:pt x="1691787" y="46288"/>
                  </a:cubicBezTo>
                  <a:cubicBezTo>
                    <a:pt x="1676916" y="46288"/>
                    <a:pt x="1662046" y="37997"/>
                    <a:pt x="1662046" y="24871"/>
                  </a:cubicBezTo>
                  <a:cubicBezTo>
                    <a:pt x="1662046" y="21417"/>
                    <a:pt x="1666196" y="15890"/>
                    <a:pt x="1670346" y="12781"/>
                  </a:cubicBezTo>
                  <a:cubicBezTo>
                    <a:pt x="1671037" y="12781"/>
                    <a:pt x="1673804" y="12781"/>
                    <a:pt x="1673804" y="13472"/>
                  </a:cubicBezTo>
                  <a:close/>
                  <a:moveTo>
                    <a:pt x="1641642" y="168570"/>
                  </a:moveTo>
                  <a:cubicBezTo>
                    <a:pt x="1647521" y="166497"/>
                    <a:pt x="1647867" y="164079"/>
                    <a:pt x="1647867" y="155098"/>
                  </a:cubicBezTo>
                  <a:lnTo>
                    <a:pt x="1648213" y="116410"/>
                  </a:lnTo>
                  <a:cubicBezTo>
                    <a:pt x="1648213" y="105011"/>
                    <a:pt x="1648213" y="93957"/>
                    <a:pt x="1647521" y="83594"/>
                  </a:cubicBezTo>
                  <a:cubicBezTo>
                    <a:pt x="1647521" y="78758"/>
                    <a:pt x="1645446" y="76686"/>
                    <a:pt x="1641296" y="75304"/>
                  </a:cubicBezTo>
                  <a:lnTo>
                    <a:pt x="1631959" y="73577"/>
                  </a:lnTo>
                  <a:cubicBezTo>
                    <a:pt x="1631267" y="71849"/>
                    <a:pt x="1631613" y="66668"/>
                    <a:pt x="1632651" y="65632"/>
                  </a:cubicBezTo>
                  <a:cubicBezTo>
                    <a:pt x="1635417" y="65632"/>
                    <a:pt x="1643025" y="66323"/>
                    <a:pt x="1657550" y="66323"/>
                  </a:cubicBezTo>
                  <a:cubicBezTo>
                    <a:pt x="1672766" y="66323"/>
                    <a:pt x="1682449" y="65632"/>
                    <a:pt x="1684525" y="65632"/>
                  </a:cubicBezTo>
                  <a:cubicBezTo>
                    <a:pt x="1685562" y="66668"/>
                    <a:pt x="1685562" y="72540"/>
                    <a:pt x="1685216" y="73577"/>
                  </a:cubicBezTo>
                  <a:lnTo>
                    <a:pt x="1675187" y="75304"/>
                  </a:lnTo>
                  <a:cubicBezTo>
                    <a:pt x="1671383" y="76340"/>
                    <a:pt x="1669308" y="78758"/>
                    <a:pt x="1668962" y="83940"/>
                  </a:cubicBezTo>
                  <a:lnTo>
                    <a:pt x="1668962" y="137827"/>
                  </a:lnTo>
                  <a:cubicBezTo>
                    <a:pt x="1668962" y="138518"/>
                    <a:pt x="1669654" y="139554"/>
                    <a:pt x="1670346" y="138863"/>
                  </a:cubicBezTo>
                  <a:cubicBezTo>
                    <a:pt x="1677954" y="131954"/>
                    <a:pt x="1711153" y="97411"/>
                    <a:pt x="1718761" y="87394"/>
                  </a:cubicBezTo>
                  <a:cubicBezTo>
                    <a:pt x="1719453" y="86358"/>
                    <a:pt x="1720145" y="85321"/>
                    <a:pt x="1720145" y="83594"/>
                  </a:cubicBezTo>
                  <a:cubicBezTo>
                    <a:pt x="1720145" y="78758"/>
                    <a:pt x="1719107" y="76686"/>
                    <a:pt x="1714612" y="75304"/>
                  </a:cubicBezTo>
                  <a:lnTo>
                    <a:pt x="1706312" y="73577"/>
                  </a:lnTo>
                  <a:cubicBezTo>
                    <a:pt x="1705620" y="72195"/>
                    <a:pt x="1706312" y="66668"/>
                    <a:pt x="1707349" y="65632"/>
                  </a:cubicBezTo>
                  <a:lnTo>
                    <a:pt x="1731557" y="66323"/>
                  </a:lnTo>
                  <a:lnTo>
                    <a:pt x="1757494" y="65632"/>
                  </a:lnTo>
                  <a:cubicBezTo>
                    <a:pt x="1758186" y="67013"/>
                    <a:pt x="1758186" y="71849"/>
                    <a:pt x="1757494" y="73231"/>
                  </a:cubicBezTo>
                  <a:lnTo>
                    <a:pt x="1746427" y="75995"/>
                  </a:lnTo>
                  <a:cubicBezTo>
                    <a:pt x="1742969" y="77376"/>
                    <a:pt x="1741586" y="80831"/>
                    <a:pt x="1741586" y="83594"/>
                  </a:cubicBezTo>
                  <a:cubicBezTo>
                    <a:pt x="1741240" y="100866"/>
                    <a:pt x="1741586" y="146462"/>
                    <a:pt x="1742278" y="159243"/>
                  </a:cubicBezTo>
                  <a:cubicBezTo>
                    <a:pt x="1742278" y="163734"/>
                    <a:pt x="1744353" y="166152"/>
                    <a:pt x="1747811" y="167534"/>
                  </a:cubicBezTo>
                  <a:cubicBezTo>
                    <a:pt x="1752307" y="168915"/>
                    <a:pt x="1756802" y="169952"/>
                    <a:pt x="1761298" y="170297"/>
                  </a:cubicBezTo>
                  <a:cubicBezTo>
                    <a:pt x="1761990" y="170988"/>
                    <a:pt x="1760952" y="177897"/>
                    <a:pt x="1759915" y="178587"/>
                  </a:cubicBezTo>
                  <a:lnTo>
                    <a:pt x="1730865" y="177897"/>
                  </a:lnTo>
                  <a:lnTo>
                    <a:pt x="1708732" y="178587"/>
                  </a:lnTo>
                  <a:cubicBezTo>
                    <a:pt x="1708041" y="177897"/>
                    <a:pt x="1708041" y="172370"/>
                    <a:pt x="1708386" y="171679"/>
                  </a:cubicBezTo>
                  <a:cubicBezTo>
                    <a:pt x="1719107" y="168225"/>
                    <a:pt x="1720836" y="166152"/>
                    <a:pt x="1720836" y="161661"/>
                  </a:cubicBezTo>
                  <a:lnTo>
                    <a:pt x="1720836" y="101902"/>
                  </a:lnTo>
                  <a:cubicBezTo>
                    <a:pt x="1720836" y="100866"/>
                    <a:pt x="1720145" y="100520"/>
                    <a:pt x="1719453" y="100866"/>
                  </a:cubicBezTo>
                  <a:cubicBezTo>
                    <a:pt x="1711845" y="109847"/>
                    <a:pt x="1679337" y="143699"/>
                    <a:pt x="1671037" y="152680"/>
                  </a:cubicBezTo>
                  <a:cubicBezTo>
                    <a:pt x="1669654" y="153716"/>
                    <a:pt x="1669308" y="155098"/>
                    <a:pt x="1669308" y="157516"/>
                  </a:cubicBezTo>
                  <a:cubicBezTo>
                    <a:pt x="1669308" y="165807"/>
                    <a:pt x="1671037" y="167188"/>
                    <a:pt x="1676225" y="168570"/>
                  </a:cubicBezTo>
                  <a:lnTo>
                    <a:pt x="1686599" y="170643"/>
                  </a:lnTo>
                  <a:cubicBezTo>
                    <a:pt x="1686945" y="171333"/>
                    <a:pt x="1686254" y="177551"/>
                    <a:pt x="1685562" y="178587"/>
                  </a:cubicBezTo>
                  <a:lnTo>
                    <a:pt x="1657550" y="177897"/>
                  </a:lnTo>
                  <a:lnTo>
                    <a:pt x="1631267" y="178587"/>
                  </a:lnTo>
                  <a:cubicBezTo>
                    <a:pt x="1630575" y="177897"/>
                    <a:pt x="1630575" y="171333"/>
                    <a:pt x="1631267" y="170297"/>
                  </a:cubicBezTo>
                  <a:cubicBezTo>
                    <a:pt x="1634725" y="170297"/>
                    <a:pt x="1639567" y="169261"/>
                    <a:pt x="1641642" y="168570"/>
                  </a:cubicBezTo>
                  <a:close/>
                  <a:moveTo>
                    <a:pt x="80580" y="420043"/>
                  </a:moveTo>
                  <a:cubicBezTo>
                    <a:pt x="80580" y="420734"/>
                    <a:pt x="81272" y="421770"/>
                    <a:pt x="81963" y="421770"/>
                  </a:cubicBezTo>
                  <a:cubicBezTo>
                    <a:pt x="91992" y="421425"/>
                    <a:pt x="116892" y="415553"/>
                    <a:pt x="116892" y="375828"/>
                  </a:cubicBezTo>
                  <a:cubicBezTo>
                    <a:pt x="116892" y="350957"/>
                    <a:pt x="105134" y="329195"/>
                    <a:pt x="81963" y="324704"/>
                  </a:cubicBezTo>
                  <a:cubicBezTo>
                    <a:pt x="81272" y="324704"/>
                    <a:pt x="80580" y="324704"/>
                    <a:pt x="80580" y="326086"/>
                  </a:cubicBezTo>
                  <a:close/>
                  <a:moveTo>
                    <a:pt x="59830" y="326086"/>
                  </a:moveTo>
                  <a:cubicBezTo>
                    <a:pt x="59830" y="325395"/>
                    <a:pt x="58793" y="324014"/>
                    <a:pt x="58447" y="324014"/>
                  </a:cubicBezTo>
                  <a:cubicBezTo>
                    <a:pt x="42539" y="324014"/>
                    <a:pt x="23864" y="334376"/>
                    <a:pt x="23864" y="365465"/>
                  </a:cubicBezTo>
                  <a:cubicBezTo>
                    <a:pt x="23864" y="398972"/>
                    <a:pt x="43231" y="415553"/>
                    <a:pt x="59484" y="420043"/>
                  </a:cubicBezTo>
                  <a:lnTo>
                    <a:pt x="59830" y="326086"/>
                  </a:lnTo>
                  <a:close/>
                  <a:moveTo>
                    <a:pt x="50147" y="486711"/>
                  </a:moveTo>
                  <a:cubicBezTo>
                    <a:pt x="56026" y="484639"/>
                    <a:pt x="57755" y="482221"/>
                    <a:pt x="58793" y="474967"/>
                  </a:cubicBezTo>
                  <a:lnTo>
                    <a:pt x="59484" y="432133"/>
                  </a:lnTo>
                  <a:cubicBezTo>
                    <a:pt x="29743" y="430406"/>
                    <a:pt x="2" y="413135"/>
                    <a:pt x="2" y="369956"/>
                  </a:cubicBezTo>
                  <a:cubicBezTo>
                    <a:pt x="-344" y="329540"/>
                    <a:pt x="39426" y="317105"/>
                    <a:pt x="58447" y="313996"/>
                  </a:cubicBezTo>
                  <a:lnTo>
                    <a:pt x="59484" y="311924"/>
                  </a:lnTo>
                  <a:cubicBezTo>
                    <a:pt x="59484" y="295688"/>
                    <a:pt x="59484" y="281526"/>
                    <a:pt x="58793" y="277380"/>
                  </a:cubicBezTo>
                  <a:cubicBezTo>
                    <a:pt x="58447" y="273926"/>
                    <a:pt x="57409" y="271163"/>
                    <a:pt x="42885" y="268745"/>
                  </a:cubicBezTo>
                  <a:cubicBezTo>
                    <a:pt x="42193" y="267363"/>
                    <a:pt x="42193" y="261836"/>
                    <a:pt x="42885" y="261836"/>
                  </a:cubicBezTo>
                  <a:cubicBezTo>
                    <a:pt x="55833" y="260685"/>
                    <a:pt x="68601" y="258018"/>
                    <a:pt x="80926" y="253891"/>
                  </a:cubicBezTo>
                  <a:cubicBezTo>
                    <a:pt x="81617" y="254237"/>
                    <a:pt x="81963" y="255273"/>
                    <a:pt x="81963" y="255964"/>
                  </a:cubicBezTo>
                  <a:cubicBezTo>
                    <a:pt x="80926" y="261145"/>
                    <a:pt x="80580" y="283253"/>
                    <a:pt x="80234" y="315723"/>
                  </a:cubicBezTo>
                  <a:cubicBezTo>
                    <a:pt x="83692" y="314687"/>
                    <a:pt x="88534" y="314342"/>
                    <a:pt x="92338" y="314342"/>
                  </a:cubicBezTo>
                  <a:cubicBezTo>
                    <a:pt x="116892" y="317796"/>
                    <a:pt x="140754" y="335067"/>
                    <a:pt x="140754" y="370301"/>
                  </a:cubicBezTo>
                  <a:cubicBezTo>
                    <a:pt x="140754" y="392754"/>
                    <a:pt x="129341" y="410026"/>
                    <a:pt x="116200" y="418661"/>
                  </a:cubicBezTo>
                  <a:cubicBezTo>
                    <a:pt x="105826" y="426219"/>
                    <a:pt x="93677" y="430978"/>
                    <a:pt x="80926" y="432479"/>
                  </a:cubicBezTo>
                  <a:cubicBezTo>
                    <a:pt x="80234" y="432479"/>
                    <a:pt x="79888" y="433170"/>
                    <a:pt x="79888" y="433860"/>
                  </a:cubicBezTo>
                  <a:lnTo>
                    <a:pt x="79888" y="471858"/>
                  </a:lnTo>
                  <a:cubicBezTo>
                    <a:pt x="80234" y="480839"/>
                    <a:pt x="82655" y="482911"/>
                    <a:pt x="90955" y="484639"/>
                  </a:cubicBezTo>
                  <a:lnTo>
                    <a:pt x="104096" y="486366"/>
                  </a:lnTo>
                  <a:cubicBezTo>
                    <a:pt x="104788" y="487057"/>
                    <a:pt x="104096" y="494656"/>
                    <a:pt x="103059" y="495002"/>
                  </a:cubicBezTo>
                  <a:lnTo>
                    <a:pt x="80580" y="495002"/>
                  </a:lnTo>
                  <a:cubicBezTo>
                    <a:pt x="64326" y="495002"/>
                    <a:pt x="43231" y="497420"/>
                    <a:pt x="39081" y="497765"/>
                  </a:cubicBezTo>
                  <a:cubicBezTo>
                    <a:pt x="38043" y="497074"/>
                    <a:pt x="37697" y="490166"/>
                    <a:pt x="38735" y="489475"/>
                  </a:cubicBezTo>
                  <a:lnTo>
                    <a:pt x="49801" y="486711"/>
                  </a:lnTo>
                  <a:close/>
                  <a:moveTo>
                    <a:pt x="219602" y="373410"/>
                  </a:moveTo>
                  <a:cubicBezTo>
                    <a:pt x="209227" y="376864"/>
                    <a:pt x="191244" y="382737"/>
                    <a:pt x="186057" y="386536"/>
                  </a:cubicBezTo>
                  <a:cubicBezTo>
                    <a:pt x="185020" y="386882"/>
                    <a:pt x="183290" y="392409"/>
                    <a:pt x="183290" y="395518"/>
                  </a:cubicBezTo>
                  <a:cubicBezTo>
                    <a:pt x="183290" y="406571"/>
                    <a:pt x="190899" y="414516"/>
                    <a:pt x="203003" y="414516"/>
                  </a:cubicBezTo>
                  <a:cubicBezTo>
                    <a:pt x="206461" y="414516"/>
                    <a:pt x="212686" y="413135"/>
                    <a:pt x="217181" y="410026"/>
                  </a:cubicBezTo>
                  <a:cubicBezTo>
                    <a:pt x="219256" y="408989"/>
                    <a:pt x="220294" y="406571"/>
                    <a:pt x="220640" y="403463"/>
                  </a:cubicBezTo>
                  <a:lnTo>
                    <a:pt x="220986" y="374792"/>
                  </a:lnTo>
                  <a:cubicBezTo>
                    <a:pt x="220986" y="374446"/>
                    <a:pt x="220294" y="373065"/>
                    <a:pt x="219602" y="373410"/>
                  </a:cubicBezTo>
                  <a:close/>
                  <a:moveTo>
                    <a:pt x="217181" y="338176"/>
                  </a:moveTo>
                  <a:cubicBezTo>
                    <a:pt x="212340" y="331268"/>
                    <a:pt x="204040" y="327468"/>
                    <a:pt x="195740" y="327468"/>
                  </a:cubicBezTo>
                  <a:cubicBezTo>
                    <a:pt x="189515" y="327468"/>
                    <a:pt x="185711" y="329195"/>
                    <a:pt x="184328" y="330231"/>
                  </a:cubicBezTo>
                  <a:cubicBezTo>
                    <a:pt x="181215" y="332304"/>
                    <a:pt x="176374" y="341285"/>
                    <a:pt x="172570" y="350612"/>
                  </a:cubicBezTo>
                  <a:cubicBezTo>
                    <a:pt x="171532" y="351648"/>
                    <a:pt x="163924" y="347157"/>
                    <a:pt x="164270" y="344739"/>
                  </a:cubicBezTo>
                  <a:cubicBezTo>
                    <a:pt x="164962" y="340940"/>
                    <a:pt x="169112" y="329886"/>
                    <a:pt x="171187" y="328159"/>
                  </a:cubicBezTo>
                  <a:cubicBezTo>
                    <a:pt x="182945" y="319868"/>
                    <a:pt x="200582" y="312614"/>
                    <a:pt x="207844" y="312614"/>
                  </a:cubicBezTo>
                  <a:cubicBezTo>
                    <a:pt x="220294" y="312614"/>
                    <a:pt x="229285" y="318487"/>
                    <a:pt x="235510" y="327813"/>
                  </a:cubicBezTo>
                  <a:cubicBezTo>
                    <a:pt x="240352" y="335413"/>
                    <a:pt x="242427" y="345085"/>
                    <a:pt x="242427" y="355448"/>
                  </a:cubicBezTo>
                  <a:cubicBezTo>
                    <a:pt x="242427" y="369956"/>
                    <a:pt x="241044" y="391718"/>
                    <a:pt x="241044" y="403117"/>
                  </a:cubicBezTo>
                  <a:cubicBezTo>
                    <a:pt x="241044" y="408989"/>
                    <a:pt x="243118" y="414171"/>
                    <a:pt x="251418" y="414171"/>
                  </a:cubicBezTo>
                  <a:cubicBezTo>
                    <a:pt x="256260" y="414171"/>
                    <a:pt x="258335" y="414171"/>
                    <a:pt x="261793" y="412789"/>
                  </a:cubicBezTo>
                  <a:cubicBezTo>
                    <a:pt x="261793" y="414171"/>
                    <a:pt x="261101" y="420389"/>
                    <a:pt x="260410" y="421425"/>
                  </a:cubicBezTo>
                  <a:cubicBezTo>
                    <a:pt x="254273" y="427586"/>
                    <a:pt x="245940" y="431065"/>
                    <a:pt x="237239" y="431097"/>
                  </a:cubicBezTo>
                  <a:cubicBezTo>
                    <a:pt x="229285" y="431097"/>
                    <a:pt x="224790" y="427988"/>
                    <a:pt x="223061" y="424188"/>
                  </a:cubicBezTo>
                  <a:cubicBezTo>
                    <a:pt x="221677" y="422116"/>
                    <a:pt x="221331" y="419007"/>
                    <a:pt x="220640" y="416934"/>
                  </a:cubicBezTo>
                  <a:cubicBezTo>
                    <a:pt x="220640" y="416589"/>
                    <a:pt x="219948" y="416243"/>
                    <a:pt x="219602" y="416589"/>
                  </a:cubicBezTo>
                  <a:cubicBezTo>
                    <a:pt x="209700" y="423961"/>
                    <a:pt x="198215" y="428928"/>
                    <a:pt x="186057" y="431097"/>
                  </a:cubicBezTo>
                  <a:cubicBezTo>
                    <a:pt x="180870" y="431097"/>
                    <a:pt x="174991" y="428333"/>
                    <a:pt x="170495" y="424188"/>
                  </a:cubicBezTo>
                  <a:cubicBezTo>
                    <a:pt x="164405" y="417340"/>
                    <a:pt x="161077" y="408477"/>
                    <a:pt x="161158" y="399317"/>
                  </a:cubicBezTo>
                  <a:cubicBezTo>
                    <a:pt x="161158" y="394136"/>
                    <a:pt x="164616" y="385500"/>
                    <a:pt x="165999" y="383428"/>
                  </a:cubicBezTo>
                  <a:cubicBezTo>
                    <a:pt x="175336" y="378246"/>
                    <a:pt x="208536" y="370301"/>
                    <a:pt x="219256" y="365120"/>
                  </a:cubicBezTo>
                  <a:cubicBezTo>
                    <a:pt x="219948" y="364774"/>
                    <a:pt x="220986" y="363047"/>
                    <a:pt x="220986" y="362356"/>
                  </a:cubicBezTo>
                  <a:cubicBezTo>
                    <a:pt x="221677" y="359593"/>
                    <a:pt x="220986" y="356484"/>
                    <a:pt x="220986" y="354757"/>
                  </a:cubicBezTo>
                  <a:cubicBezTo>
                    <a:pt x="220986" y="348885"/>
                    <a:pt x="220294" y="343012"/>
                    <a:pt x="217181" y="338176"/>
                  </a:cubicBezTo>
                  <a:close/>
                  <a:moveTo>
                    <a:pt x="279776" y="418661"/>
                  </a:moveTo>
                  <a:cubicBezTo>
                    <a:pt x="283926" y="417971"/>
                    <a:pt x="285655" y="415898"/>
                    <a:pt x="286001" y="411753"/>
                  </a:cubicBezTo>
                  <a:cubicBezTo>
                    <a:pt x="286693" y="407608"/>
                    <a:pt x="286693" y="385155"/>
                    <a:pt x="286693" y="369265"/>
                  </a:cubicBezTo>
                  <a:lnTo>
                    <a:pt x="286001" y="333686"/>
                  </a:lnTo>
                  <a:cubicBezTo>
                    <a:pt x="286001" y="329195"/>
                    <a:pt x="283926" y="326777"/>
                    <a:pt x="279430" y="325395"/>
                  </a:cubicBezTo>
                  <a:lnTo>
                    <a:pt x="270439" y="323668"/>
                  </a:lnTo>
                  <a:cubicBezTo>
                    <a:pt x="269747" y="321596"/>
                    <a:pt x="270093" y="316760"/>
                    <a:pt x="271130" y="315723"/>
                  </a:cubicBezTo>
                  <a:cubicBezTo>
                    <a:pt x="273897" y="315723"/>
                    <a:pt x="281505" y="316414"/>
                    <a:pt x="296030" y="316414"/>
                  </a:cubicBezTo>
                  <a:cubicBezTo>
                    <a:pt x="311246" y="316414"/>
                    <a:pt x="320584" y="315723"/>
                    <a:pt x="323004" y="315723"/>
                  </a:cubicBezTo>
                  <a:cubicBezTo>
                    <a:pt x="324042" y="316760"/>
                    <a:pt x="324042" y="322632"/>
                    <a:pt x="323350" y="323668"/>
                  </a:cubicBezTo>
                  <a:lnTo>
                    <a:pt x="313667" y="325395"/>
                  </a:lnTo>
                  <a:cubicBezTo>
                    <a:pt x="309863" y="326086"/>
                    <a:pt x="307788" y="328504"/>
                    <a:pt x="307442" y="332995"/>
                  </a:cubicBezTo>
                  <a:lnTo>
                    <a:pt x="307442" y="367538"/>
                  </a:lnTo>
                  <a:cubicBezTo>
                    <a:pt x="318509" y="367192"/>
                    <a:pt x="323696" y="365465"/>
                    <a:pt x="327154" y="361665"/>
                  </a:cubicBezTo>
                  <a:cubicBezTo>
                    <a:pt x="331304" y="357866"/>
                    <a:pt x="335800" y="348885"/>
                    <a:pt x="338913" y="342667"/>
                  </a:cubicBezTo>
                  <a:cubicBezTo>
                    <a:pt x="351362" y="315032"/>
                    <a:pt x="360354" y="312614"/>
                    <a:pt x="367616" y="312614"/>
                  </a:cubicBezTo>
                  <a:cubicBezTo>
                    <a:pt x="372112" y="312614"/>
                    <a:pt x="375570" y="314342"/>
                    <a:pt x="377991" y="317105"/>
                  </a:cubicBezTo>
                  <a:cubicBezTo>
                    <a:pt x="378337" y="319868"/>
                    <a:pt x="375916" y="332304"/>
                    <a:pt x="374533" y="336104"/>
                  </a:cubicBezTo>
                  <a:cubicBezTo>
                    <a:pt x="374533" y="336794"/>
                    <a:pt x="373495" y="337485"/>
                    <a:pt x="372804" y="336794"/>
                  </a:cubicBezTo>
                  <a:cubicBezTo>
                    <a:pt x="368654" y="335413"/>
                    <a:pt x="363120" y="333686"/>
                    <a:pt x="360700" y="333686"/>
                  </a:cubicBezTo>
                  <a:cubicBezTo>
                    <a:pt x="356204" y="333686"/>
                    <a:pt x="352400" y="335758"/>
                    <a:pt x="346175" y="347848"/>
                  </a:cubicBezTo>
                  <a:cubicBezTo>
                    <a:pt x="342765" y="355404"/>
                    <a:pt x="338216" y="362394"/>
                    <a:pt x="332688" y="368574"/>
                  </a:cubicBezTo>
                  <a:cubicBezTo>
                    <a:pt x="336838" y="369956"/>
                    <a:pt x="340987" y="374446"/>
                    <a:pt x="343062" y="377555"/>
                  </a:cubicBezTo>
                  <a:cubicBezTo>
                    <a:pt x="350671" y="387573"/>
                    <a:pt x="358625" y="400008"/>
                    <a:pt x="365887" y="409680"/>
                  </a:cubicBezTo>
                  <a:cubicBezTo>
                    <a:pt x="372804" y="418316"/>
                    <a:pt x="376608" y="419352"/>
                    <a:pt x="390441" y="420043"/>
                  </a:cubicBezTo>
                  <a:cubicBezTo>
                    <a:pt x="391478" y="421770"/>
                    <a:pt x="390787" y="426952"/>
                    <a:pt x="390095" y="427988"/>
                  </a:cubicBezTo>
                  <a:cubicBezTo>
                    <a:pt x="386637" y="428679"/>
                    <a:pt x="376262" y="429370"/>
                    <a:pt x="365887" y="429370"/>
                  </a:cubicBezTo>
                  <a:cubicBezTo>
                    <a:pt x="357933" y="429370"/>
                    <a:pt x="352746" y="427643"/>
                    <a:pt x="347558" y="421079"/>
                  </a:cubicBezTo>
                  <a:cubicBezTo>
                    <a:pt x="339604" y="410717"/>
                    <a:pt x="334071" y="402081"/>
                    <a:pt x="325079" y="387573"/>
                  </a:cubicBezTo>
                  <a:cubicBezTo>
                    <a:pt x="320238" y="379628"/>
                    <a:pt x="315396" y="374792"/>
                    <a:pt x="307788" y="374792"/>
                  </a:cubicBezTo>
                  <a:lnTo>
                    <a:pt x="307788" y="410717"/>
                  </a:lnTo>
                  <a:cubicBezTo>
                    <a:pt x="308480" y="415207"/>
                    <a:pt x="310209" y="417625"/>
                    <a:pt x="314705" y="418661"/>
                  </a:cubicBezTo>
                  <a:cubicBezTo>
                    <a:pt x="318163" y="419698"/>
                    <a:pt x="321275" y="420043"/>
                    <a:pt x="325079" y="420389"/>
                  </a:cubicBezTo>
                  <a:cubicBezTo>
                    <a:pt x="325425" y="422461"/>
                    <a:pt x="324734" y="427297"/>
                    <a:pt x="323696" y="428679"/>
                  </a:cubicBezTo>
                  <a:lnTo>
                    <a:pt x="299142" y="427643"/>
                  </a:lnTo>
                  <a:cubicBezTo>
                    <a:pt x="288768" y="427643"/>
                    <a:pt x="272168" y="428679"/>
                    <a:pt x="270093" y="428679"/>
                  </a:cubicBezTo>
                  <a:cubicBezTo>
                    <a:pt x="268710" y="427643"/>
                    <a:pt x="268710" y="421770"/>
                    <a:pt x="269401" y="420389"/>
                  </a:cubicBezTo>
                  <a:cubicBezTo>
                    <a:pt x="272860" y="420389"/>
                    <a:pt x="276318" y="419698"/>
                    <a:pt x="279776" y="418661"/>
                  </a:cubicBezTo>
                  <a:close/>
                  <a:moveTo>
                    <a:pt x="388366" y="315723"/>
                  </a:moveTo>
                  <a:cubicBezTo>
                    <a:pt x="393207" y="315723"/>
                    <a:pt x="403582" y="316760"/>
                    <a:pt x="415686" y="316760"/>
                  </a:cubicBezTo>
                  <a:cubicBezTo>
                    <a:pt x="427790" y="316760"/>
                    <a:pt x="439894" y="315723"/>
                    <a:pt x="444390" y="315723"/>
                  </a:cubicBezTo>
                  <a:cubicBezTo>
                    <a:pt x="445427" y="316760"/>
                    <a:pt x="445773" y="322632"/>
                    <a:pt x="445081" y="324014"/>
                  </a:cubicBezTo>
                  <a:lnTo>
                    <a:pt x="434707" y="326086"/>
                  </a:lnTo>
                  <a:cubicBezTo>
                    <a:pt x="432286" y="327122"/>
                    <a:pt x="431940" y="329886"/>
                    <a:pt x="432286" y="330922"/>
                  </a:cubicBezTo>
                  <a:cubicBezTo>
                    <a:pt x="437127" y="347157"/>
                    <a:pt x="455456" y="394827"/>
                    <a:pt x="457531" y="398627"/>
                  </a:cubicBezTo>
                  <a:lnTo>
                    <a:pt x="458569" y="398627"/>
                  </a:lnTo>
                  <a:cubicBezTo>
                    <a:pt x="468560" y="378095"/>
                    <a:pt x="476328" y="356556"/>
                    <a:pt x="481739" y="334376"/>
                  </a:cubicBezTo>
                  <a:cubicBezTo>
                    <a:pt x="482431" y="331268"/>
                    <a:pt x="482431" y="327813"/>
                    <a:pt x="476897" y="326086"/>
                  </a:cubicBezTo>
                  <a:cubicBezTo>
                    <a:pt x="472925" y="325071"/>
                    <a:pt x="468877" y="324378"/>
                    <a:pt x="464793" y="324014"/>
                  </a:cubicBezTo>
                  <a:cubicBezTo>
                    <a:pt x="463756" y="322286"/>
                    <a:pt x="464793" y="317105"/>
                    <a:pt x="465831" y="315723"/>
                  </a:cubicBezTo>
                  <a:cubicBezTo>
                    <a:pt x="469289" y="315723"/>
                    <a:pt x="480010" y="316760"/>
                    <a:pt x="490039" y="316760"/>
                  </a:cubicBezTo>
                  <a:cubicBezTo>
                    <a:pt x="500414" y="316760"/>
                    <a:pt x="508368" y="316069"/>
                    <a:pt x="516322" y="315723"/>
                  </a:cubicBezTo>
                  <a:cubicBezTo>
                    <a:pt x="517359" y="317105"/>
                    <a:pt x="517359" y="322632"/>
                    <a:pt x="516322" y="324014"/>
                  </a:cubicBezTo>
                  <a:cubicBezTo>
                    <a:pt x="512172" y="324704"/>
                    <a:pt x="509405" y="325050"/>
                    <a:pt x="506293" y="326086"/>
                  </a:cubicBezTo>
                  <a:cubicBezTo>
                    <a:pt x="501105" y="327813"/>
                    <a:pt x="497993" y="331613"/>
                    <a:pt x="495226" y="338867"/>
                  </a:cubicBezTo>
                  <a:cubicBezTo>
                    <a:pt x="474808" y="393658"/>
                    <a:pt x="449700" y="446590"/>
                    <a:pt x="420182" y="497074"/>
                  </a:cubicBezTo>
                  <a:lnTo>
                    <a:pt x="418107" y="498110"/>
                  </a:lnTo>
                  <a:cubicBezTo>
                    <a:pt x="414303" y="497420"/>
                    <a:pt x="406003" y="492929"/>
                    <a:pt x="403582" y="490511"/>
                  </a:cubicBezTo>
                  <a:cubicBezTo>
                    <a:pt x="403236" y="489820"/>
                    <a:pt x="402890" y="486711"/>
                    <a:pt x="403236" y="486020"/>
                  </a:cubicBezTo>
                  <a:cubicBezTo>
                    <a:pt x="412574" y="474621"/>
                    <a:pt x="434361" y="446641"/>
                    <a:pt x="444735" y="424534"/>
                  </a:cubicBezTo>
                  <a:lnTo>
                    <a:pt x="442315" y="419352"/>
                  </a:lnTo>
                  <a:cubicBezTo>
                    <a:pt x="433599" y="396561"/>
                    <a:pt x="424607" y="373876"/>
                    <a:pt x="415340" y="351303"/>
                  </a:cubicBezTo>
                  <a:cubicBezTo>
                    <a:pt x="408078" y="332995"/>
                    <a:pt x="404965" y="327813"/>
                    <a:pt x="397011" y="325741"/>
                  </a:cubicBezTo>
                  <a:lnTo>
                    <a:pt x="387328" y="324014"/>
                  </a:lnTo>
                  <a:cubicBezTo>
                    <a:pt x="386637" y="322286"/>
                    <a:pt x="387328" y="316414"/>
                    <a:pt x="388366" y="315723"/>
                  </a:cubicBezTo>
                  <a:close/>
                  <a:moveTo>
                    <a:pt x="518051" y="407262"/>
                  </a:moveTo>
                  <a:cubicBezTo>
                    <a:pt x="523930" y="395172"/>
                    <a:pt x="538800" y="357175"/>
                    <a:pt x="546409" y="335758"/>
                  </a:cubicBezTo>
                  <a:cubicBezTo>
                    <a:pt x="547792" y="331958"/>
                    <a:pt x="548138" y="329886"/>
                    <a:pt x="545717" y="324704"/>
                  </a:cubicBezTo>
                  <a:cubicBezTo>
                    <a:pt x="545717" y="324014"/>
                    <a:pt x="545717" y="323323"/>
                    <a:pt x="546409" y="322632"/>
                  </a:cubicBezTo>
                  <a:cubicBezTo>
                    <a:pt x="549521" y="320214"/>
                    <a:pt x="561279" y="312614"/>
                    <a:pt x="563008" y="312614"/>
                  </a:cubicBezTo>
                  <a:lnTo>
                    <a:pt x="565083" y="313996"/>
                  </a:lnTo>
                  <a:cubicBezTo>
                    <a:pt x="574421" y="339903"/>
                    <a:pt x="594824" y="391372"/>
                    <a:pt x="601741" y="405881"/>
                  </a:cubicBezTo>
                  <a:cubicBezTo>
                    <a:pt x="607620" y="417280"/>
                    <a:pt x="608657" y="418316"/>
                    <a:pt x="623874" y="420389"/>
                  </a:cubicBezTo>
                  <a:cubicBezTo>
                    <a:pt x="624220" y="421425"/>
                    <a:pt x="623874" y="427643"/>
                    <a:pt x="622836" y="428679"/>
                  </a:cubicBezTo>
                  <a:lnTo>
                    <a:pt x="594824" y="427643"/>
                  </a:lnTo>
                  <a:cubicBezTo>
                    <a:pt x="586179" y="427643"/>
                    <a:pt x="576496" y="428333"/>
                    <a:pt x="570962" y="428679"/>
                  </a:cubicBezTo>
                  <a:cubicBezTo>
                    <a:pt x="570271" y="427988"/>
                    <a:pt x="569579" y="421770"/>
                    <a:pt x="570271" y="420734"/>
                  </a:cubicBezTo>
                  <a:cubicBezTo>
                    <a:pt x="572346" y="420043"/>
                    <a:pt x="576496" y="419352"/>
                    <a:pt x="578570" y="417971"/>
                  </a:cubicBezTo>
                  <a:cubicBezTo>
                    <a:pt x="579954" y="417280"/>
                    <a:pt x="580991" y="415553"/>
                    <a:pt x="579954" y="412789"/>
                  </a:cubicBezTo>
                  <a:lnTo>
                    <a:pt x="553671" y="347157"/>
                  </a:lnTo>
                  <a:cubicBezTo>
                    <a:pt x="553671" y="346467"/>
                    <a:pt x="552633" y="346812"/>
                    <a:pt x="552288" y="347157"/>
                  </a:cubicBezTo>
                  <a:cubicBezTo>
                    <a:pt x="549867" y="353030"/>
                    <a:pt x="536034" y="392063"/>
                    <a:pt x="532576" y="403463"/>
                  </a:cubicBezTo>
                  <a:cubicBezTo>
                    <a:pt x="529117" y="414516"/>
                    <a:pt x="530501" y="416934"/>
                    <a:pt x="536034" y="418316"/>
                  </a:cubicBezTo>
                  <a:lnTo>
                    <a:pt x="545717" y="420389"/>
                  </a:lnTo>
                  <a:cubicBezTo>
                    <a:pt x="546409" y="421079"/>
                    <a:pt x="545717" y="427988"/>
                    <a:pt x="545025" y="428679"/>
                  </a:cubicBezTo>
                  <a:lnTo>
                    <a:pt x="519088" y="427643"/>
                  </a:lnTo>
                  <a:cubicBezTo>
                    <a:pt x="511480" y="427643"/>
                    <a:pt x="502834" y="428679"/>
                    <a:pt x="497647" y="428679"/>
                  </a:cubicBezTo>
                  <a:cubicBezTo>
                    <a:pt x="496609" y="427643"/>
                    <a:pt x="496609" y="421425"/>
                    <a:pt x="497301" y="420389"/>
                  </a:cubicBezTo>
                  <a:cubicBezTo>
                    <a:pt x="511826" y="418316"/>
                    <a:pt x="513901" y="415898"/>
                    <a:pt x="518051" y="407608"/>
                  </a:cubicBezTo>
                  <a:close/>
                  <a:moveTo>
                    <a:pt x="665027" y="410717"/>
                  </a:moveTo>
                  <a:cubicBezTo>
                    <a:pt x="665373" y="416243"/>
                    <a:pt x="674365" y="421079"/>
                    <a:pt x="679898" y="421079"/>
                  </a:cubicBezTo>
                  <a:cubicBezTo>
                    <a:pt x="694077" y="421079"/>
                    <a:pt x="704106" y="410371"/>
                    <a:pt x="704106" y="393445"/>
                  </a:cubicBezTo>
                  <a:cubicBezTo>
                    <a:pt x="704106" y="373065"/>
                    <a:pt x="689581" y="364083"/>
                    <a:pt x="664681" y="364774"/>
                  </a:cubicBezTo>
                  <a:lnTo>
                    <a:pt x="664681" y="411062"/>
                  </a:lnTo>
                  <a:close/>
                  <a:moveTo>
                    <a:pt x="636324" y="419007"/>
                  </a:moveTo>
                  <a:cubicBezTo>
                    <a:pt x="642548" y="417625"/>
                    <a:pt x="643240" y="414171"/>
                    <a:pt x="643240" y="407953"/>
                  </a:cubicBezTo>
                  <a:cubicBezTo>
                    <a:pt x="643932" y="397590"/>
                    <a:pt x="643932" y="381355"/>
                    <a:pt x="643932" y="365811"/>
                  </a:cubicBezTo>
                  <a:lnTo>
                    <a:pt x="643586" y="333340"/>
                  </a:lnTo>
                  <a:cubicBezTo>
                    <a:pt x="643240" y="328504"/>
                    <a:pt x="641165" y="326432"/>
                    <a:pt x="637015" y="325395"/>
                  </a:cubicBezTo>
                  <a:lnTo>
                    <a:pt x="627332" y="323668"/>
                  </a:lnTo>
                  <a:cubicBezTo>
                    <a:pt x="626986" y="321596"/>
                    <a:pt x="627332" y="316760"/>
                    <a:pt x="628369" y="315723"/>
                  </a:cubicBezTo>
                  <a:cubicBezTo>
                    <a:pt x="631136" y="315723"/>
                    <a:pt x="638744" y="316414"/>
                    <a:pt x="652923" y="316414"/>
                  </a:cubicBezTo>
                  <a:cubicBezTo>
                    <a:pt x="668140" y="316414"/>
                    <a:pt x="677477" y="315723"/>
                    <a:pt x="679898" y="315723"/>
                  </a:cubicBezTo>
                  <a:cubicBezTo>
                    <a:pt x="680589" y="316760"/>
                    <a:pt x="680935" y="322632"/>
                    <a:pt x="679898" y="323668"/>
                  </a:cubicBezTo>
                  <a:lnTo>
                    <a:pt x="670906" y="325395"/>
                  </a:lnTo>
                  <a:cubicBezTo>
                    <a:pt x="667448" y="326086"/>
                    <a:pt x="665027" y="327813"/>
                    <a:pt x="664681" y="334376"/>
                  </a:cubicBezTo>
                  <a:lnTo>
                    <a:pt x="664681" y="356484"/>
                  </a:lnTo>
                  <a:cubicBezTo>
                    <a:pt x="670560" y="355793"/>
                    <a:pt x="681973" y="355448"/>
                    <a:pt x="687160" y="355448"/>
                  </a:cubicBezTo>
                  <a:cubicBezTo>
                    <a:pt x="706526" y="355448"/>
                    <a:pt x="726239" y="365465"/>
                    <a:pt x="726239" y="389991"/>
                  </a:cubicBezTo>
                  <a:cubicBezTo>
                    <a:pt x="726239" y="403808"/>
                    <a:pt x="718284" y="415898"/>
                    <a:pt x="706526" y="422461"/>
                  </a:cubicBezTo>
                  <a:cubicBezTo>
                    <a:pt x="698572" y="426952"/>
                    <a:pt x="685777" y="429370"/>
                    <a:pt x="670906" y="429370"/>
                  </a:cubicBezTo>
                  <a:lnTo>
                    <a:pt x="626640" y="428679"/>
                  </a:lnTo>
                  <a:cubicBezTo>
                    <a:pt x="625603" y="427643"/>
                    <a:pt x="625603" y="421770"/>
                    <a:pt x="626640" y="420734"/>
                  </a:cubicBezTo>
                  <a:cubicBezTo>
                    <a:pt x="630099" y="420043"/>
                    <a:pt x="633211" y="420043"/>
                    <a:pt x="636324" y="419007"/>
                  </a:cubicBezTo>
                  <a:close/>
                  <a:moveTo>
                    <a:pt x="762896" y="418661"/>
                  </a:moveTo>
                  <a:cubicBezTo>
                    <a:pt x="769467" y="416934"/>
                    <a:pt x="770850" y="413480"/>
                    <a:pt x="771196" y="403808"/>
                  </a:cubicBezTo>
                  <a:lnTo>
                    <a:pt x="771542" y="328850"/>
                  </a:lnTo>
                  <a:cubicBezTo>
                    <a:pt x="771542" y="327813"/>
                    <a:pt x="770850" y="326432"/>
                    <a:pt x="769813" y="326432"/>
                  </a:cubicBezTo>
                  <a:lnTo>
                    <a:pt x="754596" y="326432"/>
                  </a:lnTo>
                  <a:cubicBezTo>
                    <a:pt x="752521" y="326777"/>
                    <a:pt x="749063" y="328504"/>
                    <a:pt x="746988" y="331613"/>
                  </a:cubicBezTo>
                  <a:cubicBezTo>
                    <a:pt x="744221" y="336104"/>
                    <a:pt x="740417" y="344049"/>
                    <a:pt x="737305" y="352684"/>
                  </a:cubicBezTo>
                  <a:cubicBezTo>
                    <a:pt x="736613" y="353375"/>
                    <a:pt x="729351" y="351993"/>
                    <a:pt x="729005" y="350612"/>
                  </a:cubicBezTo>
                  <a:cubicBezTo>
                    <a:pt x="730734" y="342321"/>
                    <a:pt x="732463" y="323323"/>
                    <a:pt x="733501" y="314687"/>
                  </a:cubicBezTo>
                  <a:cubicBezTo>
                    <a:pt x="733501" y="313996"/>
                    <a:pt x="736267" y="313651"/>
                    <a:pt x="736613" y="313996"/>
                  </a:cubicBezTo>
                  <a:cubicBezTo>
                    <a:pt x="740072" y="315723"/>
                    <a:pt x="745259" y="316414"/>
                    <a:pt x="753213" y="316414"/>
                  </a:cubicBezTo>
                  <a:lnTo>
                    <a:pt x="815116" y="316414"/>
                  </a:lnTo>
                  <a:cubicBezTo>
                    <a:pt x="821889" y="316704"/>
                    <a:pt x="828664" y="315888"/>
                    <a:pt x="835174" y="313996"/>
                  </a:cubicBezTo>
                  <a:cubicBezTo>
                    <a:pt x="835866" y="313996"/>
                    <a:pt x="837249" y="314342"/>
                    <a:pt x="837941" y="315032"/>
                  </a:cubicBezTo>
                  <a:cubicBezTo>
                    <a:pt x="835520" y="322632"/>
                    <a:pt x="833791" y="340940"/>
                    <a:pt x="833099" y="351648"/>
                  </a:cubicBezTo>
                  <a:cubicBezTo>
                    <a:pt x="832062" y="353030"/>
                    <a:pt x="825491" y="353030"/>
                    <a:pt x="824799" y="351648"/>
                  </a:cubicBezTo>
                  <a:cubicBezTo>
                    <a:pt x="823970" y="345175"/>
                    <a:pt x="822463" y="338808"/>
                    <a:pt x="820303" y="332649"/>
                  </a:cubicBezTo>
                  <a:cubicBezTo>
                    <a:pt x="819266" y="329886"/>
                    <a:pt x="816845" y="327122"/>
                    <a:pt x="813387" y="327122"/>
                  </a:cubicBezTo>
                  <a:cubicBezTo>
                    <a:pt x="809929" y="327122"/>
                    <a:pt x="798862" y="326432"/>
                    <a:pt x="794021" y="327122"/>
                  </a:cubicBezTo>
                  <a:cubicBezTo>
                    <a:pt x="793329" y="327122"/>
                    <a:pt x="792637" y="328159"/>
                    <a:pt x="792637" y="328850"/>
                  </a:cubicBezTo>
                  <a:cubicBezTo>
                    <a:pt x="792637" y="357866"/>
                    <a:pt x="792637" y="398972"/>
                    <a:pt x="793675" y="409680"/>
                  </a:cubicBezTo>
                  <a:cubicBezTo>
                    <a:pt x="793675" y="413135"/>
                    <a:pt x="795404" y="416589"/>
                    <a:pt x="800245" y="418316"/>
                  </a:cubicBezTo>
                  <a:lnTo>
                    <a:pt x="814424" y="420389"/>
                  </a:lnTo>
                  <a:cubicBezTo>
                    <a:pt x="815462" y="421770"/>
                    <a:pt x="814770" y="427643"/>
                    <a:pt x="813387" y="428679"/>
                  </a:cubicBezTo>
                  <a:lnTo>
                    <a:pt x="779496" y="427643"/>
                  </a:lnTo>
                  <a:lnTo>
                    <a:pt x="749409" y="428679"/>
                  </a:lnTo>
                  <a:cubicBezTo>
                    <a:pt x="748717" y="427643"/>
                    <a:pt x="748371" y="421425"/>
                    <a:pt x="749409" y="420389"/>
                  </a:cubicBezTo>
                  <a:lnTo>
                    <a:pt x="763242" y="418661"/>
                  </a:lnTo>
                  <a:close/>
                  <a:moveTo>
                    <a:pt x="871140" y="355793"/>
                  </a:moveTo>
                  <a:cubicBezTo>
                    <a:pt x="871140" y="356484"/>
                    <a:pt x="871832" y="357866"/>
                    <a:pt x="872523" y="357866"/>
                  </a:cubicBezTo>
                  <a:cubicBezTo>
                    <a:pt x="881515" y="358211"/>
                    <a:pt x="914714" y="357175"/>
                    <a:pt x="920247" y="356139"/>
                  </a:cubicBezTo>
                  <a:cubicBezTo>
                    <a:pt x="920939" y="355448"/>
                    <a:pt x="921631" y="354757"/>
                    <a:pt x="921631" y="353375"/>
                  </a:cubicBezTo>
                  <a:cubicBezTo>
                    <a:pt x="920247" y="339558"/>
                    <a:pt x="911256" y="323323"/>
                    <a:pt x="896039" y="323323"/>
                  </a:cubicBezTo>
                  <a:cubicBezTo>
                    <a:pt x="882206" y="323323"/>
                    <a:pt x="872523" y="335758"/>
                    <a:pt x="871140" y="355793"/>
                  </a:cubicBezTo>
                  <a:close/>
                  <a:moveTo>
                    <a:pt x="946184" y="402426"/>
                  </a:moveTo>
                  <a:cubicBezTo>
                    <a:pt x="946184" y="404499"/>
                    <a:pt x="945147" y="409335"/>
                    <a:pt x="944455" y="410026"/>
                  </a:cubicBezTo>
                  <a:cubicBezTo>
                    <a:pt x="932351" y="423843"/>
                    <a:pt x="912639" y="431097"/>
                    <a:pt x="899498" y="431097"/>
                  </a:cubicBezTo>
                  <a:cubicBezTo>
                    <a:pt x="885319" y="431097"/>
                    <a:pt x="873906" y="426261"/>
                    <a:pt x="865607" y="417625"/>
                  </a:cubicBezTo>
                  <a:cubicBezTo>
                    <a:pt x="854519" y="405355"/>
                    <a:pt x="848685" y="389235"/>
                    <a:pt x="849353" y="372719"/>
                  </a:cubicBezTo>
                  <a:cubicBezTo>
                    <a:pt x="849353" y="348194"/>
                    <a:pt x="859728" y="331268"/>
                    <a:pt x="874252" y="321941"/>
                  </a:cubicBezTo>
                  <a:cubicBezTo>
                    <a:pt x="882898" y="316414"/>
                    <a:pt x="895694" y="312614"/>
                    <a:pt x="904685" y="312614"/>
                  </a:cubicBezTo>
                  <a:cubicBezTo>
                    <a:pt x="932005" y="312614"/>
                    <a:pt x="941689" y="336794"/>
                    <a:pt x="944109" y="352684"/>
                  </a:cubicBezTo>
                  <a:cubicBezTo>
                    <a:pt x="944109" y="353721"/>
                    <a:pt x="945493" y="355102"/>
                    <a:pt x="948259" y="355793"/>
                  </a:cubicBezTo>
                  <a:cubicBezTo>
                    <a:pt x="948259" y="356829"/>
                    <a:pt x="946876" y="361665"/>
                    <a:pt x="946184" y="362356"/>
                  </a:cubicBezTo>
                  <a:cubicBezTo>
                    <a:pt x="934080" y="365811"/>
                    <a:pt x="896039" y="367883"/>
                    <a:pt x="872177" y="368574"/>
                  </a:cubicBezTo>
                  <a:cubicBezTo>
                    <a:pt x="871140" y="368574"/>
                    <a:pt x="870448" y="370301"/>
                    <a:pt x="870448" y="371683"/>
                  </a:cubicBezTo>
                  <a:cubicBezTo>
                    <a:pt x="871140" y="381010"/>
                    <a:pt x="875290" y="392754"/>
                    <a:pt x="882206" y="400354"/>
                  </a:cubicBezTo>
                  <a:cubicBezTo>
                    <a:pt x="890506" y="408989"/>
                    <a:pt x="900189" y="412444"/>
                    <a:pt x="912639" y="412444"/>
                  </a:cubicBezTo>
                  <a:cubicBezTo>
                    <a:pt x="924051" y="412444"/>
                    <a:pt x="934426" y="408989"/>
                    <a:pt x="944801" y="400699"/>
                  </a:cubicBezTo>
                  <a:lnTo>
                    <a:pt x="946184" y="402426"/>
                  </a:lnTo>
                  <a:close/>
                  <a:moveTo>
                    <a:pt x="993908" y="418661"/>
                  </a:moveTo>
                  <a:cubicBezTo>
                    <a:pt x="1000479" y="416934"/>
                    <a:pt x="1001862" y="413480"/>
                    <a:pt x="1002208" y="403808"/>
                  </a:cubicBezTo>
                  <a:lnTo>
                    <a:pt x="1002554" y="328850"/>
                  </a:lnTo>
                  <a:cubicBezTo>
                    <a:pt x="1002554" y="327813"/>
                    <a:pt x="1001862" y="326432"/>
                    <a:pt x="1000825" y="326432"/>
                  </a:cubicBezTo>
                  <a:lnTo>
                    <a:pt x="985609" y="326432"/>
                  </a:lnTo>
                  <a:cubicBezTo>
                    <a:pt x="983534" y="326777"/>
                    <a:pt x="980075" y="328504"/>
                    <a:pt x="978000" y="331613"/>
                  </a:cubicBezTo>
                  <a:cubicBezTo>
                    <a:pt x="974888" y="336104"/>
                    <a:pt x="971084" y="344049"/>
                    <a:pt x="968317" y="352684"/>
                  </a:cubicBezTo>
                  <a:cubicBezTo>
                    <a:pt x="967280" y="353375"/>
                    <a:pt x="960363" y="351993"/>
                    <a:pt x="959672" y="350612"/>
                  </a:cubicBezTo>
                  <a:cubicBezTo>
                    <a:pt x="961747" y="342321"/>
                    <a:pt x="963476" y="323323"/>
                    <a:pt x="964167" y="314687"/>
                  </a:cubicBezTo>
                  <a:cubicBezTo>
                    <a:pt x="964167" y="313996"/>
                    <a:pt x="967280" y="313651"/>
                    <a:pt x="967626" y="313996"/>
                  </a:cubicBezTo>
                  <a:cubicBezTo>
                    <a:pt x="971084" y="315723"/>
                    <a:pt x="976271" y="316414"/>
                    <a:pt x="983879" y="316414"/>
                  </a:cubicBezTo>
                  <a:lnTo>
                    <a:pt x="1046128" y="316414"/>
                  </a:lnTo>
                  <a:cubicBezTo>
                    <a:pt x="1052902" y="316704"/>
                    <a:pt x="1059677" y="315888"/>
                    <a:pt x="1066186" y="313996"/>
                  </a:cubicBezTo>
                  <a:cubicBezTo>
                    <a:pt x="1066878" y="313996"/>
                    <a:pt x="1068261" y="314342"/>
                    <a:pt x="1068953" y="315032"/>
                  </a:cubicBezTo>
                  <a:cubicBezTo>
                    <a:pt x="1066319" y="327081"/>
                    <a:pt x="1064700" y="339329"/>
                    <a:pt x="1064111" y="351648"/>
                  </a:cubicBezTo>
                  <a:cubicBezTo>
                    <a:pt x="1063074" y="353030"/>
                    <a:pt x="1056503" y="353030"/>
                    <a:pt x="1055466" y="351648"/>
                  </a:cubicBezTo>
                  <a:cubicBezTo>
                    <a:pt x="1054749" y="345188"/>
                    <a:pt x="1053358" y="338820"/>
                    <a:pt x="1051316" y="332649"/>
                  </a:cubicBezTo>
                  <a:cubicBezTo>
                    <a:pt x="1050278" y="329886"/>
                    <a:pt x="1047857" y="327122"/>
                    <a:pt x="1044053" y="327122"/>
                  </a:cubicBezTo>
                  <a:cubicBezTo>
                    <a:pt x="1040595" y="327122"/>
                    <a:pt x="1029529" y="326432"/>
                    <a:pt x="1025033" y="327122"/>
                  </a:cubicBezTo>
                  <a:cubicBezTo>
                    <a:pt x="1024341" y="327122"/>
                    <a:pt x="1023650" y="328159"/>
                    <a:pt x="1023650" y="328850"/>
                  </a:cubicBezTo>
                  <a:cubicBezTo>
                    <a:pt x="1023650" y="357866"/>
                    <a:pt x="1023650" y="398972"/>
                    <a:pt x="1024687" y="409680"/>
                  </a:cubicBezTo>
                  <a:cubicBezTo>
                    <a:pt x="1024687" y="413135"/>
                    <a:pt x="1026416" y="416589"/>
                    <a:pt x="1031258" y="418316"/>
                  </a:cubicBezTo>
                  <a:lnTo>
                    <a:pt x="1045437" y="420389"/>
                  </a:lnTo>
                  <a:cubicBezTo>
                    <a:pt x="1046474" y="421770"/>
                    <a:pt x="1045437" y="427643"/>
                    <a:pt x="1044399" y="428679"/>
                  </a:cubicBezTo>
                  <a:lnTo>
                    <a:pt x="1010508" y="427643"/>
                  </a:lnTo>
                  <a:lnTo>
                    <a:pt x="980421" y="428679"/>
                  </a:lnTo>
                  <a:cubicBezTo>
                    <a:pt x="979384" y="427643"/>
                    <a:pt x="979384" y="421425"/>
                    <a:pt x="980421" y="420389"/>
                  </a:cubicBezTo>
                  <a:cubicBezTo>
                    <a:pt x="985954" y="420043"/>
                    <a:pt x="990796" y="419352"/>
                    <a:pt x="993908" y="418661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2" name="Полилиния 177">
              <a:extLst>
                <a:ext uri="{FF2B5EF4-FFF2-40B4-BE49-F238E27FC236}">
                  <a16:creationId xmlns:a16="http://schemas.microsoft.com/office/drawing/2014/main" id="{0EBA8D0E-DF6E-44E9-8F4E-B0FE57CC9C71}"/>
                </a:ext>
              </a:extLst>
            </p:cNvPr>
            <p:cNvSpPr/>
            <p:nvPr/>
          </p:nvSpPr>
          <p:spPr>
            <a:xfrm>
              <a:off x="1111651" y="8401326"/>
              <a:ext cx="493148" cy="194043"/>
            </a:xfrm>
            <a:custGeom>
              <a:avLst/>
              <a:gdLst>
                <a:gd name="connsiteX0" fmla="*/ 153893 w 493148"/>
                <a:gd name="connsiteY0" fmla="*/ 43870 h 194043"/>
                <a:gd name="connsiteX1" fmla="*/ 152510 w 493148"/>
                <a:gd name="connsiteY1" fmla="*/ 43870 h 194043"/>
                <a:gd name="connsiteX2" fmla="*/ 149743 w 493148"/>
                <a:gd name="connsiteY2" fmla="*/ 50087 h 194043"/>
                <a:gd name="connsiteX3" fmla="*/ 145247 w 493148"/>
                <a:gd name="connsiteY3" fmla="*/ 62177 h 194043"/>
                <a:gd name="connsiteX4" fmla="*/ 134872 w 493148"/>
                <a:gd name="connsiteY4" fmla="*/ 88776 h 194043"/>
                <a:gd name="connsiteX5" fmla="*/ 129339 w 493148"/>
                <a:gd name="connsiteY5" fmla="*/ 101902 h 194043"/>
                <a:gd name="connsiteX6" fmla="*/ 122423 w 493148"/>
                <a:gd name="connsiteY6" fmla="*/ 118483 h 194043"/>
                <a:gd name="connsiteX7" fmla="*/ 115852 w 493148"/>
                <a:gd name="connsiteY7" fmla="*/ 134718 h 194043"/>
                <a:gd name="connsiteX8" fmla="*/ 110319 w 493148"/>
                <a:gd name="connsiteY8" fmla="*/ 148190 h 194043"/>
                <a:gd name="connsiteX9" fmla="*/ 106860 w 493148"/>
                <a:gd name="connsiteY9" fmla="*/ 155789 h 194043"/>
                <a:gd name="connsiteX10" fmla="*/ 102019 w 493148"/>
                <a:gd name="connsiteY10" fmla="*/ 164079 h 194043"/>
                <a:gd name="connsiteX11" fmla="*/ 93373 w 493148"/>
                <a:gd name="connsiteY11" fmla="*/ 166497 h 194043"/>
                <a:gd name="connsiteX12" fmla="*/ 84382 w 493148"/>
                <a:gd name="connsiteY12" fmla="*/ 166497 h 194043"/>
                <a:gd name="connsiteX13" fmla="*/ 75390 w 493148"/>
                <a:gd name="connsiteY13" fmla="*/ 164079 h 194043"/>
                <a:gd name="connsiteX14" fmla="*/ 70203 w 493148"/>
                <a:gd name="connsiteY14" fmla="*/ 155789 h 194043"/>
                <a:gd name="connsiteX15" fmla="*/ 66745 w 493148"/>
                <a:gd name="connsiteY15" fmla="*/ 147844 h 194043"/>
                <a:gd name="connsiteX16" fmla="*/ 54641 w 493148"/>
                <a:gd name="connsiteY16" fmla="*/ 118483 h 194043"/>
                <a:gd name="connsiteX17" fmla="*/ 38733 w 493148"/>
                <a:gd name="connsiteY17" fmla="*/ 80831 h 194043"/>
                <a:gd name="connsiteX18" fmla="*/ 24900 w 493148"/>
                <a:gd name="connsiteY18" fmla="*/ 46288 h 194043"/>
                <a:gd name="connsiteX19" fmla="*/ 23516 w 493148"/>
                <a:gd name="connsiteY19" fmla="*/ 46288 h 194043"/>
                <a:gd name="connsiteX20" fmla="*/ 23516 w 493148"/>
                <a:gd name="connsiteY20" fmla="*/ 183769 h 194043"/>
                <a:gd name="connsiteX21" fmla="*/ 22133 w 493148"/>
                <a:gd name="connsiteY21" fmla="*/ 187569 h 194043"/>
                <a:gd name="connsiteX22" fmla="*/ 18329 w 493148"/>
                <a:gd name="connsiteY22" fmla="*/ 188605 h 194043"/>
                <a:gd name="connsiteX23" fmla="*/ 4842 w 493148"/>
                <a:gd name="connsiteY23" fmla="*/ 188605 h 194043"/>
                <a:gd name="connsiteX24" fmla="*/ 1383 w 493148"/>
                <a:gd name="connsiteY24" fmla="*/ 187569 h 194043"/>
                <a:gd name="connsiteX25" fmla="*/ 0 w 493148"/>
                <a:gd name="connsiteY25" fmla="*/ 184114 h 194043"/>
                <a:gd name="connsiteX26" fmla="*/ 0 w 493148"/>
                <a:gd name="connsiteY26" fmla="*/ 13472 h 194043"/>
                <a:gd name="connsiteX27" fmla="*/ 2767 w 493148"/>
                <a:gd name="connsiteY27" fmla="*/ 3800 h 194043"/>
                <a:gd name="connsiteX28" fmla="*/ 13141 w 493148"/>
                <a:gd name="connsiteY28" fmla="*/ 345 h 194043"/>
                <a:gd name="connsiteX29" fmla="*/ 20058 w 493148"/>
                <a:gd name="connsiteY29" fmla="*/ 345 h 194043"/>
                <a:gd name="connsiteX30" fmla="*/ 29395 w 493148"/>
                <a:gd name="connsiteY30" fmla="*/ 2073 h 194043"/>
                <a:gd name="connsiteX31" fmla="*/ 35274 w 493148"/>
                <a:gd name="connsiteY31" fmla="*/ 10708 h 194043"/>
                <a:gd name="connsiteX32" fmla="*/ 72278 w 493148"/>
                <a:gd name="connsiteY32" fmla="*/ 102593 h 194043"/>
                <a:gd name="connsiteX33" fmla="*/ 75044 w 493148"/>
                <a:gd name="connsiteY33" fmla="*/ 109847 h 194043"/>
                <a:gd name="connsiteX34" fmla="*/ 88186 w 493148"/>
                <a:gd name="connsiteY34" fmla="*/ 143354 h 194043"/>
                <a:gd name="connsiteX35" fmla="*/ 89223 w 493148"/>
                <a:gd name="connsiteY35" fmla="*/ 143354 h 194043"/>
                <a:gd name="connsiteX36" fmla="*/ 91990 w 493148"/>
                <a:gd name="connsiteY36" fmla="*/ 136445 h 194043"/>
                <a:gd name="connsiteX37" fmla="*/ 108935 w 493148"/>
                <a:gd name="connsiteY37" fmla="*/ 93612 h 194043"/>
                <a:gd name="connsiteX38" fmla="*/ 115852 w 493148"/>
                <a:gd name="connsiteY38" fmla="*/ 76340 h 194043"/>
                <a:gd name="connsiteX39" fmla="*/ 142135 w 493148"/>
                <a:gd name="connsiteY39" fmla="*/ 10708 h 194043"/>
                <a:gd name="connsiteX40" fmla="*/ 148014 w 493148"/>
                <a:gd name="connsiteY40" fmla="*/ 2073 h 194043"/>
                <a:gd name="connsiteX41" fmla="*/ 157005 w 493148"/>
                <a:gd name="connsiteY41" fmla="*/ 0 h 194043"/>
                <a:gd name="connsiteX42" fmla="*/ 163922 w 493148"/>
                <a:gd name="connsiteY42" fmla="*/ 0 h 194043"/>
                <a:gd name="connsiteX43" fmla="*/ 174643 w 493148"/>
                <a:gd name="connsiteY43" fmla="*/ 3454 h 194043"/>
                <a:gd name="connsiteX44" fmla="*/ 177409 w 493148"/>
                <a:gd name="connsiteY44" fmla="*/ 13817 h 194043"/>
                <a:gd name="connsiteX45" fmla="*/ 177409 w 493148"/>
                <a:gd name="connsiteY45" fmla="*/ 183769 h 194043"/>
                <a:gd name="connsiteX46" fmla="*/ 176372 w 493148"/>
                <a:gd name="connsiteY46" fmla="*/ 187569 h 194043"/>
                <a:gd name="connsiteX47" fmla="*/ 172222 w 493148"/>
                <a:gd name="connsiteY47" fmla="*/ 188605 h 194043"/>
                <a:gd name="connsiteX48" fmla="*/ 159080 w 493148"/>
                <a:gd name="connsiteY48" fmla="*/ 188605 h 194043"/>
                <a:gd name="connsiteX49" fmla="*/ 154930 w 493148"/>
                <a:gd name="connsiteY49" fmla="*/ 187569 h 194043"/>
                <a:gd name="connsiteX50" fmla="*/ 153893 w 493148"/>
                <a:gd name="connsiteY50" fmla="*/ 184114 h 194043"/>
                <a:gd name="connsiteX51" fmla="*/ 242425 w 493148"/>
                <a:gd name="connsiteY51" fmla="*/ 183423 h 194043"/>
                <a:gd name="connsiteX52" fmla="*/ 241387 w 493148"/>
                <a:gd name="connsiteY52" fmla="*/ 187569 h 194043"/>
                <a:gd name="connsiteX53" fmla="*/ 236891 w 493148"/>
                <a:gd name="connsiteY53" fmla="*/ 188605 h 194043"/>
                <a:gd name="connsiteX54" fmla="*/ 223750 w 493148"/>
                <a:gd name="connsiteY54" fmla="*/ 188605 h 194043"/>
                <a:gd name="connsiteX55" fmla="*/ 219254 w 493148"/>
                <a:gd name="connsiteY55" fmla="*/ 187569 h 194043"/>
                <a:gd name="connsiteX56" fmla="*/ 217871 w 493148"/>
                <a:gd name="connsiteY56" fmla="*/ 183423 h 194043"/>
                <a:gd name="connsiteX57" fmla="*/ 217871 w 493148"/>
                <a:gd name="connsiteY57" fmla="*/ 46288 h 194043"/>
                <a:gd name="connsiteX58" fmla="*/ 220292 w 493148"/>
                <a:gd name="connsiteY58" fmla="*/ 28671 h 194043"/>
                <a:gd name="connsiteX59" fmla="*/ 241733 w 493148"/>
                <a:gd name="connsiteY59" fmla="*/ 3800 h 194043"/>
                <a:gd name="connsiteX60" fmla="*/ 263520 w 493148"/>
                <a:gd name="connsiteY60" fmla="*/ 345 h 194043"/>
                <a:gd name="connsiteX61" fmla="*/ 335452 w 493148"/>
                <a:gd name="connsiteY61" fmla="*/ 345 h 194043"/>
                <a:gd name="connsiteX62" fmla="*/ 339602 w 493148"/>
                <a:gd name="connsiteY62" fmla="*/ 1382 h 194043"/>
                <a:gd name="connsiteX63" fmla="*/ 340639 w 493148"/>
                <a:gd name="connsiteY63" fmla="*/ 5527 h 194043"/>
                <a:gd name="connsiteX64" fmla="*/ 340639 w 493148"/>
                <a:gd name="connsiteY64" fmla="*/ 16581 h 194043"/>
                <a:gd name="connsiteX65" fmla="*/ 339602 w 493148"/>
                <a:gd name="connsiteY65" fmla="*/ 21071 h 194043"/>
                <a:gd name="connsiteX66" fmla="*/ 335452 w 493148"/>
                <a:gd name="connsiteY66" fmla="*/ 22453 h 194043"/>
                <a:gd name="connsiteX67" fmla="*/ 263866 w 493148"/>
                <a:gd name="connsiteY67" fmla="*/ 22453 h 194043"/>
                <a:gd name="connsiteX68" fmla="*/ 247266 w 493148"/>
                <a:gd name="connsiteY68" fmla="*/ 27289 h 194043"/>
                <a:gd name="connsiteX69" fmla="*/ 242425 w 493148"/>
                <a:gd name="connsiteY69" fmla="*/ 42488 h 194043"/>
                <a:gd name="connsiteX70" fmla="*/ 432629 w 493148"/>
                <a:gd name="connsiteY70" fmla="*/ 160971 h 194043"/>
                <a:gd name="connsiteX71" fmla="*/ 424675 w 493148"/>
                <a:gd name="connsiteY71" fmla="*/ 177206 h 194043"/>
                <a:gd name="connsiteX72" fmla="*/ 415338 w 493148"/>
                <a:gd name="connsiteY72" fmla="*/ 187569 h 194043"/>
                <a:gd name="connsiteX73" fmla="*/ 403234 w 493148"/>
                <a:gd name="connsiteY73" fmla="*/ 192405 h 194043"/>
                <a:gd name="connsiteX74" fmla="*/ 379026 w 493148"/>
                <a:gd name="connsiteY74" fmla="*/ 193441 h 194043"/>
                <a:gd name="connsiteX75" fmla="*/ 366922 w 493148"/>
                <a:gd name="connsiteY75" fmla="*/ 191023 h 194043"/>
                <a:gd name="connsiteX76" fmla="*/ 363464 w 493148"/>
                <a:gd name="connsiteY76" fmla="*/ 189296 h 194043"/>
                <a:gd name="connsiteX77" fmla="*/ 363464 w 493148"/>
                <a:gd name="connsiteY77" fmla="*/ 186532 h 194043"/>
                <a:gd name="connsiteX78" fmla="*/ 366231 w 493148"/>
                <a:gd name="connsiteY78" fmla="*/ 173061 h 194043"/>
                <a:gd name="connsiteX79" fmla="*/ 367614 w 493148"/>
                <a:gd name="connsiteY79" fmla="*/ 170643 h 194043"/>
                <a:gd name="connsiteX80" fmla="*/ 371072 w 493148"/>
                <a:gd name="connsiteY80" fmla="*/ 170643 h 194043"/>
                <a:gd name="connsiteX81" fmla="*/ 388363 w 493148"/>
                <a:gd name="connsiteY81" fmla="*/ 172024 h 194043"/>
                <a:gd name="connsiteX82" fmla="*/ 401505 w 493148"/>
                <a:gd name="connsiteY82" fmla="*/ 168570 h 194043"/>
                <a:gd name="connsiteX83" fmla="*/ 410496 w 493148"/>
                <a:gd name="connsiteY83" fmla="*/ 155789 h 194043"/>
                <a:gd name="connsiteX84" fmla="*/ 417413 w 493148"/>
                <a:gd name="connsiteY84" fmla="*/ 136790 h 194043"/>
                <a:gd name="connsiteX85" fmla="*/ 413263 w 493148"/>
                <a:gd name="connsiteY85" fmla="*/ 136790 h 194043"/>
                <a:gd name="connsiteX86" fmla="*/ 406346 w 493148"/>
                <a:gd name="connsiteY86" fmla="*/ 135754 h 194043"/>
                <a:gd name="connsiteX87" fmla="*/ 400467 w 493148"/>
                <a:gd name="connsiteY87" fmla="*/ 127464 h 194043"/>
                <a:gd name="connsiteX88" fmla="*/ 348593 w 493148"/>
                <a:gd name="connsiteY88" fmla="*/ 3109 h 194043"/>
                <a:gd name="connsiteX89" fmla="*/ 351014 w 493148"/>
                <a:gd name="connsiteY89" fmla="*/ 0 h 194043"/>
                <a:gd name="connsiteX90" fmla="*/ 370035 w 493148"/>
                <a:gd name="connsiteY90" fmla="*/ 0 h 194043"/>
                <a:gd name="connsiteX91" fmla="*/ 373493 w 493148"/>
                <a:gd name="connsiteY91" fmla="*/ 1036 h 194043"/>
                <a:gd name="connsiteX92" fmla="*/ 375222 w 493148"/>
                <a:gd name="connsiteY92" fmla="*/ 3800 h 194043"/>
                <a:gd name="connsiteX93" fmla="*/ 403234 w 493148"/>
                <a:gd name="connsiteY93" fmla="*/ 73922 h 194043"/>
                <a:gd name="connsiteX94" fmla="*/ 421909 w 493148"/>
                <a:gd name="connsiteY94" fmla="*/ 120901 h 194043"/>
                <a:gd name="connsiteX95" fmla="*/ 423984 w 493148"/>
                <a:gd name="connsiteY95" fmla="*/ 120901 h 194043"/>
                <a:gd name="connsiteX96" fmla="*/ 441967 w 493148"/>
                <a:gd name="connsiteY96" fmla="*/ 72195 h 194043"/>
                <a:gd name="connsiteX97" fmla="*/ 467904 w 493148"/>
                <a:gd name="connsiteY97" fmla="*/ 3109 h 194043"/>
                <a:gd name="connsiteX98" fmla="*/ 469979 w 493148"/>
                <a:gd name="connsiteY98" fmla="*/ 691 h 194043"/>
                <a:gd name="connsiteX99" fmla="*/ 473437 w 493148"/>
                <a:gd name="connsiteY99" fmla="*/ 0 h 194043"/>
                <a:gd name="connsiteX100" fmla="*/ 490382 w 493148"/>
                <a:gd name="connsiteY100" fmla="*/ 0 h 194043"/>
                <a:gd name="connsiteX101" fmla="*/ 493149 w 493148"/>
                <a:gd name="connsiteY101" fmla="*/ 1036 h 194043"/>
                <a:gd name="connsiteX102" fmla="*/ 493149 w 493148"/>
                <a:gd name="connsiteY102" fmla="*/ 3454 h 19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493148" h="194043">
                  <a:moveTo>
                    <a:pt x="153893" y="43870"/>
                  </a:moveTo>
                  <a:lnTo>
                    <a:pt x="152510" y="43870"/>
                  </a:lnTo>
                  <a:lnTo>
                    <a:pt x="149743" y="50087"/>
                  </a:lnTo>
                  <a:lnTo>
                    <a:pt x="145247" y="62177"/>
                  </a:lnTo>
                  <a:cubicBezTo>
                    <a:pt x="141685" y="71003"/>
                    <a:pt x="138226" y="79869"/>
                    <a:pt x="134872" y="88776"/>
                  </a:cubicBezTo>
                  <a:lnTo>
                    <a:pt x="129339" y="101902"/>
                  </a:lnTo>
                  <a:lnTo>
                    <a:pt x="122423" y="118483"/>
                  </a:lnTo>
                  <a:lnTo>
                    <a:pt x="115852" y="134718"/>
                  </a:lnTo>
                  <a:lnTo>
                    <a:pt x="110319" y="148190"/>
                  </a:lnTo>
                  <a:cubicBezTo>
                    <a:pt x="109180" y="150729"/>
                    <a:pt x="108027" y="153262"/>
                    <a:pt x="106860" y="155789"/>
                  </a:cubicBezTo>
                  <a:cubicBezTo>
                    <a:pt x="105477" y="159934"/>
                    <a:pt x="103748" y="162698"/>
                    <a:pt x="102019" y="164079"/>
                  </a:cubicBezTo>
                  <a:cubicBezTo>
                    <a:pt x="100290" y="165807"/>
                    <a:pt x="97177" y="166497"/>
                    <a:pt x="93373" y="166497"/>
                  </a:cubicBezTo>
                  <a:lnTo>
                    <a:pt x="84382" y="166497"/>
                  </a:lnTo>
                  <a:cubicBezTo>
                    <a:pt x="80232" y="166497"/>
                    <a:pt x="77465" y="165807"/>
                    <a:pt x="75390" y="164079"/>
                  </a:cubicBezTo>
                  <a:cubicBezTo>
                    <a:pt x="73315" y="162698"/>
                    <a:pt x="71932" y="159934"/>
                    <a:pt x="70203" y="155789"/>
                  </a:cubicBezTo>
                  <a:lnTo>
                    <a:pt x="66745" y="147844"/>
                  </a:lnTo>
                  <a:cubicBezTo>
                    <a:pt x="62421" y="138178"/>
                    <a:pt x="58384" y="128387"/>
                    <a:pt x="54641" y="118483"/>
                  </a:cubicBezTo>
                  <a:cubicBezTo>
                    <a:pt x="49181" y="105999"/>
                    <a:pt x="43878" y="93447"/>
                    <a:pt x="38733" y="80831"/>
                  </a:cubicBezTo>
                  <a:lnTo>
                    <a:pt x="24900" y="46288"/>
                  </a:lnTo>
                  <a:lnTo>
                    <a:pt x="23516" y="46288"/>
                  </a:lnTo>
                  <a:lnTo>
                    <a:pt x="23516" y="183769"/>
                  </a:lnTo>
                  <a:cubicBezTo>
                    <a:pt x="23516" y="185841"/>
                    <a:pt x="23170" y="187223"/>
                    <a:pt x="22133" y="187569"/>
                  </a:cubicBezTo>
                  <a:cubicBezTo>
                    <a:pt x="21441" y="188259"/>
                    <a:pt x="20404" y="188605"/>
                    <a:pt x="18329" y="188605"/>
                  </a:cubicBezTo>
                  <a:lnTo>
                    <a:pt x="4842" y="188605"/>
                  </a:lnTo>
                  <a:cubicBezTo>
                    <a:pt x="3617" y="188571"/>
                    <a:pt x="2424" y="188214"/>
                    <a:pt x="1383" y="187569"/>
                  </a:cubicBezTo>
                  <a:cubicBezTo>
                    <a:pt x="346" y="187223"/>
                    <a:pt x="0" y="185841"/>
                    <a:pt x="0" y="184114"/>
                  </a:cubicBezTo>
                  <a:lnTo>
                    <a:pt x="0" y="13472"/>
                  </a:lnTo>
                  <a:cubicBezTo>
                    <a:pt x="0" y="9327"/>
                    <a:pt x="692" y="6218"/>
                    <a:pt x="2767" y="3800"/>
                  </a:cubicBezTo>
                  <a:cubicBezTo>
                    <a:pt x="4496" y="1382"/>
                    <a:pt x="7954" y="345"/>
                    <a:pt x="13141" y="345"/>
                  </a:cubicBezTo>
                  <a:lnTo>
                    <a:pt x="20058" y="345"/>
                  </a:lnTo>
                  <a:cubicBezTo>
                    <a:pt x="24208" y="345"/>
                    <a:pt x="27320" y="691"/>
                    <a:pt x="29395" y="2073"/>
                  </a:cubicBezTo>
                  <a:cubicBezTo>
                    <a:pt x="31470" y="3454"/>
                    <a:pt x="33199" y="6218"/>
                    <a:pt x="35274" y="10708"/>
                  </a:cubicBezTo>
                  <a:lnTo>
                    <a:pt x="72278" y="102593"/>
                  </a:lnTo>
                  <a:cubicBezTo>
                    <a:pt x="72278" y="103629"/>
                    <a:pt x="73661" y="106047"/>
                    <a:pt x="75044" y="109847"/>
                  </a:cubicBezTo>
                  <a:cubicBezTo>
                    <a:pt x="79213" y="121098"/>
                    <a:pt x="83594" y="132269"/>
                    <a:pt x="88186" y="143354"/>
                  </a:cubicBezTo>
                  <a:lnTo>
                    <a:pt x="89223" y="143354"/>
                  </a:lnTo>
                  <a:lnTo>
                    <a:pt x="91990" y="136445"/>
                  </a:lnTo>
                  <a:cubicBezTo>
                    <a:pt x="97854" y="122253"/>
                    <a:pt x="103503" y="107974"/>
                    <a:pt x="108935" y="93612"/>
                  </a:cubicBezTo>
                  <a:lnTo>
                    <a:pt x="115852" y="76340"/>
                  </a:lnTo>
                  <a:cubicBezTo>
                    <a:pt x="124435" y="54392"/>
                    <a:pt x="133197" y="32514"/>
                    <a:pt x="142135" y="10708"/>
                  </a:cubicBezTo>
                  <a:cubicBezTo>
                    <a:pt x="143864" y="6218"/>
                    <a:pt x="145593" y="3454"/>
                    <a:pt x="148014" y="2073"/>
                  </a:cubicBezTo>
                  <a:cubicBezTo>
                    <a:pt x="150089" y="691"/>
                    <a:pt x="153201" y="0"/>
                    <a:pt x="157005" y="0"/>
                  </a:cubicBezTo>
                  <a:lnTo>
                    <a:pt x="163922" y="0"/>
                  </a:lnTo>
                  <a:cubicBezTo>
                    <a:pt x="169455" y="0"/>
                    <a:pt x="172913" y="1382"/>
                    <a:pt x="174643" y="3454"/>
                  </a:cubicBezTo>
                  <a:cubicBezTo>
                    <a:pt x="176372" y="6218"/>
                    <a:pt x="177409" y="9327"/>
                    <a:pt x="177409" y="13817"/>
                  </a:cubicBezTo>
                  <a:lnTo>
                    <a:pt x="177409" y="183769"/>
                  </a:lnTo>
                  <a:cubicBezTo>
                    <a:pt x="177409" y="185841"/>
                    <a:pt x="177063" y="187223"/>
                    <a:pt x="176372" y="187569"/>
                  </a:cubicBezTo>
                  <a:cubicBezTo>
                    <a:pt x="175680" y="188259"/>
                    <a:pt x="174297" y="188605"/>
                    <a:pt x="172222" y="188605"/>
                  </a:cubicBezTo>
                  <a:lnTo>
                    <a:pt x="159080" y="188605"/>
                  </a:lnTo>
                  <a:cubicBezTo>
                    <a:pt x="157622" y="188706"/>
                    <a:pt x="156169" y="188343"/>
                    <a:pt x="154930" y="187569"/>
                  </a:cubicBezTo>
                  <a:cubicBezTo>
                    <a:pt x="154239" y="187223"/>
                    <a:pt x="153893" y="185841"/>
                    <a:pt x="153893" y="184114"/>
                  </a:cubicBezTo>
                  <a:close/>
                  <a:moveTo>
                    <a:pt x="242425" y="183423"/>
                  </a:moveTo>
                  <a:cubicBezTo>
                    <a:pt x="242425" y="185496"/>
                    <a:pt x="242079" y="186878"/>
                    <a:pt x="241387" y="187569"/>
                  </a:cubicBezTo>
                  <a:cubicBezTo>
                    <a:pt x="240350" y="188259"/>
                    <a:pt x="238966" y="188605"/>
                    <a:pt x="236891" y="188605"/>
                  </a:cubicBezTo>
                  <a:lnTo>
                    <a:pt x="223750" y="188605"/>
                  </a:lnTo>
                  <a:cubicBezTo>
                    <a:pt x="221675" y="188605"/>
                    <a:pt x="220292" y="188259"/>
                    <a:pt x="219254" y="187569"/>
                  </a:cubicBezTo>
                  <a:cubicBezTo>
                    <a:pt x="218563" y="186878"/>
                    <a:pt x="217871" y="185496"/>
                    <a:pt x="217871" y="183423"/>
                  </a:cubicBezTo>
                  <a:lnTo>
                    <a:pt x="217871" y="46288"/>
                  </a:lnTo>
                  <a:cubicBezTo>
                    <a:pt x="217871" y="40070"/>
                    <a:pt x="218563" y="34198"/>
                    <a:pt x="220292" y="28671"/>
                  </a:cubicBezTo>
                  <a:cubicBezTo>
                    <a:pt x="223110" y="17466"/>
                    <a:pt x="231058" y="8247"/>
                    <a:pt x="241733" y="3800"/>
                  </a:cubicBezTo>
                  <a:cubicBezTo>
                    <a:pt x="248690" y="1199"/>
                    <a:pt x="256099" y="25"/>
                    <a:pt x="263520" y="345"/>
                  </a:cubicBezTo>
                  <a:lnTo>
                    <a:pt x="335452" y="345"/>
                  </a:lnTo>
                  <a:cubicBezTo>
                    <a:pt x="337873" y="345"/>
                    <a:pt x="338910" y="345"/>
                    <a:pt x="339602" y="1382"/>
                  </a:cubicBezTo>
                  <a:cubicBezTo>
                    <a:pt x="340294" y="2418"/>
                    <a:pt x="340639" y="3800"/>
                    <a:pt x="340639" y="5527"/>
                  </a:cubicBezTo>
                  <a:lnTo>
                    <a:pt x="340639" y="16581"/>
                  </a:lnTo>
                  <a:cubicBezTo>
                    <a:pt x="340639" y="18999"/>
                    <a:pt x="340639" y="20035"/>
                    <a:pt x="339602" y="21071"/>
                  </a:cubicBezTo>
                  <a:cubicBezTo>
                    <a:pt x="339256" y="22108"/>
                    <a:pt x="337873" y="22453"/>
                    <a:pt x="335452" y="22453"/>
                  </a:cubicBezTo>
                  <a:lnTo>
                    <a:pt x="263866" y="22453"/>
                  </a:lnTo>
                  <a:cubicBezTo>
                    <a:pt x="256258" y="22453"/>
                    <a:pt x="250724" y="23835"/>
                    <a:pt x="247266" y="27289"/>
                  </a:cubicBezTo>
                  <a:cubicBezTo>
                    <a:pt x="243808" y="30743"/>
                    <a:pt x="242425" y="35579"/>
                    <a:pt x="242425" y="42488"/>
                  </a:cubicBezTo>
                  <a:close/>
                  <a:moveTo>
                    <a:pt x="432629" y="160971"/>
                  </a:moveTo>
                  <a:cubicBezTo>
                    <a:pt x="430208" y="167534"/>
                    <a:pt x="427442" y="173061"/>
                    <a:pt x="424675" y="177206"/>
                  </a:cubicBezTo>
                  <a:cubicBezTo>
                    <a:pt x="421909" y="181351"/>
                    <a:pt x="418796" y="184805"/>
                    <a:pt x="415338" y="187569"/>
                  </a:cubicBezTo>
                  <a:cubicBezTo>
                    <a:pt x="411880" y="189641"/>
                    <a:pt x="407730" y="191368"/>
                    <a:pt x="403234" y="192405"/>
                  </a:cubicBezTo>
                  <a:cubicBezTo>
                    <a:pt x="395287" y="194156"/>
                    <a:pt x="387094" y="194507"/>
                    <a:pt x="379026" y="193441"/>
                  </a:cubicBezTo>
                  <a:cubicBezTo>
                    <a:pt x="374921" y="193038"/>
                    <a:pt x="370867" y="192228"/>
                    <a:pt x="366922" y="191023"/>
                  </a:cubicBezTo>
                  <a:lnTo>
                    <a:pt x="363464" y="189296"/>
                  </a:lnTo>
                  <a:lnTo>
                    <a:pt x="363464" y="186532"/>
                  </a:lnTo>
                  <a:lnTo>
                    <a:pt x="366231" y="173061"/>
                  </a:lnTo>
                  <a:cubicBezTo>
                    <a:pt x="366576" y="171679"/>
                    <a:pt x="367268" y="170988"/>
                    <a:pt x="367614" y="170643"/>
                  </a:cubicBezTo>
                  <a:lnTo>
                    <a:pt x="371072" y="170643"/>
                  </a:lnTo>
                  <a:cubicBezTo>
                    <a:pt x="376819" y="171298"/>
                    <a:pt x="382586" y="171759"/>
                    <a:pt x="388363" y="172024"/>
                  </a:cubicBezTo>
                  <a:cubicBezTo>
                    <a:pt x="393551" y="172024"/>
                    <a:pt x="397701" y="170643"/>
                    <a:pt x="401505" y="168570"/>
                  </a:cubicBezTo>
                  <a:cubicBezTo>
                    <a:pt x="404963" y="166152"/>
                    <a:pt x="407730" y="161661"/>
                    <a:pt x="410496" y="155789"/>
                  </a:cubicBezTo>
                  <a:lnTo>
                    <a:pt x="417413" y="136790"/>
                  </a:lnTo>
                  <a:lnTo>
                    <a:pt x="413263" y="136790"/>
                  </a:lnTo>
                  <a:cubicBezTo>
                    <a:pt x="410496" y="136790"/>
                    <a:pt x="408076" y="136790"/>
                    <a:pt x="406346" y="135754"/>
                  </a:cubicBezTo>
                  <a:cubicBezTo>
                    <a:pt x="404271" y="134718"/>
                    <a:pt x="402197" y="132300"/>
                    <a:pt x="400467" y="127464"/>
                  </a:cubicBezTo>
                  <a:lnTo>
                    <a:pt x="348593" y="3109"/>
                  </a:lnTo>
                  <a:cubicBezTo>
                    <a:pt x="347556" y="1036"/>
                    <a:pt x="348593" y="0"/>
                    <a:pt x="351014" y="0"/>
                  </a:cubicBezTo>
                  <a:lnTo>
                    <a:pt x="370035" y="0"/>
                  </a:lnTo>
                  <a:cubicBezTo>
                    <a:pt x="371764" y="0"/>
                    <a:pt x="373147" y="345"/>
                    <a:pt x="373493" y="1036"/>
                  </a:cubicBezTo>
                  <a:lnTo>
                    <a:pt x="375222" y="3800"/>
                  </a:lnTo>
                  <a:lnTo>
                    <a:pt x="403234" y="73922"/>
                  </a:lnTo>
                  <a:lnTo>
                    <a:pt x="421909" y="120901"/>
                  </a:lnTo>
                  <a:lnTo>
                    <a:pt x="423984" y="120901"/>
                  </a:lnTo>
                  <a:lnTo>
                    <a:pt x="441967" y="72195"/>
                  </a:lnTo>
                  <a:lnTo>
                    <a:pt x="467904" y="3109"/>
                  </a:lnTo>
                  <a:cubicBezTo>
                    <a:pt x="468595" y="1727"/>
                    <a:pt x="469287" y="1036"/>
                    <a:pt x="469979" y="691"/>
                  </a:cubicBezTo>
                  <a:lnTo>
                    <a:pt x="473437" y="0"/>
                  </a:lnTo>
                  <a:lnTo>
                    <a:pt x="490382" y="0"/>
                  </a:lnTo>
                  <a:cubicBezTo>
                    <a:pt x="491766" y="0"/>
                    <a:pt x="492803" y="345"/>
                    <a:pt x="493149" y="1036"/>
                  </a:cubicBezTo>
                  <a:lnTo>
                    <a:pt x="493149" y="3454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3" name="Полилиния 178">
              <a:extLst>
                <a:ext uri="{FF2B5EF4-FFF2-40B4-BE49-F238E27FC236}">
                  <a16:creationId xmlns:a16="http://schemas.microsoft.com/office/drawing/2014/main" id="{C317977A-9125-4452-B0B6-9EDCBC69BA4D}"/>
                </a:ext>
              </a:extLst>
            </p:cNvPr>
            <p:cNvSpPr/>
            <p:nvPr/>
          </p:nvSpPr>
          <p:spPr>
            <a:xfrm>
              <a:off x="1092755" y="8684233"/>
              <a:ext cx="1929652" cy="368574"/>
            </a:xfrm>
            <a:custGeom>
              <a:avLst/>
              <a:gdLst>
                <a:gd name="connsiteX0" fmla="*/ 15091 w 1929652"/>
                <a:gd name="connsiteY0" fmla="*/ 105702 h 368574"/>
                <a:gd name="connsiteX1" fmla="*/ 22008 w 1929652"/>
                <a:gd name="connsiteY1" fmla="*/ 92575 h 368574"/>
                <a:gd name="connsiteX2" fmla="*/ 22008 w 1929652"/>
                <a:gd name="connsiteY2" fmla="*/ 53542 h 368574"/>
                <a:gd name="connsiteX3" fmla="*/ 21316 w 1929652"/>
                <a:gd name="connsiteY3" fmla="*/ 20726 h 368574"/>
                <a:gd name="connsiteX4" fmla="*/ 15091 w 1929652"/>
                <a:gd name="connsiteY4" fmla="*/ 12781 h 368574"/>
                <a:gd name="connsiteX5" fmla="*/ 5754 w 1929652"/>
                <a:gd name="connsiteY5" fmla="*/ 11054 h 368574"/>
                <a:gd name="connsiteX6" fmla="*/ 6446 w 1929652"/>
                <a:gd name="connsiteY6" fmla="*/ 2763 h 368574"/>
                <a:gd name="connsiteX7" fmla="*/ 31345 w 1929652"/>
                <a:gd name="connsiteY7" fmla="*/ 3454 h 368574"/>
                <a:gd name="connsiteX8" fmla="*/ 58320 w 1929652"/>
                <a:gd name="connsiteY8" fmla="*/ 2763 h 368574"/>
                <a:gd name="connsiteX9" fmla="*/ 59011 w 1929652"/>
                <a:gd name="connsiteY9" fmla="*/ 11054 h 368574"/>
                <a:gd name="connsiteX10" fmla="*/ 48982 w 1929652"/>
                <a:gd name="connsiteY10" fmla="*/ 12781 h 368574"/>
                <a:gd name="connsiteX11" fmla="*/ 42757 w 1929652"/>
                <a:gd name="connsiteY11" fmla="*/ 21417 h 368574"/>
                <a:gd name="connsiteX12" fmla="*/ 42757 w 1929652"/>
                <a:gd name="connsiteY12" fmla="*/ 74958 h 368574"/>
                <a:gd name="connsiteX13" fmla="*/ 44141 w 1929652"/>
                <a:gd name="connsiteY13" fmla="*/ 76340 h 368574"/>
                <a:gd name="connsiteX14" fmla="*/ 92556 w 1929652"/>
                <a:gd name="connsiteY14" fmla="*/ 24526 h 368574"/>
                <a:gd name="connsiteX15" fmla="*/ 93940 w 1929652"/>
                <a:gd name="connsiteY15" fmla="*/ 21071 h 368574"/>
                <a:gd name="connsiteX16" fmla="*/ 88407 w 1929652"/>
                <a:gd name="connsiteY16" fmla="*/ 12781 h 368574"/>
                <a:gd name="connsiteX17" fmla="*/ 80107 w 1929652"/>
                <a:gd name="connsiteY17" fmla="*/ 11054 h 368574"/>
                <a:gd name="connsiteX18" fmla="*/ 81144 w 1929652"/>
                <a:gd name="connsiteY18" fmla="*/ 2763 h 368574"/>
                <a:gd name="connsiteX19" fmla="*/ 105352 w 1929652"/>
                <a:gd name="connsiteY19" fmla="*/ 3454 h 368574"/>
                <a:gd name="connsiteX20" fmla="*/ 131289 w 1929652"/>
                <a:gd name="connsiteY20" fmla="*/ 2763 h 368574"/>
                <a:gd name="connsiteX21" fmla="*/ 131289 w 1929652"/>
                <a:gd name="connsiteY21" fmla="*/ 10708 h 368574"/>
                <a:gd name="connsiteX22" fmla="*/ 120223 w 1929652"/>
                <a:gd name="connsiteY22" fmla="*/ 13126 h 368574"/>
                <a:gd name="connsiteX23" fmla="*/ 115381 w 1929652"/>
                <a:gd name="connsiteY23" fmla="*/ 20726 h 368574"/>
                <a:gd name="connsiteX24" fmla="*/ 116073 w 1929652"/>
                <a:gd name="connsiteY24" fmla="*/ 96720 h 368574"/>
                <a:gd name="connsiteX25" fmla="*/ 121606 w 1929652"/>
                <a:gd name="connsiteY25" fmla="*/ 105011 h 368574"/>
                <a:gd name="connsiteX26" fmla="*/ 135093 w 1929652"/>
                <a:gd name="connsiteY26" fmla="*/ 107774 h 368574"/>
                <a:gd name="connsiteX27" fmla="*/ 133710 w 1929652"/>
                <a:gd name="connsiteY27" fmla="*/ 115719 h 368574"/>
                <a:gd name="connsiteX28" fmla="*/ 104660 w 1929652"/>
                <a:gd name="connsiteY28" fmla="*/ 115028 h 368574"/>
                <a:gd name="connsiteX29" fmla="*/ 82528 w 1929652"/>
                <a:gd name="connsiteY29" fmla="*/ 115719 h 368574"/>
                <a:gd name="connsiteX30" fmla="*/ 82182 w 1929652"/>
                <a:gd name="connsiteY30" fmla="*/ 108810 h 368574"/>
                <a:gd name="connsiteX31" fmla="*/ 94631 w 1929652"/>
                <a:gd name="connsiteY31" fmla="*/ 98793 h 368574"/>
                <a:gd name="connsiteX32" fmla="*/ 94631 w 1929652"/>
                <a:gd name="connsiteY32" fmla="*/ 39034 h 368574"/>
                <a:gd name="connsiteX33" fmla="*/ 93248 w 1929652"/>
                <a:gd name="connsiteY33" fmla="*/ 38343 h 368574"/>
                <a:gd name="connsiteX34" fmla="*/ 44832 w 1929652"/>
                <a:gd name="connsiteY34" fmla="*/ 90157 h 368574"/>
                <a:gd name="connsiteX35" fmla="*/ 43103 w 1929652"/>
                <a:gd name="connsiteY35" fmla="*/ 94648 h 368574"/>
                <a:gd name="connsiteX36" fmla="*/ 50020 w 1929652"/>
                <a:gd name="connsiteY36" fmla="*/ 106047 h 368574"/>
                <a:gd name="connsiteX37" fmla="*/ 60395 w 1929652"/>
                <a:gd name="connsiteY37" fmla="*/ 108120 h 368574"/>
                <a:gd name="connsiteX38" fmla="*/ 59357 w 1929652"/>
                <a:gd name="connsiteY38" fmla="*/ 115719 h 368574"/>
                <a:gd name="connsiteX39" fmla="*/ 31345 w 1929652"/>
                <a:gd name="connsiteY39" fmla="*/ 115028 h 368574"/>
                <a:gd name="connsiteX40" fmla="*/ 5062 w 1929652"/>
                <a:gd name="connsiteY40" fmla="*/ 115719 h 368574"/>
                <a:gd name="connsiteX41" fmla="*/ 5062 w 1929652"/>
                <a:gd name="connsiteY41" fmla="*/ 107774 h 368574"/>
                <a:gd name="connsiteX42" fmla="*/ 15437 w 1929652"/>
                <a:gd name="connsiteY42" fmla="*/ 105702 h 368574"/>
                <a:gd name="connsiteX43" fmla="*/ 160339 w 1929652"/>
                <a:gd name="connsiteY43" fmla="*/ 93957 h 368574"/>
                <a:gd name="connsiteX44" fmla="*/ 162759 w 1929652"/>
                <a:gd name="connsiteY44" fmla="*/ 21071 h 368574"/>
                <a:gd name="connsiteX45" fmla="*/ 155843 w 1929652"/>
                <a:gd name="connsiteY45" fmla="*/ 12435 h 368574"/>
                <a:gd name="connsiteX46" fmla="*/ 146160 w 1929652"/>
                <a:gd name="connsiteY46" fmla="*/ 11054 h 368574"/>
                <a:gd name="connsiteX47" fmla="*/ 147197 w 1929652"/>
                <a:gd name="connsiteY47" fmla="*/ 2763 h 368574"/>
                <a:gd name="connsiteX48" fmla="*/ 171405 w 1929652"/>
                <a:gd name="connsiteY48" fmla="*/ 3454 h 368574"/>
                <a:gd name="connsiteX49" fmla="*/ 183855 w 1929652"/>
                <a:gd name="connsiteY49" fmla="*/ 3109 h 368574"/>
                <a:gd name="connsiteX50" fmla="*/ 188005 w 1929652"/>
                <a:gd name="connsiteY50" fmla="*/ 13472 h 368574"/>
                <a:gd name="connsiteX51" fmla="*/ 220512 w 1929652"/>
                <a:gd name="connsiteY51" fmla="*/ 79449 h 368574"/>
                <a:gd name="connsiteX52" fmla="*/ 221550 w 1929652"/>
                <a:gd name="connsiteY52" fmla="*/ 79449 h 368574"/>
                <a:gd name="connsiteX53" fmla="*/ 256824 w 1929652"/>
                <a:gd name="connsiteY53" fmla="*/ 3454 h 368574"/>
                <a:gd name="connsiteX54" fmla="*/ 267891 w 1929652"/>
                <a:gd name="connsiteY54" fmla="*/ 3454 h 368574"/>
                <a:gd name="connsiteX55" fmla="*/ 292099 w 1929652"/>
                <a:gd name="connsiteY55" fmla="*/ 2763 h 368574"/>
                <a:gd name="connsiteX56" fmla="*/ 292099 w 1929652"/>
                <a:gd name="connsiteY56" fmla="*/ 10708 h 368574"/>
                <a:gd name="connsiteX57" fmla="*/ 281032 w 1929652"/>
                <a:gd name="connsiteY57" fmla="*/ 13126 h 368574"/>
                <a:gd name="connsiteX58" fmla="*/ 275845 w 1929652"/>
                <a:gd name="connsiteY58" fmla="*/ 20380 h 368574"/>
                <a:gd name="connsiteX59" fmla="*/ 276536 w 1929652"/>
                <a:gd name="connsiteY59" fmla="*/ 96030 h 368574"/>
                <a:gd name="connsiteX60" fmla="*/ 284836 w 1929652"/>
                <a:gd name="connsiteY60" fmla="*/ 105702 h 368574"/>
                <a:gd name="connsiteX61" fmla="*/ 294519 w 1929652"/>
                <a:gd name="connsiteY61" fmla="*/ 107774 h 368574"/>
                <a:gd name="connsiteX62" fmla="*/ 293136 w 1929652"/>
                <a:gd name="connsiteY62" fmla="*/ 115719 h 368574"/>
                <a:gd name="connsiteX63" fmla="*/ 266507 w 1929652"/>
                <a:gd name="connsiteY63" fmla="*/ 115028 h 368574"/>
                <a:gd name="connsiteX64" fmla="*/ 240916 w 1929652"/>
                <a:gd name="connsiteY64" fmla="*/ 115719 h 368574"/>
                <a:gd name="connsiteX65" fmla="*/ 240225 w 1929652"/>
                <a:gd name="connsiteY65" fmla="*/ 108120 h 368574"/>
                <a:gd name="connsiteX66" fmla="*/ 254749 w 1929652"/>
                <a:gd name="connsiteY66" fmla="*/ 99829 h 368574"/>
                <a:gd name="connsiteX67" fmla="*/ 255441 w 1929652"/>
                <a:gd name="connsiteY67" fmla="*/ 31434 h 368574"/>
                <a:gd name="connsiteX68" fmla="*/ 254749 w 1929652"/>
                <a:gd name="connsiteY68" fmla="*/ 31434 h 368574"/>
                <a:gd name="connsiteX69" fmla="*/ 217746 w 1929652"/>
                <a:gd name="connsiteY69" fmla="*/ 112610 h 368574"/>
                <a:gd name="connsiteX70" fmla="*/ 210829 w 1929652"/>
                <a:gd name="connsiteY70" fmla="*/ 114683 h 368574"/>
                <a:gd name="connsiteX71" fmla="*/ 173480 w 1929652"/>
                <a:gd name="connsiteY71" fmla="*/ 29362 h 368574"/>
                <a:gd name="connsiteX72" fmla="*/ 172097 w 1929652"/>
                <a:gd name="connsiteY72" fmla="*/ 29707 h 368574"/>
                <a:gd name="connsiteX73" fmla="*/ 172097 w 1929652"/>
                <a:gd name="connsiteY73" fmla="*/ 94648 h 368574"/>
                <a:gd name="connsiteX74" fmla="*/ 180396 w 1929652"/>
                <a:gd name="connsiteY74" fmla="*/ 105356 h 368574"/>
                <a:gd name="connsiteX75" fmla="*/ 191463 w 1929652"/>
                <a:gd name="connsiteY75" fmla="*/ 107774 h 368574"/>
                <a:gd name="connsiteX76" fmla="*/ 191117 w 1929652"/>
                <a:gd name="connsiteY76" fmla="*/ 115719 h 368574"/>
                <a:gd name="connsiteX77" fmla="*/ 166218 w 1929652"/>
                <a:gd name="connsiteY77" fmla="*/ 115028 h 368574"/>
                <a:gd name="connsiteX78" fmla="*/ 143047 w 1929652"/>
                <a:gd name="connsiteY78" fmla="*/ 115719 h 368574"/>
                <a:gd name="connsiteX79" fmla="*/ 143047 w 1929652"/>
                <a:gd name="connsiteY79" fmla="*/ 107774 h 368574"/>
                <a:gd name="connsiteX80" fmla="*/ 159993 w 1929652"/>
                <a:gd name="connsiteY80" fmla="*/ 93957 h 368574"/>
                <a:gd name="connsiteX81" fmla="*/ 330831 w 1929652"/>
                <a:gd name="connsiteY81" fmla="*/ 42833 h 368574"/>
                <a:gd name="connsiteX82" fmla="*/ 332560 w 1929652"/>
                <a:gd name="connsiteY82" fmla="*/ 44906 h 368574"/>
                <a:gd name="connsiteX83" fmla="*/ 380284 w 1929652"/>
                <a:gd name="connsiteY83" fmla="*/ 43179 h 368574"/>
                <a:gd name="connsiteX84" fmla="*/ 381668 w 1929652"/>
                <a:gd name="connsiteY84" fmla="*/ 40761 h 368574"/>
                <a:gd name="connsiteX85" fmla="*/ 355731 w 1929652"/>
                <a:gd name="connsiteY85" fmla="*/ 10708 h 368574"/>
                <a:gd name="connsiteX86" fmla="*/ 330831 w 1929652"/>
                <a:gd name="connsiteY86" fmla="*/ 42833 h 368574"/>
                <a:gd name="connsiteX87" fmla="*/ 405876 w 1929652"/>
                <a:gd name="connsiteY87" fmla="*/ 89812 h 368574"/>
                <a:gd name="connsiteX88" fmla="*/ 404492 w 1929652"/>
                <a:gd name="connsiteY88" fmla="*/ 97411 h 368574"/>
                <a:gd name="connsiteX89" fmla="*/ 359535 w 1929652"/>
                <a:gd name="connsiteY89" fmla="*/ 118137 h 368574"/>
                <a:gd name="connsiteX90" fmla="*/ 325298 w 1929652"/>
                <a:gd name="connsiteY90" fmla="*/ 105011 h 368574"/>
                <a:gd name="connsiteX91" fmla="*/ 309390 w 1929652"/>
                <a:gd name="connsiteY91" fmla="*/ 60105 h 368574"/>
                <a:gd name="connsiteX92" fmla="*/ 333944 w 1929652"/>
                <a:gd name="connsiteY92" fmla="*/ 9327 h 368574"/>
                <a:gd name="connsiteX93" fmla="*/ 364376 w 1929652"/>
                <a:gd name="connsiteY93" fmla="*/ 0 h 368574"/>
                <a:gd name="connsiteX94" fmla="*/ 403801 w 1929652"/>
                <a:gd name="connsiteY94" fmla="*/ 39724 h 368574"/>
                <a:gd name="connsiteX95" fmla="*/ 408296 w 1929652"/>
                <a:gd name="connsiteY95" fmla="*/ 43179 h 368574"/>
                <a:gd name="connsiteX96" fmla="*/ 405876 w 1929652"/>
                <a:gd name="connsiteY96" fmla="*/ 49397 h 368574"/>
                <a:gd name="connsiteX97" fmla="*/ 332214 w 1929652"/>
                <a:gd name="connsiteY97" fmla="*/ 55614 h 368574"/>
                <a:gd name="connsiteX98" fmla="*/ 330485 w 1929652"/>
                <a:gd name="connsiteY98" fmla="*/ 58723 h 368574"/>
                <a:gd name="connsiteX99" fmla="*/ 341898 w 1929652"/>
                <a:gd name="connsiteY99" fmla="*/ 87394 h 368574"/>
                <a:gd name="connsiteX100" fmla="*/ 372676 w 1929652"/>
                <a:gd name="connsiteY100" fmla="*/ 99829 h 368574"/>
                <a:gd name="connsiteX101" fmla="*/ 404838 w 1929652"/>
                <a:gd name="connsiteY101" fmla="*/ 88085 h 368574"/>
                <a:gd name="connsiteX102" fmla="*/ 405876 w 1929652"/>
                <a:gd name="connsiteY102" fmla="*/ 89812 h 368574"/>
                <a:gd name="connsiteX103" fmla="*/ 430083 w 1929652"/>
                <a:gd name="connsiteY103" fmla="*/ 106047 h 368574"/>
                <a:gd name="connsiteX104" fmla="*/ 437346 w 1929652"/>
                <a:gd name="connsiteY104" fmla="*/ 95339 h 368574"/>
                <a:gd name="connsiteX105" fmla="*/ 437692 w 1929652"/>
                <a:gd name="connsiteY105" fmla="*/ 56305 h 368574"/>
                <a:gd name="connsiteX106" fmla="*/ 437346 w 1929652"/>
                <a:gd name="connsiteY106" fmla="*/ 21071 h 368574"/>
                <a:gd name="connsiteX107" fmla="*/ 431121 w 1929652"/>
                <a:gd name="connsiteY107" fmla="*/ 12435 h 368574"/>
                <a:gd name="connsiteX108" fmla="*/ 421438 w 1929652"/>
                <a:gd name="connsiteY108" fmla="*/ 11054 h 368574"/>
                <a:gd name="connsiteX109" fmla="*/ 422129 w 1929652"/>
                <a:gd name="connsiteY109" fmla="*/ 2763 h 368574"/>
                <a:gd name="connsiteX110" fmla="*/ 447029 w 1929652"/>
                <a:gd name="connsiteY110" fmla="*/ 3454 h 368574"/>
                <a:gd name="connsiteX111" fmla="*/ 473658 w 1929652"/>
                <a:gd name="connsiteY111" fmla="*/ 2763 h 368574"/>
                <a:gd name="connsiteX112" fmla="*/ 473658 w 1929652"/>
                <a:gd name="connsiteY112" fmla="*/ 11054 h 368574"/>
                <a:gd name="connsiteX113" fmla="*/ 464666 w 1929652"/>
                <a:gd name="connsiteY113" fmla="*/ 12435 h 368574"/>
                <a:gd name="connsiteX114" fmla="*/ 458787 w 1929652"/>
                <a:gd name="connsiteY114" fmla="*/ 20035 h 368574"/>
                <a:gd name="connsiteX115" fmla="*/ 458787 w 1929652"/>
                <a:gd name="connsiteY115" fmla="*/ 50433 h 368574"/>
                <a:gd name="connsiteX116" fmla="*/ 460170 w 1929652"/>
                <a:gd name="connsiteY116" fmla="*/ 51815 h 368574"/>
                <a:gd name="connsiteX117" fmla="*/ 508586 w 1929652"/>
                <a:gd name="connsiteY117" fmla="*/ 51815 h 368574"/>
                <a:gd name="connsiteX118" fmla="*/ 509969 w 1929652"/>
                <a:gd name="connsiteY118" fmla="*/ 50433 h 368574"/>
                <a:gd name="connsiteX119" fmla="*/ 509278 w 1929652"/>
                <a:gd name="connsiteY119" fmla="*/ 20726 h 368574"/>
                <a:gd name="connsiteX120" fmla="*/ 503399 w 1929652"/>
                <a:gd name="connsiteY120" fmla="*/ 12781 h 368574"/>
                <a:gd name="connsiteX121" fmla="*/ 493370 w 1929652"/>
                <a:gd name="connsiteY121" fmla="*/ 11054 h 368574"/>
                <a:gd name="connsiteX122" fmla="*/ 494407 w 1929652"/>
                <a:gd name="connsiteY122" fmla="*/ 2763 h 368574"/>
                <a:gd name="connsiteX123" fmla="*/ 521036 w 1929652"/>
                <a:gd name="connsiteY123" fmla="*/ 3454 h 368574"/>
                <a:gd name="connsiteX124" fmla="*/ 547665 w 1929652"/>
                <a:gd name="connsiteY124" fmla="*/ 2763 h 368574"/>
                <a:gd name="connsiteX125" fmla="*/ 547665 w 1929652"/>
                <a:gd name="connsiteY125" fmla="*/ 10708 h 368574"/>
                <a:gd name="connsiteX126" fmla="*/ 539365 w 1929652"/>
                <a:gd name="connsiteY126" fmla="*/ 12435 h 368574"/>
                <a:gd name="connsiteX127" fmla="*/ 531411 w 1929652"/>
                <a:gd name="connsiteY127" fmla="*/ 21417 h 368574"/>
                <a:gd name="connsiteX128" fmla="*/ 531411 w 1929652"/>
                <a:gd name="connsiteY128" fmla="*/ 56651 h 368574"/>
                <a:gd name="connsiteX129" fmla="*/ 531757 w 1929652"/>
                <a:gd name="connsiteY129" fmla="*/ 95684 h 368574"/>
                <a:gd name="connsiteX130" fmla="*/ 540748 w 1929652"/>
                <a:gd name="connsiteY130" fmla="*/ 105702 h 368574"/>
                <a:gd name="connsiteX131" fmla="*/ 550777 w 1929652"/>
                <a:gd name="connsiteY131" fmla="*/ 107774 h 368574"/>
                <a:gd name="connsiteX132" fmla="*/ 549739 w 1929652"/>
                <a:gd name="connsiteY132" fmla="*/ 115719 h 368574"/>
                <a:gd name="connsiteX133" fmla="*/ 522073 w 1929652"/>
                <a:gd name="connsiteY133" fmla="*/ 115028 h 368574"/>
                <a:gd name="connsiteX134" fmla="*/ 494407 w 1929652"/>
                <a:gd name="connsiteY134" fmla="*/ 115719 h 368574"/>
                <a:gd name="connsiteX135" fmla="*/ 494407 w 1929652"/>
                <a:gd name="connsiteY135" fmla="*/ 108120 h 368574"/>
                <a:gd name="connsiteX136" fmla="*/ 503745 w 1929652"/>
                <a:gd name="connsiteY136" fmla="*/ 106047 h 368574"/>
                <a:gd name="connsiteX137" fmla="*/ 509969 w 1929652"/>
                <a:gd name="connsiteY137" fmla="*/ 97411 h 368574"/>
                <a:gd name="connsiteX138" fmla="*/ 508932 w 1929652"/>
                <a:gd name="connsiteY138" fmla="*/ 62868 h 368574"/>
                <a:gd name="connsiteX139" fmla="*/ 460516 w 1929652"/>
                <a:gd name="connsiteY139" fmla="*/ 62868 h 368574"/>
                <a:gd name="connsiteX140" fmla="*/ 459133 w 1929652"/>
                <a:gd name="connsiteY140" fmla="*/ 63905 h 368574"/>
                <a:gd name="connsiteX141" fmla="*/ 459133 w 1929652"/>
                <a:gd name="connsiteY141" fmla="*/ 96030 h 368574"/>
                <a:gd name="connsiteX142" fmla="*/ 466395 w 1929652"/>
                <a:gd name="connsiteY142" fmla="*/ 106047 h 368574"/>
                <a:gd name="connsiteX143" fmla="*/ 476078 w 1929652"/>
                <a:gd name="connsiteY143" fmla="*/ 108120 h 368574"/>
                <a:gd name="connsiteX144" fmla="*/ 475041 w 1929652"/>
                <a:gd name="connsiteY144" fmla="*/ 115719 h 368574"/>
                <a:gd name="connsiteX145" fmla="*/ 447375 w 1929652"/>
                <a:gd name="connsiteY145" fmla="*/ 115028 h 368574"/>
                <a:gd name="connsiteX146" fmla="*/ 421092 w 1929652"/>
                <a:gd name="connsiteY146" fmla="*/ 115719 h 368574"/>
                <a:gd name="connsiteX147" fmla="*/ 421092 w 1929652"/>
                <a:gd name="connsiteY147" fmla="*/ 107774 h 368574"/>
                <a:gd name="connsiteX148" fmla="*/ 572218 w 1929652"/>
                <a:gd name="connsiteY148" fmla="*/ 105702 h 368574"/>
                <a:gd name="connsiteX149" fmla="*/ 578443 w 1929652"/>
                <a:gd name="connsiteY149" fmla="*/ 92575 h 368574"/>
                <a:gd name="connsiteX150" fmla="*/ 578789 w 1929652"/>
                <a:gd name="connsiteY150" fmla="*/ 53542 h 368574"/>
                <a:gd name="connsiteX151" fmla="*/ 578443 w 1929652"/>
                <a:gd name="connsiteY151" fmla="*/ 20726 h 368574"/>
                <a:gd name="connsiteX152" fmla="*/ 571872 w 1929652"/>
                <a:gd name="connsiteY152" fmla="*/ 12781 h 368574"/>
                <a:gd name="connsiteX153" fmla="*/ 562535 w 1929652"/>
                <a:gd name="connsiteY153" fmla="*/ 11054 h 368574"/>
                <a:gd name="connsiteX154" fmla="*/ 563227 w 1929652"/>
                <a:gd name="connsiteY154" fmla="*/ 2763 h 368574"/>
                <a:gd name="connsiteX155" fmla="*/ 588126 w 1929652"/>
                <a:gd name="connsiteY155" fmla="*/ 3454 h 368574"/>
                <a:gd name="connsiteX156" fmla="*/ 615101 w 1929652"/>
                <a:gd name="connsiteY156" fmla="*/ 2763 h 368574"/>
                <a:gd name="connsiteX157" fmla="*/ 615792 w 1929652"/>
                <a:gd name="connsiteY157" fmla="*/ 11054 h 368574"/>
                <a:gd name="connsiteX158" fmla="*/ 606109 w 1929652"/>
                <a:gd name="connsiteY158" fmla="*/ 12781 h 368574"/>
                <a:gd name="connsiteX159" fmla="*/ 599884 w 1929652"/>
                <a:gd name="connsiteY159" fmla="*/ 21417 h 368574"/>
                <a:gd name="connsiteX160" fmla="*/ 599539 w 1929652"/>
                <a:gd name="connsiteY160" fmla="*/ 74958 h 368574"/>
                <a:gd name="connsiteX161" fmla="*/ 600922 w 1929652"/>
                <a:gd name="connsiteY161" fmla="*/ 76340 h 368574"/>
                <a:gd name="connsiteX162" fmla="*/ 649338 w 1929652"/>
                <a:gd name="connsiteY162" fmla="*/ 24526 h 368574"/>
                <a:gd name="connsiteX163" fmla="*/ 650721 w 1929652"/>
                <a:gd name="connsiteY163" fmla="*/ 21071 h 368574"/>
                <a:gd name="connsiteX164" fmla="*/ 645534 w 1929652"/>
                <a:gd name="connsiteY164" fmla="*/ 12781 h 368574"/>
                <a:gd name="connsiteX165" fmla="*/ 636888 w 1929652"/>
                <a:gd name="connsiteY165" fmla="*/ 11054 h 368574"/>
                <a:gd name="connsiteX166" fmla="*/ 637925 w 1929652"/>
                <a:gd name="connsiteY166" fmla="*/ 2763 h 368574"/>
                <a:gd name="connsiteX167" fmla="*/ 662133 w 1929652"/>
                <a:gd name="connsiteY167" fmla="*/ 3454 h 368574"/>
                <a:gd name="connsiteX168" fmla="*/ 688070 w 1929652"/>
                <a:gd name="connsiteY168" fmla="*/ 2763 h 368574"/>
                <a:gd name="connsiteX169" fmla="*/ 688070 w 1929652"/>
                <a:gd name="connsiteY169" fmla="*/ 10708 h 368574"/>
                <a:gd name="connsiteX170" fmla="*/ 677350 w 1929652"/>
                <a:gd name="connsiteY170" fmla="*/ 13126 h 368574"/>
                <a:gd name="connsiteX171" fmla="*/ 672508 w 1929652"/>
                <a:gd name="connsiteY171" fmla="*/ 20726 h 368574"/>
                <a:gd name="connsiteX172" fmla="*/ 672854 w 1929652"/>
                <a:gd name="connsiteY172" fmla="*/ 96720 h 368574"/>
                <a:gd name="connsiteX173" fmla="*/ 678733 w 1929652"/>
                <a:gd name="connsiteY173" fmla="*/ 105011 h 368574"/>
                <a:gd name="connsiteX174" fmla="*/ 691874 w 1929652"/>
                <a:gd name="connsiteY174" fmla="*/ 107774 h 368574"/>
                <a:gd name="connsiteX175" fmla="*/ 690837 w 1929652"/>
                <a:gd name="connsiteY175" fmla="*/ 115719 h 368574"/>
                <a:gd name="connsiteX176" fmla="*/ 661787 w 1929652"/>
                <a:gd name="connsiteY176" fmla="*/ 115028 h 368574"/>
                <a:gd name="connsiteX177" fmla="*/ 639309 w 1929652"/>
                <a:gd name="connsiteY177" fmla="*/ 115719 h 368574"/>
                <a:gd name="connsiteX178" fmla="*/ 638963 w 1929652"/>
                <a:gd name="connsiteY178" fmla="*/ 108810 h 368574"/>
                <a:gd name="connsiteX179" fmla="*/ 651413 w 1929652"/>
                <a:gd name="connsiteY179" fmla="*/ 98793 h 368574"/>
                <a:gd name="connsiteX180" fmla="*/ 651413 w 1929652"/>
                <a:gd name="connsiteY180" fmla="*/ 39034 h 368574"/>
                <a:gd name="connsiteX181" fmla="*/ 650029 w 1929652"/>
                <a:gd name="connsiteY181" fmla="*/ 38343 h 368574"/>
                <a:gd name="connsiteX182" fmla="*/ 601614 w 1929652"/>
                <a:gd name="connsiteY182" fmla="*/ 90157 h 368574"/>
                <a:gd name="connsiteX183" fmla="*/ 599884 w 1929652"/>
                <a:gd name="connsiteY183" fmla="*/ 94648 h 368574"/>
                <a:gd name="connsiteX184" fmla="*/ 606801 w 1929652"/>
                <a:gd name="connsiteY184" fmla="*/ 106047 h 368574"/>
                <a:gd name="connsiteX185" fmla="*/ 617176 w 1929652"/>
                <a:gd name="connsiteY185" fmla="*/ 108120 h 368574"/>
                <a:gd name="connsiteX186" fmla="*/ 616138 w 1929652"/>
                <a:gd name="connsiteY186" fmla="*/ 115719 h 368574"/>
                <a:gd name="connsiteX187" fmla="*/ 588472 w 1929652"/>
                <a:gd name="connsiteY187" fmla="*/ 115028 h 368574"/>
                <a:gd name="connsiteX188" fmla="*/ 561843 w 1929652"/>
                <a:gd name="connsiteY188" fmla="*/ 115719 h 368574"/>
                <a:gd name="connsiteX189" fmla="*/ 561843 w 1929652"/>
                <a:gd name="connsiteY189" fmla="*/ 107774 h 368574"/>
                <a:gd name="connsiteX190" fmla="*/ 572218 w 1929652"/>
                <a:gd name="connsiteY190" fmla="*/ 105702 h 368574"/>
                <a:gd name="connsiteX191" fmla="*/ 10596 w 1929652"/>
                <a:gd name="connsiteY191" fmla="*/ 191368 h 368574"/>
                <a:gd name="connsiteX192" fmla="*/ 62124 w 1929652"/>
                <a:gd name="connsiteY192" fmla="*/ 192059 h 368574"/>
                <a:gd name="connsiteX193" fmla="*/ 67311 w 1929652"/>
                <a:gd name="connsiteY193" fmla="*/ 208294 h 368574"/>
                <a:gd name="connsiteX194" fmla="*/ 120914 w 1929652"/>
                <a:gd name="connsiteY194" fmla="*/ 321596 h 368574"/>
                <a:gd name="connsiteX195" fmla="*/ 121952 w 1929652"/>
                <a:gd name="connsiteY195" fmla="*/ 321596 h 368574"/>
                <a:gd name="connsiteX196" fmla="*/ 176592 w 1929652"/>
                <a:gd name="connsiteY196" fmla="*/ 206913 h 368574"/>
                <a:gd name="connsiteX197" fmla="*/ 181434 w 1929652"/>
                <a:gd name="connsiteY197" fmla="*/ 192059 h 368574"/>
                <a:gd name="connsiteX198" fmla="*/ 231233 w 1929652"/>
                <a:gd name="connsiteY198" fmla="*/ 191368 h 368574"/>
                <a:gd name="connsiteX199" fmla="*/ 231233 w 1929652"/>
                <a:gd name="connsiteY199" fmla="*/ 198968 h 368574"/>
                <a:gd name="connsiteX200" fmla="*/ 212904 w 1929652"/>
                <a:gd name="connsiteY200" fmla="*/ 202422 h 368574"/>
                <a:gd name="connsiteX201" fmla="*/ 204950 w 1929652"/>
                <a:gd name="connsiteY201" fmla="*/ 213476 h 368574"/>
                <a:gd name="connsiteX202" fmla="*/ 208408 w 1929652"/>
                <a:gd name="connsiteY202" fmla="*/ 339558 h 368574"/>
                <a:gd name="connsiteX203" fmla="*/ 219129 w 1929652"/>
                <a:gd name="connsiteY203" fmla="*/ 355448 h 368574"/>
                <a:gd name="connsiteX204" fmla="*/ 234691 w 1929652"/>
                <a:gd name="connsiteY204" fmla="*/ 357866 h 368574"/>
                <a:gd name="connsiteX205" fmla="*/ 234691 w 1929652"/>
                <a:gd name="connsiteY205" fmla="*/ 365811 h 368574"/>
                <a:gd name="connsiteX206" fmla="*/ 196996 w 1929652"/>
                <a:gd name="connsiteY206" fmla="*/ 365120 h 368574"/>
                <a:gd name="connsiteX207" fmla="*/ 159301 w 1929652"/>
                <a:gd name="connsiteY207" fmla="*/ 365811 h 368574"/>
                <a:gd name="connsiteX208" fmla="*/ 159301 w 1929652"/>
                <a:gd name="connsiteY208" fmla="*/ 357866 h 368574"/>
                <a:gd name="connsiteX209" fmla="*/ 174517 w 1929652"/>
                <a:gd name="connsiteY209" fmla="*/ 354411 h 368574"/>
                <a:gd name="connsiteX210" fmla="*/ 182126 w 1929652"/>
                <a:gd name="connsiteY210" fmla="*/ 342667 h 368574"/>
                <a:gd name="connsiteX211" fmla="*/ 181088 w 1929652"/>
                <a:gd name="connsiteY211" fmla="*/ 225221 h 368574"/>
                <a:gd name="connsiteX212" fmla="*/ 179705 w 1929652"/>
                <a:gd name="connsiteY212" fmla="*/ 225221 h 368574"/>
                <a:gd name="connsiteX213" fmla="*/ 116419 w 1929652"/>
                <a:gd name="connsiteY213" fmla="*/ 365465 h 368574"/>
                <a:gd name="connsiteX214" fmla="*/ 108119 w 1929652"/>
                <a:gd name="connsiteY214" fmla="*/ 365811 h 368574"/>
                <a:gd name="connsiteX215" fmla="*/ 48982 w 1929652"/>
                <a:gd name="connsiteY215" fmla="*/ 224875 h 368574"/>
                <a:gd name="connsiteX216" fmla="*/ 47599 w 1929652"/>
                <a:gd name="connsiteY216" fmla="*/ 225566 h 368574"/>
                <a:gd name="connsiteX217" fmla="*/ 42066 w 1929652"/>
                <a:gd name="connsiteY217" fmla="*/ 336104 h 368574"/>
                <a:gd name="connsiteX218" fmla="*/ 51403 w 1929652"/>
                <a:gd name="connsiteY218" fmla="*/ 354757 h 368574"/>
                <a:gd name="connsiteX219" fmla="*/ 68694 w 1929652"/>
                <a:gd name="connsiteY219" fmla="*/ 357866 h 368574"/>
                <a:gd name="connsiteX220" fmla="*/ 68003 w 1929652"/>
                <a:gd name="connsiteY220" fmla="*/ 365811 h 368574"/>
                <a:gd name="connsiteX221" fmla="*/ 34803 w 1929652"/>
                <a:gd name="connsiteY221" fmla="*/ 365120 h 368574"/>
                <a:gd name="connsiteX222" fmla="*/ 912 w 1929652"/>
                <a:gd name="connsiteY222" fmla="*/ 365811 h 368574"/>
                <a:gd name="connsiteX223" fmla="*/ 912 w 1929652"/>
                <a:gd name="connsiteY223" fmla="*/ 357866 h 368574"/>
                <a:gd name="connsiteX224" fmla="*/ 14745 w 1929652"/>
                <a:gd name="connsiteY224" fmla="*/ 355448 h 368574"/>
                <a:gd name="connsiteX225" fmla="*/ 27195 w 1929652"/>
                <a:gd name="connsiteY225" fmla="*/ 335413 h 368574"/>
                <a:gd name="connsiteX226" fmla="*/ 37224 w 1929652"/>
                <a:gd name="connsiteY226" fmla="*/ 215549 h 368574"/>
                <a:gd name="connsiteX227" fmla="*/ 29270 w 1929652"/>
                <a:gd name="connsiteY227" fmla="*/ 203113 h 368574"/>
                <a:gd name="connsiteX228" fmla="*/ 9904 w 1929652"/>
                <a:gd name="connsiteY228" fmla="*/ 198968 h 368574"/>
                <a:gd name="connsiteX229" fmla="*/ 10250 w 1929652"/>
                <a:gd name="connsiteY229" fmla="*/ 191368 h 368574"/>
                <a:gd name="connsiteX230" fmla="*/ 279303 w 1929652"/>
                <a:gd name="connsiteY230" fmla="*/ 339903 h 368574"/>
                <a:gd name="connsiteX231" fmla="*/ 284145 w 1929652"/>
                <a:gd name="connsiteY231" fmla="*/ 352339 h 368574"/>
                <a:gd name="connsiteX232" fmla="*/ 279649 w 1929652"/>
                <a:gd name="connsiteY232" fmla="*/ 363393 h 368574"/>
                <a:gd name="connsiteX233" fmla="*/ 267545 w 1929652"/>
                <a:gd name="connsiteY233" fmla="*/ 368229 h 368574"/>
                <a:gd name="connsiteX234" fmla="*/ 257516 w 1929652"/>
                <a:gd name="connsiteY234" fmla="*/ 364084 h 368574"/>
                <a:gd name="connsiteX235" fmla="*/ 252674 w 1929652"/>
                <a:gd name="connsiteY235" fmla="*/ 351993 h 368574"/>
                <a:gd name="connsiteX236" fmla="*/ 257862 w 1929652"/>
                <a:gd name="connsiteY236" fmla="*/ 339903 h 368574"/>
                <a:gd name="connsiteX237" fmla="*/ 268928 w 1929652"/>
                <a:gd name="connsiteY237" fmla="*/ 335413 h 368574"/>
                <a:gd name="connsiteX238" fmla="*/ 279303 w 1929652"/>
                <a:gd name="connsiteY238" fmla="*/ 339903 h 368574"/>
                <a:gd name="connsiteX239" fmla="*/ 420054 w 1929652"/>
                <a:gd name="connsiteY239" fmla="*/ 317450 h 368574"/>
                <a:gd name="connsiteX240" fmla="*/ 369218 w 1929652"/>
                <a:gd name="connsiteY240" fmla="*/ 275999 h 368574"/>
                <a:gd name="connsiteX241" fmla="*/ 355385 w 1929652"/>
                <a:gd name="connsiteY241" fmla="*/ 276690 h 368574"/>
                <a:gd name="connsiteX242" fmla="*/ 354002 w 1929652"/>
                <a:gd name="connsiteY242" fmla="*/ 277726 h 368574"/>
                <a:gd name="connsiteX243" fmla="*/ 355039 w 1929652"/>
                <a:gd name="connsiteY243" fmla="*/ 341285 h 368574"/>
                <a:gd name="connsiteX244" fmla="*/ 361610 w 1929652"/>
                <a:gd name="connsiteY244" fmla="*/ 351993 h 368574"/>
                <a:gd name="connsiteX245" fmla="*/ 383051 w 1929652"/>
                <a:gd name="connsiteY245" fmla="*/ 356139 h 368574"/>
                <a:gd name="connsiteX246" fmla="*/ 420054 w 1929652"/>
                <a:gd name="connsiteY246" fmla="*/ 317450 h 368574"/>
                <a:gd name="connsiteX247" fmla="*/ 357114 w 1929652"/>
                <a:gd name="connsiteY247" fmla="*/ 202077 h 368574"/>
                <a:gd name="connsiteX248" fmla="*/ 355039 w 1929652"/>
                <a:gd name="connsiteY248" fmla="*/ 206567 h 368574"/>
                <a:gd name="connsiteX249" fmla="*/ 354002 w 1929652"/>
                <a:gd name="connsiteY249" fmla="*/ 264600 h 368574"/>
                <a:gd name="connsiteX250" fmla="*/ 355385 w 1929652"/>
                <a:gd name="connsiteY250" fmla="*/ 265981 h 368574"/>
                <a:gd name="connsiteX251" fmla="*/ 372676 w 1929652"/>
                <a:gd name="connsiteY251" fmla="*/ 266672 h 368574"/>
                <a:gd name="connsiteX252" fmla="*/ 395847 w 1929652"/>
                <a:gd name="connsiteY252" fmla="*/ 263218 h 368574"/>
                <a:gd name="connsiteX253" fmla="*/ 408988 w 1929652"/>
                <a:gd name="connsiteY253" fmla="*/ 236965 h 368574"/>
                <a:gd name="connsiteX254" fmla="*/ 367143 w 1929652"/>
                <a:gd name="connsiteY254" fmla="*/ 201386 h 368574"/>
                <a:gd name="connsiteX255" fmla="*/ 357114 w 1929652"/>
                <a:gd name="connsiteY255" fmla="*/ 202077 h 368574"/>
                <a:gd name="connsiteX256" fmla="*/ 306623 w 1929652"/>
                <a:gd name="connsiteY256" fmla="*/ 191368 h 368574"/>
                <a:gd name="connsiteX257" fmla="*/ 338785 w 1929652"/>
                <a:gd name="connsiteY257" fmla="*/ 192059 h 368574"/>
                <a:gd name="connsiteX258" fmla="*/ 384088 w 1929652"/>
                <a:gd name="connsiteY258" fmla="*/ 191368 h 368574"/>
                <a:gd name="connsiteX259" fmla="*/ 433888 w 1929652"/>
                <a:gd name="connsiteY259" fmla="*/ 230747 h 368574"/>
                <a:gd name="connsiteX260" fmla="*/ 406221 w 1929652"/>
                <a:gd name="connsiteY260" fmla="*/ 267018 h 368574"/>
                <a:gd name="connsiteX261" fmla="*/ 406221 w 1929652"/>
                <a:gd name="connsiteY261" fmla="*/ 268054 h 368574"/>
                <a:gd name="connsiteX262" fmla="*/ 446337 w 1929652"/>
                <a:gd name="connsiteY262" fmla="*/ 311233 h 368574"/>
                <a:gd name="connsiteX263" fmla="*/ 411063 w 1929652"/>
                <a:gd name="connsiteY263" fmla="*/ 359593 h 368574"/>
                <a:gd name="connsiteX264" fmla="*/ 367489 w 1929652"/>
                <a:gd name="connsiteY264" fmla="*/ 366501 h 368574"/>
                <a:gd name="connsiteX265" fmla="*/ 303165 w 1929652"/>
                <a:gd name="connsiteY265" fmla="*/ 365811 h 368574"/>
                <a:gd name="connsiteX266" fmla="*/ 303165 w 1929652"/>
                <a:gd name="connsiteY266" fmla="*/ 357866 h 368574"/>
                <a:gd name="connsiteX267" fmla="*/ 320802 w 1929652"/>
                <a:gd name="connsiteY267" fmla="*/ 355448 h 368574"/>
                <a:gd name="connsiteX268" fmla="*/ 329794 w 1929652"/>
                <a:gd name="connsiteY268" fmla="*/ 341285 h 368574"/>
                <a:gd name="connsiteX269" fmla="*/ 330485 w 1929652"/>
                <a:gd name="connsiteY269" fmla="*/ 277381 h 368574"/>
                <a:gd name="connsiteX270" fmla="*/ 330485 w 1929652"/>
                <a:gd name="connsiteY270" fmla="*/ 213130 h 368574"/>
                <a:gd name="connsiteX271" fmla="*/ 322531 w 1929652"/>
                <a:gd name="connsiteY271" fmla="*/ 201386 h 368574"/>
                <a:gd name="connsiteX272" fmla="*/ 306277 w 1929652"/>
                <a:gd name="connsiteY272" fmla="*/ 198622 h 368574"/>
                <a:gd name="connsiteX273" fmla="*/ 306277 w 1929652"/>
                <a:gd name="connsiteY273" fmla="*/ 191023 h 368574"/>
                <a:gd name="connsiteX274" fmla="*/ 491295 w 1929652"/>
                <a:gd name="connsiteY274" fmla="*/ 339903 h 368574"/>
                <a:gd name="connsiteX275" fmla="*/ 496482 w 1929652"/>
                <a:gd name="connsiteY275" fmla="*/ 352339 h 368574"/>
                <a:gd name="connsiteX276" fmla="*/ 491986 w 1929652"/>
                <a:gd name="connsiteY276" fmla="*/ 363393 h 368574"/>
                <a:gd name="connsiteX277" fmla="*/ 479882 w 1929652"/>
                <a:gd name="connsiteY277" fmla="*/ 368229 h 368574"/>
                <a:gd name="connsiteX278" fmla="*/ 469508 w 1929652"/>
                <a:gd name="connsiteY278" fmla="*/ 364084 h 368574"/>
                <a:gd name="connsiteX279" fmla="*/ 464666 w 1929652"/>
                <a:gd name="connsiteY279" fmla="*/ 351993 h 368574"/>
                <a:gd name="connsiteX280" fmla="*/ 469853 w 1929652"/>
                <a:gd name="connsiteY280" fmla="*/ 339903 h 368574"/>
                <a:gd name="connsiteX281" fmla="*/ 480920 w 1929652"/>
                <a:gd name="connsiteY281" fmla="*/ 335413 h 368574"/>
                <a:gd name="connsiteX282" fmla="*/ 491295 w 1929652"/>
                <a:gd name="connsiteY282" fmla="*/ 339903 h 368574"/>
                <a:gd name="connsiteX283" fmla="*/ 589510 w 1929652"/>
                <a:gd name="connsiteY283" fmla="*/ 331613 h 368574"/>
                <a:gd name="connsiteX284" fmla="*/ 636888 w 1929652"/>
                <a:gd name="connsiteY284" fmla="*/ 208294 h 368574"/>
                <a:gd name="connsiteX285" fmla="*/ 641384 w 1929652"/>
                <a:gd name="connsiteY285" fmla="*/ 191714 h 368574"/>
                <a:gd name="connsiteX286" fmla="*/ 650721 w 1929652"/>
                <a:gd name="connsiteY286" fmla="*/ 192059 h 368574"/>
                <a:gd name="connsiteX287" fmla="*/ 660058 w 1929652"/>
                <a:gd name="connsiteY287" fmla="*/ 192059 h 368574"/>
                <a:gd name="connsiteX288" fmla="*/ 664554 w 1929652"/>
                <a:gd name="connsiteY288" fmla="*/ 206567 h 368574"/>
                <a:gd name="connsiteX289" fmla="*/ 711241 w 1929652"/>
                <a:gd name="connsiteY289" fmla="*/ 335067 h 368574"/>
                <a:gd name="connsiteX290" fmla="*/ 741673 w 1929652"/>
                <a:gd name="connsiteY290" fmla="*/ 357866 h 368574"/>
                <a:gd name="connsiteX291" fmla="*/ 740982 w 1929652"/>
                <a:gd name="connsiteY291" fmla="*/ 365811 h 368574"/>
                <a:gd name="connsiteX292" fmla="*/ 706745 w 1929652"/>
                <a:gd name="connsiteY292" fmla="*/ 365120 h 368574"/>
                <a:gd name="connsiteX293" fmla="*/ 669741 w 1929652"/>
                <a:gd name="connsiteY293" fmla="*/ 365811 h 368574"/>
                <a:gd name="connsiteX294" fmla="*/ 669741 w 1929652"/>
                <a:gd name="connsiteY294" fmla="*/ 357866 h 368574"/>
                <a:gd name="connsiteX295" fmla="*/ 684958 w 1929652"/>
                <a:gd name="connsiteY295" fmla="*/ 354411 h 368574"/>
                <a:gd name="connsiteX296" fmla="*/ 688416 w 1929652"/>
                <a:gd name="connsiteY296" fmla="*/ 347503 h 368574"/>
                <a:gd name="connsiteX297" fmla="*/ 644842 w 1929652"/>
                <a:gd name="connsiteY297" fmla="*/ 221421 h 368574"/>
                <a:gd name="connsiteX298" fmla="*/ 643459 w 1929652"/>
                <a:gd name="connsiteY298" fmla="*/ 221766 h 368574"/>
                <a:gd name="connsiteX299" fmla="*/ 601959 w 1929652"/>
                <a:gd name="connsiteY299" fmla="*/ 338522 h 368574"/>
                <a:gd name="connsiteX300" fmla="*/ 609568 w 1929652"/>
                <a:gd name="connsiteY300" fmla="*/ 355793 h 368574"/>
                <a:gd name="connsiteX301" fmla="*/ 623401 w 1929652"/>
                <a:gd name="connsiteY301" fmla="*/ 357866 h 368574"/>
                <a:gd name="connsiteX302" fmla="*/ 622709 w 1929652"/>
                <a:gd name="connsiteY302" fmla="*/ 365811 h 368574"/>
                <a:gd name="connsiteX303" fmla="*/ 586743 w 1929652"/>
                <a:gd name="connsiteY303" fmla="*/ 365120 h 368574"/>
                <a:gd name="connsiteX304" fmla="*/ 556656 w 1929652"/>
                <a:gd name="connsiteY304" fmla="*/ 365811 h 368574"/>
                <a:gd name="connsiteX305" fmla="*/ 556656 w 1929652"/>
                <a:gd name="connsiteY305" fmla="*/ 357866 h 368574"/>
                <a:gd name="connsiteX306" fmla="*/ 589510 w 1929652"/>
                <a:gd name="connsiteY306" fmla="*/ 331613 h 368574"/>
                <a:gd name="connsiteX307" fmla="*/ 785593 w 1929652"/>
                <a:gd name="connsiteY307" fmla="*/ 264945 h 368574"/>
                <a:gd name="connsiteX308" fmla="*/ 771414 w 1929652"/>
                <a:gd name="connsiteY308" fmla="*/ 301215 h 368574"/>
                <a:gd name="connsiteX309" fmla="*/ 810493 w 1929652"/>
                <a:gd name="connsiteY309" fmla="*/ 356829 h 368574"/>
                <a:gd name="connsiteX310" fmla="*/ 827784 w 1929652"/>
                <a:gd name="connsiteY310" fmla="*/ 350957 h 368574"/>
                <a:gd name="connsiteX311" fmla="*/ 838159 w 1929652"/>
                <a:gd name="connsiteY311" fmla="*/ 315378 h 368574"/>
                <a:gd name="connsiteX312" fmla="*/ 799081 w 1929652"/>
                <a:gd name="connsiteY312" fmla="*/ 261145 h 368574"/>
                <a:gd name="connsiteX313" fmla="*/ 785593 w 1929652"/>
                <a:gd name="connsiteY313" fmla="*/ 264600 h 368574"/>
                <a:gd name="connsiteX314" fmla="*/ 862367 w 1929652"/>
                <a:gd name="connsiteY314" fmla="*/ 306397 h 368574"/>
                <a:gd name="connsiteX315" fmla="*/ 836084 w 1929652"/>
                <a:gd name="connsiteY315" fmla="*/ 358211 h 368574"/>
                <a:gd name="connsiteX316" fmla="*/ 803230 w 1929652"/>
                <a:gd name="connsiteY316" fmla="*/ 368574 h 368574"/>
                <a:gd name="connsiteX317" fmla="*/ 747207 w 1929652"/>
                <a:gd name="connsiteY317" fmla="*/ 308124 h 368574"/>
                <a:gd name="connsiteX318" fmla="*/ 771760 w 1929652"/>
                <a:gd name="connsiteY318" fmla="*/ 261145 h 368574"/>
                <a:gd name="connsiteX319" fmla="*/ 808764 w 1929652"/>
                <a:gd name="connsiteY319" fmla="*/ 250092 h 368574"/>
                <a:gd name="connsiteX320" fmla="*/ 862367 w 1929652"/>
                <a:gd name="connsiteY320" fmla="*/ 306397 h 368574"/>
                <a:gd name="connsiteX321" fmla="*/ 895220 w 1929652"/>
                <a:gd name="connsiteY321" fmla="*/ 344048 h 368574"/>
                <a:gd name="connsiteX322" fmla="*/ 897641 w 1929652"/>
                <a:gd name="connsiteY322" fmla="*/ 271163 h 368574"/>
                <a:gd name="connsiteX323" fmla="*/ 890725 w 1929652"/>
                <a:gd name="connsiteY323" fmla="*/ 262527 h 368574"/>
                <a:gd name="connsiteX324" fmla="*/ 881041 w 1929652"/>
                <a:gd name="connsiteY324" fmla="*/ 260800 h 368574"/>
                <a:gd name="connsiteX325" fmla="*/ 882079 w 1929652"/>
                <a:gd name="connsiteY325" fmla="*/ 252855 h 368574"/>
                <a:gd name="connsiteX326" fmla="*/ 906287 w 1929652"/>
                <a:gd name="connsiteY326" fmla="*/ 253546 h 368574"/>
                <a:gd name="connsiteX327" fmla="*/ 918737 w 1929652"/>
                <a:gd name="connsiteY327" fmla="*/ 253200 h 368574"/>
                <a:gd name="connsiteX328" fmla="*/ 922887 w 1929652"/>
                <a:gd name="connsiteY328" fmla="*/ 263563 h 368574"/>
                <a:gd name="connsiteX329" fmla="*/ 955394 w 1929652"/>
                <a:gd name="connsiteY329" fmla="*/ 329540 h 368574"/>
                <a:gd name="connsiteX330" fmla="*/ 956778 w 1929652"/>
                <a:gd name="connsiteY330" fmla="*/ 329540 h 368574"/>
                <a:gd name="connsiteX331" fmla="*/ 991360 w 1929652"/>
                <a:gd name="connsiteY331" fmla="*/ 253546 h 368574"/>
                <a:gd name="connsiteX332" fmla="*/ 1002773 w 1929652"/>
                <a:gd name="connsiteY332" fmla="*/ 253546 h 368574"/>
                <a:gd name="connsiteX333" fmla="*/ 1026980 w 1929652"/>
                <a:gd name="connsiteY333" fmla="*/ 252855 h 368574"/>
                <a:gd name="connsiteX334" fmla="*/ 1026980 w 1929652"/>
                <a:gd name="connsiteY334" fmla="*/ 260800 h 368574"/>
                <a:gd name="connsiteX335" fmla="*/ 1015914 w 1929652"/>
                <a:gd name="connsiteY335" fmla="*/ 263218 h 368574"/>
                <a:gd name="connsiteX336" fmla="*/ 1010727 w 1929652"/>
                <a:gd name="connsiteY336" fmla="*/ 270472 h 368574"/>
                <a:gd name="connsiteX337" fmla="*/ 1011418 w 1929652"/>
                <a:gd name="connsiteY337" fmla="*/ 345776 h 368574"/>
                <a:gd name="connsiteX338" fmla="*/ 1019718 w 1929652"/>
                <a:gd name="connsiteY338" fmla="*/ 355793 h 368574"/>
                <a:gd name="connsiteX339" fmla="*/ 1029401 w 1929652"/>
                <a:gd name="connsiteY339" fmla="*/ 357866 h 368574"/>
                <a:gd name="connsiteX340" fmla="*/ 1028018 w 1929652"/>
                <a:gd name="connsiteY340" fmla="*/ 365811 h 368574"/>
                <a:gd name="connsiteX341" fmla="*/ 1001389 w 1929652"/>
                <a:gd name="connsiteY341" fmla="*/ 365120 h 368574"/>
                <a:gd name="connsiteX342" fmla="*/ 975798 w 1929652"/>
                <a:gd name="connsiteY342" fmla="*/ 365811 h 368574"/>
                <a:gd name="connsiteX343" fmla="*/ 975106 w 1929652"/>
                <a:gd name="connsiteY343" fmla="*/ 357866 h 368574"/>
                <a:gd name="connsiteX344" fmla="*/ 989631 w 1929652"/>
                <a:gd name="connsiteY344" fmla="*/ 349921 h 368574"/>
                <a:gd name="connsiteX345" fmla="*/ 990323 w 1929652"/>
                <a:gd name="connsiteY345" fmla="*/ 281526 h 368574"/>
                <a:gd name="connsiteX346" fmla="*/ 989631 w 1929652"/>
                <a:gd name="connsiteY346" fmla="*/ 281526 h 368574"/>
                <a:gd name="connsiteX347" fmla="*/ 952974 w 1929652"/>
                <a:gd name="connsiteY347" fmla="*/ 362702 h 368574"/>
                <a:gd name="connsiteX348" fmla="*/ 946057 w 1929652"/>
                <a:gd name="connsiteY348" fmla="*/ 364774 h 368574"/>
                <a:gd name="connsiteX349" fmla="*/ 908708 w 1929652"/>
                <a:gd name="connsiteY349" fmla="*/ 279453 h 368574"/>
                <a:gd name="connsiteX350" fmla="*/ 907324 w 1929652"/>
                <a:gd name="connsiteY350" fmla="*/ 279798 h 368574"/>
                <a:gd name="connsiteX351" fmla="*/ 907324 w 1929652"/>
                <a:gd name="connsiteY351" fmla="*/ 344739 h 368574"/>
                <a:gd name="connsiteX352" fmla="*/ 915624 w 1929652"/>
                <a:gd name="connsiteY352" fmla="*/ 355448 h 368574"/>
                <a:gd name="connsiteX353" fmla="*/ 926691 w 1929652"/>
                <a:gd name="connsiteY353" fmla="*/ 357866 h 368574"/>
                <a:gd name="connsiteX354" fmla="*/ 926345 w 1929652"/>
                <a:gd name="connsiteY354" fmla="*/ 365811 h 368574"/>
                <a:gd name="connsiteX355" fmla="*/ 901445 w 1929652"/>
                <a:gd name="connsiteY355" fmla="*/ 365120 h 368574"/>
                <a:gd name="connsiteX356" fmla="*/ 878275 w 1929652"/>
                <a:gd name="connsiteY356" fmla="*/ 365811 h 368574"/>
                <a:gd name="connsiteX357" fmla="*/ 878275 w 1929652"/>
                <a:gd name="connsiteY357" fmla="*/ 357866 h 368574"/>
                <a:gd name="connsiteX358" fmla="*/ 895220 w 1929652"/>
                <a:gd name="connsiteY358" fmla="*/ 344048 h 368574"/>
                <a:gd name="connsiteX359" fmla="*/ 1082313 w 1929652"/>
                <a:gd name="connsiteY359" fmla="*/ 264945 h 368574"/>
                <a:gd name="connsiteX360" fmla="*/ 1068480 w 1929652"/>
                <a:gd name="connsiteY360" fmla="*/ 301215 h 368574"/>
                <a:gd name="connsiteX361" fmla="*/ 1107212 w 1929652"/>
                <a:gd name="connsiteY361" fmla="*/ 356829 h 368574"/>
                <a:gd name="connsiteX362" fmla="*/ 1124504 w 1929652"/>
                <a:gd name="connsiteY362" fmla="*/ 350957 h 368574"/>
                <a:gd name="connsiteX363" fmla="*/ 1134878 w 1929652"/>
                <a:gd name="connsiteY363" fmla="*/ 315378 h 368574"/>
                <a:gd name="connsiteX364" fmla="*/ 1096146 w 1929652"/>
                <a:gd name="connsiteY364" fmla="*/ 261145 h 368574"/>
                <a:gd name="connsiteX365" fmla="*/ 1082313 w 1929652"/>
                <a:gd name="connsiteY365" fmla="*/ 264600 h 368574"/>
                <a:gd name="connsiteX366" fmla="*/ 1159086 w 1929652"/>
                <a:gd name="connsiteY366" fmla="*/ 306397 h 368574"/>
                <a:gd name="connsiteX367" fmla="*/ 1132803 w 1929652"/>
                <a:gd name="connsiteY367" fmla="*/ 358211 h 368574"/>
                <a:gd name="connsiteX368" fmla="*/ 1100296 w 1929652"/>
                <a:gd name="connsiteY368" fmla="*/ 368574 h 368574"/>
                <a:gd name="connsiteX369" fmla="*/ 1044272 w 1929652"/>
                <a:gd name="connsiteY369" fmla="*/ 308124 h 368574"/>
                <a:gd name="connsiteX370" fmla="*/ 1068480 w 1929652"/>
                <a:gd name="connsiteY370" fmla="*/ 261145 h 368574"/>
                <a:gd name="connsiteX371" fmla="*/ 1105483 w 1929652"/>
                <a:gd name="connsiteY371" fmla="*/ 250092 h 368574"/>
                <a:gd name="connsiteX372" fmla="*/ 1159086 w 1929652"/>
                <a:gd name="connsiteY372" fmla="*/ 306397 h 368574"/>
                <a:gd name="connsiteX373" fmla="*/ 1186752 w 1929652"/>
                <a:gd name="connsiteY373" fmla="*/ 356139 h 368574"/>
                <a:gd name="connsiteX374" fmla="*/ 1194015 w 1929652"/>
                <a:gd name="connsiteY374" fmla="*/ 345430 h 368574"/>
                <a:gd name="connsiteX375" fmla="*/ 1194015 w 1929652"/>
                <a:gd name="connsiteY375" fmla="*/ 306397 h 368574"/>
                <a:gd name="connsiteX376" fmla="*/ 1194015 w 1929652"/>
                <a:gd name="connsiteY376" fmla="*/ 271163 h 368574"/>
                <a:gd name="connsiteX377" fmla="*/ 1187444 w 1929652"/>
                <a:gd name="connsiteY377" fmla="*/ 262527 h 368574"/>
                <a:gd name="connsiteX378" fmla="*/ 1178107 w 1929652"/>
                <a:gd name="connsiteY378" fmla="*/ 260800 h 368574"/>
                <a:gd name="connsiteX379" fmla="*/ 1178798 w 1929652"/>
                <a:gd name="connsiteY379" fmla="*/ 252855 h 368574"/>
                <a:gd name="connsiteX380" fmla="*/ 1203698 w 1929652"/>
                <a:gd name="connsiteY380" fmla="*/ 253546 h 368574"/>
                <a:gd name="connsiteX381" fmla="*/ 1229981 w 1929652"/>
                <a:gd name="connsiteY381" fmla="*/ 252855 h 368574"/>
                <a:gd name="connsiteX382" fmla="*/ 1230327 w 1929652"/>
                <a:gd name="connsiteY382" fmla="*/ 260800 h 368574"/>
                <a:gd name="connsiteX383" fmla="*/ 1221335 w 1929652"/>
                <a:gd name="connsiteY383" fmla="*/ 262527 h 368574"/>
                <a:gd name="connsiteX384" fmla="*/ 1215456 w 1929652"/>
                <a:gd name="connsiteY384" fmla="*/ 270126 h 368574"/>
                <a:gd name="connsiteX385" fmla="*/ 1215456 w 1929652"/>
                <a:gd name="connsiteY385" fmla="*/ 300179 h 368574"/>
                <a:gd name="connsiteX386" fmla="*/ 1216839 w 1929652"/>
                <a:gd name="connsiteY386" fmla="*/ 301906 h 368574"/>
                <a:gd name="connsiteX387" fmla="*/ 1265255 w 1929652"/>
                <a:gd name="connsiteY387" fmla="*/ 301906 h 368574"/>
                <a:gd name="connsiteX388" fmla="*/ 1266293 w 1929652"/>
                <a:gd name="connsiteY388" fmla="*/ 300179 h 368574"/>
                <a:gd name="connsiteX389" fmla="*/ 1265947 w 1929652"/>
                <a:gd name="connsiteY389" fmla="*/ 270817 h 368574"/>
                <a:gd name="connsiteX390" fmla="*/ 1260068 w 1929652"/>
                <a:gd name="connsiteY390" fmla="*/ 262872 h 368574"/>
                <a:gd name="connsiteX391" fmla="*/ 1250039 w 1929652"/>
                <a:gd name="connsiteY391" fmla="*/ 260800 h 368574"/>
                <a:gd name="connsiteX392" fmla="*/ 1251076 w 1929652"/>
                <a:gd name="connsiteY392" fmla="*/ 252855 h 368574"/>
                <a:gd name="connsiteX393" fmla="*/ 1277705 w 1929652"/>
                <a:gd name="connsiteY393" fmla="*/ 253546 h 368574"/>
                <a:gd name="connsiteX394" fmla="*/ 1304334 w 1929652"/>
                <a:gd name="connsiteY394" fmla="*/ 252855 h 368574"/>
                <a:gd name="connsiteX395" fmla="*/ 1304334 w 1929652"/>
                <a:gd name="connsiteY395" fmla="*/ 260800 h 368574"/>
                <a:gd name="connsiteX396" fmla="*/ 1296034 w 1929652"/>
                <a:gd name="connsiteY396" fmla="*/ 262527 h 368574"/>
                <a:gd name="connsiteX397" fmla="*/ 1288080 w 1929652"/>
                <a:gd name="connsiteY397" fmla="*/ 271508 h 368574"/>
                <a:gd name="connsiteX398" fmla="*/ 1288080 w 1929652"/>
                <a:gd name="connsiteY398" fmla="*/ 306397 h 368574"/>
                <a:gd name="connsiteX399" fmla="*/ 1288426 w 1929652"/>
                <a:gd name="connsiteY399" fmla="*/ 345776 h 368574"/>
                <a:gd name="connsiteX400" fmla="*/ 1297071 w 1929652"/>
                <a:gd name="connsiteY400" fmla="*/ 355793 h 368574"/>
                <a:gd name="connsiteX401" fmla="*/ 1307446 w 1929652"/>
                <a:gd name="connsiteY401" fmla="*/ 357866 h 368574"/>
                <a:gd name="connsiteX402" fmla="*/ 1306063 w 1929652"/>
                <a:gd name="connsiteY402" fmla="*/ 365811 h 368574"/>
                <a:gd name="connsiteX403" fmla="*/ 1278397 w 1929652"/>
                <a:gd name="connsiteY403" fmla="*/ 365120 h 368574"/>
                <a:gd name="connsiteX404" fmla="*/ 1250730 w 1929652"/>
                <a:gd name="connsiteY404" fmla="*/ 365811 h 368574"/>
                <a:gd name="connsiteX405" fmla="*/ 1250730 w 1929652"/>
                <a:gd name="connsiteY405" fmla="*/ 357866 h 368574"/>
                <a:gd name="connsiteX406" fmla="*/ 1260414 w 1929652"/>
                <a:gd name="connsiteY406" fmla="*/ 356139 h 368574"/>
                <a:gd name="connsiteX407" fmla="*/ 1266293 w 1929652"/>
                <a:gd name="connsiteY407" fmla="*/ 347503 h 368574"/>
                <a:gd name="connsiteX408" fmla="*/ 1265601 w 1929652"/>
                <a:gd name="connsiteY408" fmla="*/ 312960 h 368574"/>
                <a:gd name="connsiteX409" fmla="*/ 1217185 w 1929652"/>
                <a:gd name="connsiteY409" fmla="*/ 312960 h 368574"/>
                <a:gd name="connsiteX410" fmla="*/ 1215802 w 1929652"/>
                <a:gd name="connsiteY410" fmla="*/ 313996 h 368574"/>
                <a:gd name="connsiteX411" fmla="*/ 1215802 w 1929652"/>
                <a:gd name="connsiteY411" fmla="*/ 345776 h 368574"/>
                <a:gd name="connsiteX412" fmla="*/ 1223064 w 1929652"/>
                <a:gd name="connsiteY412" fmla="*/ 356139 h 368574"/>
                <a:gd name="connsiteX413" fmla="*/ 1232747 w 1929652"/>
                <a:gd name="connsiteY413" fmla="*/ 357866 h 368574"/>
                <a:gd name="connsiteX414" fmla="*/ 1231364 w 1929652"/>
                <a:gd name="connsiteY414" fmla="*/ 365811 h 368574"/>
                <a:gd name="connsiteX415" fmla="*/ 1204044 w 1929652"/>
                <a:gd name="connsiteY415" fmla="*/ 365120 h 368574"/>
                <a:gd name="connsiteX416" fmla="*/ 1177761 w 1929652"/>
                <a:gd name="connsiteY416" fmla="*/ 365811 h 368574"/>
                <a:gd name="connsiteX417" fmla="*/ 1177761 w 1929652"/>
                <a:gd name="connsiteY417" fmla="*/ 357866 h 368574"/>
                <a:gd name="connsiteX418" fmla="*/ 1360703 w 1929652"/>
                <a:gd name="connsiteY418" fmla="*/ 264945 h 368574"/>
                <a:gd name="connsiteX419" fmla="*/ 1346524 w 1929652"/>
                <a:gd name="connsiteY419" fmla="*/ 301215 h 368574"/>
                <a:gd name="connsiteX420" fmla="*/ 1385603 w 1929652"/>
                <a:gd name="connsiteY420" fmla="*/ 356829 h 368574"/>
                <a:gd name="connsiteX421" fmla="*/ 1402894 w 1929652"/>
                <a:gd name="connsiteY421" fmla="*/ 350957 h 368574"/>
                <a:gd name="connsiteX422" fmla="*/ 1413269 w 1929652"/>
                <a:gd name="connsiteY422" fmla="*/ 315378 h 368574"/>
                <a:gd name="connsiteX423" fmla="*/ 1374191 w 1929652"/>
                <a:gd name="connsiteY423" fmla="*/ 261145 h 368574"/>
                <a:gd name="connsiteX424" fmla="*/ 1360703 w 1929652"/>
                <a:gd name="connsiteY424" fmla="*/ 264600 h 368574"/>
                <a:gd name="connsiteX425" fmla="*/ 1437477 w 1929652"/>
                <a:gd name="connsiteY425" fmla="*/ 306397 h 368574"/>
                <a:gd name="connsiteX426" fmla="*/ 1411194 w 1929652"/>
                <a:gd name="connsiteY426" fmla="*/ 358211 h 368574"/>
                <a:gd name="connsiteX427" fmla="*/ 1378686 w 1929652"/>
                <a:gd name="connsiteY427" fmla="*/ 368574 h 368574"/>
                <a:gd name="connsiteX428" fmla="*/ 1322662 w 1929652"/>
                <a:gd name="connsiteY428" fmla="*/ 308124 h 368574"/>
                <a:gd name="connsiteX429" fmla="*/ 1346870 w 1929652"/>
                <a:gd name="connsiteY429" fmla="*/ 261145 h 368574"/>
                <a:gd name="connsiteX430" fmla="*/ 1383874 w 1929652"/>
                <a:gd name="connsiteY430" fmla="*/ 250092 h 368574"/>
                <a:gd name="connsiteX431" fmla="*/ 1437477 w 1929652"/>
                <a:gd name="connsiteY431" fmla="*/ 306397 h 368574"/>
                <a:gd name="connsiteX432" fmla="*/ 1512521 w 1929652"/>
                <a:gd name="connsiteY432" fmla="*/ 368574 h 368574"/>
                <a:gd name="connsiteX433" fmla="*/ 1472060 w 1929652"/>
                <a:gd name="connsiteY433" fmla="*/ 348884 h 368574"/>
                <a:gd name="connsiteX434" fmla="*/ 1460993 w 1929652"/>
                <a:gd name="connsiteY434" fmla="*/ 311233 h 368574"/>
                <a:gd name="connsiteX435" fmla="*/ 1489697 w 1929652"/>
                <a:gd name="connsiteY435" fmla="*/ 261491 h 368574"/>
                <a:gd name="connsiteX436" fmla="*/ 1525317 w 1929652"/>
                <a:gd name="connsiteY436" fmla="*/ 250092 h 368574"/>
                <a:gd name="connsiteX437" fmla="*/ 1548487 w 1929652"/>
                <a:gd name="connsiteY437" fmla="*/ 254237 h 368574"/>
                <a:gd name="connsiteX438" fmla="*/ 1556787 w 1929652"/>
                <a:gd name="connsiteY438" fmla="*/ 261491 h 368574"/>
                <a:gd name="connsiteX439" fmla="*/ 1556441 w 1929652"/>
                <a:gd name="connsiteY439" fmla="*/ 265981 h 368574"/>
                <a:gd name="connsiteX440" fmla="*/ 1546758 w 1929652"/>
                <a:gd name="connsiteY440" fmla="*/ 277726 h 368574"/>
                <a:gd name="connsiteX441" fmla="*/ 1543991 w 1929652"/>
                <a:gd name="connsiteY441" fmla="*/ 277726 h 368574"/>
                <a:gd name="connsiteX442" fmla="*/ 1512867 w 1929652"/>
                <a:gd name="connsiteY442" fmla="*/ 262527 h 368574"/>
                <a:gd name="connsiteX443" fmla="*/ 1482780 w 1929652"/>
                <a:gd name="connsiteY443" fmla="*/ 300524 h 368574"/>
                <a:gd name="connsiteX444" fmla="*/ 1493155 w 1929652"/>
                <a:gd name="connsiteY444" fmla="*/ 335067 h 368574"/>
                <a:gd name="connsiteX445" fmla="*/ 1524971 w 1929652"/>
                <a:gd name="connsiteY445" fmla="*/ 349921 h 368574"/>
                <a:gd name="connsiteX446" fmla="*/ 1557133 w 1929652"/>
                <a:gd name="connsiteY446" fmla="*/ 336104 h 368574"/>
                <a:gd name="connsiteX447" fmla="*/ 1558516 w 1929652"/>
                <a:gd name="connsiteY447" fmla="*/ 338176 h 368574"/>
                <a:gd name="connsiteX448" fmla="*/ 1557133 w 1929652"/>
                <a:gd name="connsiteY448" fmla="*/ 346121 h 368574"/>
                <a:gd name="connsiteX449" fmla="*/ 1512175 w 1929652"/>
                <a:gd name="connsiteY449" fmla="*/ 368574 h 368574"/>
                <a:gd name="connsiteX450" fmla="*/ 1611773 w 1929652"/>
                <a:gd name="connsiteY450" fmla="*/ 264945 h 368574"/>
                <a:gd name="connsiteX451" fmla="*/ 1597249 w 1929652"/>
                <a:gd name="connsiteY451" fmla="*/ 301215 h 368574"/>
                <a:gd name="connsiteX452" fmla="*/ 1636673 w 1929652"/>
                <a:gd name="connsiteY452" fmla="*/ 356829 h 368574"/>
                <a:gd name="connsiteX453" fmla="*/ 1653964 w 1929652"/>
                <a:gd name="connsiteY453" fmla="*/ 350957 h 368574"/>
                <a:gd name="connsiteX454" fmla="*/ 1664339 w 1929652"/>
                <a:gd name="connsiteY454" fmla="*/ 315378 h 368574"/>
                <a:gd name="connsiteX455" fmla="*/ 1625261 w 1929652"/>
                <a:gd name="connsiteY455" fmla="*/ 261145 h 368574"/>
                <a:gd name="connsiteX456" fmla="*/ 1611773 w 1929652"/>
                <a:gd name="connsiteY456" fmla="*/ 264600 h 368574"/>
                <a:gd name="connsiteX457" fmla="*/ 1688547 w 1929652"/>
                <a:gd name="connsiteY457" fmla="*/ 306397 h 368574"/>
                <a:gd name="connsiteX458" fmla="*/ 1662264 w 1929652"/>
                <a:gd name="connsiteY458" fmla="*/ 358211 h 368574"/>
                <a:gd name="connsiteX459" fmla="*/ 1629411 w 1929652"/>
                <a:gd name="connsiteY459" fmla="*/ 368574 h 368574"/>
                <a:gd name="connsiteX460" fmla="*/ 1573387 w 1929652"/>
                <a:gd name="connsiteY460" fmla="*/ 308124 h 368574"/>
                <a:gd name="connsiteX461" fmla="*/ 1597940 w 1929652"/>
                <a:gd name="connsiteY461" fmla="*/ 261145 h 368574"/>
                <a:gd name="connsiteX462" fmla="*/ 1634944 w 1929652"/>
                <a:gd name="connsiteY462" fmla="*/ 250092 h 368574"/>
                <a:gd name="connsiteX463" fmla="*/ 1688547 w 1929652"/>
                <a:gd name="connsiteY463" fmla="*/ 306397 h 368574"/>
                <a:gd name="connsiteX464" fmla="*/ 1745608 w 1929652"/>
                <a:gd name="connsiteY464" fmla="*/ 310196 h 368574"/>
                <a:gd name="connsiteX465" fmla="*/ 1744225 w 1929652"/>
                <a:gd name="connsiteY465" fmla="*/ 311578 h 368574"/>
                <a:gd name="connsiteX466" fmla="*/ 1744225 w 1929652"/>
                <a:gd name="connsiteY466" fmla="*/ 346121 h 368574"/>
                <a:gd name="connsiteX467" fmla="*/ 1749067 w 1929652"/>
                <a:gd name="connsiteY467" fmla="*/ 354411 h 368574"/>
                <a:gd name="connsiteX468" fmla="*/ 1762208 w 1929652"/>
                <a:gd name="connsiteY468" fmla="*/ 357520 h 368574"/>
                <a:gd name="connsiteX469" fmla="*/ 1786416 w 1929652"/>
                <a:gd name="connsiteY469" fmla="*/ 335067 h 368574"/>
                <a:gd name="connsiteX470" fmla="*/ 1745608 w 1929652"/>
                <a:gd name="connsiteY470" fmla="*/ 310196 h 368574"/>
                <a:gd name="connsiteX471" fmla="*/ 1782266 w 1929652"/>
                <a:gd name="connsiteY471" fmla="*/ 283944 h 368574"/>
                <a:gd name="connsiteX472" fmla="*/ 1746992 w 1929652"/>
                <a:gd name="connsiteY472" fmla="*/ 261145 h 368574"/>
                <a:gd name="connsiteX473" fmla="*/ 1744571 w 1929652"/>
                <a:gd name="connsiteY473" fmla="*/ 262872 h 368574"/>
                <a:gd name="connsiteX474" fmla="*/ 1744225 w 1929652"/>
                <a:gd name="connsiteY474" fmla="*/ 300179 h 368574"/>
                <a:gd name="connsiteX475" fmla="*/ 1745263 w 1929652"/>
                <a:gd name="connsiteY475" fmla="*/ 301561 h 368574"/>
                <a:gd name="connsiteX476" fmla="*/ 1759096 w 1929652"/>
                <a:gd name="connsiteY476" fmla="*/ 301561 h 368574"/>
                <a:gd name="connsiteX477" fmla="*/ 1775004 w 1929652"/>
                <a:gd name="connsiteY477" fmla="*/ 298797 h 368574"/>
                <a:gd name="connsiteX478" fmla="*/ 1781920 w 1929652"/>
                <a:gd name="connsiteY478" fmla="*/ 283944 h 368574"/>
                <a:gd name="connsiteX479" fmla="*/ 1717251 w 1929652"/>
                <a:gd name="connsiteY479" fmla="*/ 355793 h 368574"/>
                <a:gd name="connsiteX480" fmla="*/ 1723476 w 1929652"/>
                <a:gd name="connsiteY480" fmla="*/ 348884 h 368574"/>
                <a:gd name="connsiteX481" fmla="*/ 1723476 w 1929652"/>
                <a:gd name="connsiteY481" fmla="*/ 306051 h 368574"/>
                <a:gd name="connsiteX482" fmla="*/ 1723476 w 1929652"/>
                <a:gd name="connsiteY482" fmla="*/ 271854 h 368574"/>
                <a:gd name="connsiteX483" fmla="*/ 1720017 w 1929652"/>
                <a:gd name="connsiteY483" fmla="*/ 264945 h 368574"/>
                <a:gd name="connsiteX484" fmla="*/ 1707222 w 1929652"/>
                <a:gd name="connsiteY484" fmla="*/ 260800 h 368574"/>
                <a:gd name="connsiteX485" fmla="*/ 1707222 w 1929652"/>
                <a:gd name="connsiteY485" fmla="*/ 253891 h 368574"/>
                <a:gd name="connsiteX486" fmla="*/ 1765666 w 1929652"/>
                <a:gd name="connsiteY486" fmla="*/ 251819 h 368574"/>
                <a:gd name="connsiteX487" fmla="*/ 1803362 w 1929652"/>
                <a:gd name="connsiteY487" fmla="*/ 278417 h 368574"/>
                <a:gd name="connsiteX488" fmla="*/ 1783649 w 1929652"/>
                <a:gd name="connsiteY488" fmla="*/ 302597 h 368574"/>
                <a:gd name="connsiteX489" fmla="*/ 1783649 w 1929652"/>
                <a:gd name="connsiteY489" fmla="*/ 303288 h 368574"/>
                <a:gd name="connsiteX490" fmla="*/ 1809932 w 1929652"/>
                <a:gd name="connsiteY490" fmla="*/ 330922 h 368574"/>
                <a:gd name="connsiteX491" fmla="*/ 1786762 w 1929652"/>
                <a:gd name="connsiteY491" fmla="*/ 360975 h 368574"/>
                <a:gd name="connsiteX492" fmla="*/ 1750796 w 1929652"/>
                <a:gd name="connsiteY492" fmla="*/ 366847 h 368574"/>
                <a:gd name="connsiteX493" fmla="*/ 1706530 w 1929652"/>
                <a:gd name="connsiteY493" fmla="*/ 365811 h 368574"/>
                <a:gd name="connsiteX494" fmla="*/ 1706184 w 1929652"/>
                <a:gd name="connsiteY494" fmla="*/ 357866 h 368574"/>
                <a:gd name="connsiteX495" fmla="*/ 1717251 w 1929652"/>
                <a:gd name="connsiteY495" fmla="*/ 355793 h 368574"/>
                <a:gd name="connsiteX496" fmla="*/ 1887397 w 1929652"/>
                <a:gd name="connsiteY496" fmla="*/ 310887 h 368574"/>
                <a:gd name="connsiteX497" fmla="*/ 1854198 w 1929652"/>
                <a:gd name="connsiteY497" fmla="*/ 323668 h 368574"/>
                <a:gd name="connsiteX498" fmla="*/ 1851086 w 1929652"/>
                <a:gd name="connsiteY498" fmla="*/ 332649 h 368574"/>
                <a:gd name="connsiteX499" fmla="*/ 1870798 w 1929652"/>
                <a:gd name="connsiteY499" fmla="*/ 351993 h 368574"/>
                <a:gd name="connsiteX500" fmla="*/ 1885323 w 1929652"/>
                <a:gd name="connsiteY500" fmla="*/ 347157 h 368574"/>
                <a:gd name="connsiteX501" fmla="*/ 1888435 w 1929652"/>
                <a:gd name="connsiteY501" fmla="*/ 340940 h 368574"/>
                <a:gd name="connsiteX502" fmla="*/ 1889127 w 1929652"/>
                <a:gd name="connsiteY502" fmla="*/ 311924 h 368574"/>
                <a:gd name="connsiteX503" fmla="*/ 1887397 w 1929652"/>
                <a:gd name="connsiteY503" fmla="*/ 310887 h 368574"/>
                <a:gd name="connsiteX504" fmla="*/ 1884977 w 1929652"/>
                <a:gd name="connsiteY504" fmla="*/ 275308 h 368574"/>
                <a:gd name="connsiteX505" fmla="*/ 1863536 w 1929652"/>
                <a:gd name="connsiteY505" fmla="*/ 264945 h 368574"/>
                <a:gd name="connsiteX506" fmla="*/ 1852469 w 1929652"/>
                <a:gd name="connsiteY506" fmla="*/ 267363 h 368574"/>
                <a:gd name="connsiteX507" fmla="*/ 1840365 w 1929652"/>
                <a:gd name="connsiteY507" fmla="*/ 287743 h 368574"/>
                <a:gd name="connsiteX508" fmla="*/ 1832411 w 1929652"/>
                <a:gd name="connsiteY508" fmla="*/ 282217 h 368574"/>
                <a:gd name="connsiteX509" fmla="*/ 1838982 w 1929652"/>
                <a:gd name="connsiteY509" fmla="*/ 265636 h 368574"/>
                <a:gd name="connsiteX510" fmla="*/ 1875639 w 1929652"/>
                <a:gd name="connsiteY510" fmla="*/ 250092 h 368574"/>
                <a:gd name="connsiteX511" fmla="*/ 1903306 w 1929652"/>
                <a:gd name="connsiteY511" fmla="*/ 264945 h 368574"/>
                <a:gd name="connsiteX512" fmla="*/ 1910222 w 1929652"/>
                <a:gd name="connsiteY512" fmla="*/ 292579 h 368574"/>
                <a:gd name="connsiteX513" fmla="*/ 1908839 w 1929652"/>
                <a:gd name="connsiteY513" fmla="*/ 340249 h 368574"/>
                <a:gd name="connsiteX514" fmla="*/ 1919559 w 1929652"/>
                <a:gd name="connsiteY514" fmla="*/ 351648 h 368574"/>
                <a:gd name="connsiteX515" fmla="*/ 1929588 w 1929652"/>
                <a:gd name="connsiteY515" fmla="*/ 350266 h 368574"/>
                <a:gd name="connsiteX516" fmla="*/ 1928551 w 1929652"/>
                <a:gd name="connsiteY516" fmla="*/ 358557 h 368574"/>
                <a:gd name="connsiteX517" fmla="*/ 1905380 w 1929652"/>
                <a:gd name="connsiteY517" fmla="*/ 368574 h 368574"/>
                <a:gd name="connsiteX518" fmla="*/ 1890856 w 1929652"/>
                <a:gd name="connsiteY518" fmla="*/ 360975 h 368574"/>
                <a:gd name="connsiteX519" fmla="*/ 1888781 w 1929652"/>
                <a:gd name="connsiteY519" fmla="*/ 354066 h 368574"/>
                <a:gd name="connsiteX520" fmla="*/ 1887397 w 1929652"/>
                <a:gd name="connsiteY520" fmla="*/ 354066 h 368574"/>
                <a:gd name="connsiteX521" fmla="*/ 1854198 w 1929652"/>
                <a:gd name="connsiteY521" fmla="*/ 368574 h 368574"/>
                <a:gd name="connsiteX522" fmla="*/ 1838636 w 1929652"/>
                <a:gd name="connsiteY522" fmla="*/ 361665 h 368574"/>
                <a:gd name="connsiteX523" fmla="*/ 1828953 w 1929652"/>
                <a:gd name="connsiteY523" fmla="*/ 336794 h 368574"/>
                <a:gd name="connsiteX524" fmla="*/ 1834140 w 1929652"/>
                <a:gd name="connsiteY524" fmla="*/ 320559 h 368574"/>
                <a:gd name="connsiteX525" fmla="*/ 1887397 w 1929652"/>
                <a:gd name="connsiteY525" fmla="*/ 302251 h 368574"/>
                <a:gd name="connsiteX526" fmla="*/ 1889127 w 1929652"/>
                <a:gd name="connsiteY526" fmla="*/ 299488 h 368574"/>
                <a:gd name="connsiteX527" fmla="*/ 1889127 w 1929652"/>
                <a:gd name="connsiteY527" fmla="*/ 291889 h 368574"/>
                <a:gd name="connsiteX528" fmla="*/ 1884977 w 1929652"/>
                <a:gd name="connsiteY528" fmla="*/ 275308 h 368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</a:cxnLst>
              <a:rect l="l" t="t" r="r" b="b"/>
              <a:pathLst>
                <a:path w="1929652" h="368574">
                  <a:moveTo>
                    <a:pt x="15091" y="105702"/>
                  </a:moveTo>
                  <a:cubicBezTo>
                    <a:pt x="21316" y="103629"/>
                    <a:pt x="22008" y="101211"/>
                    <a:pt x="22008" y="92575"/>
                  </a:cubicBezTo>
                  <a:lnTo>
                    <a:pt x="22008" y="53542"/>
                  </a:lnTo>
                  <a:cubicBezTo>
                    <a:pt x="22008" y="42142"/>
                    <a:pt x="22008" y="31089"/>
                    <a:pt x="21316" y="20726"/>
                  </a:cubicBezTo>
                  <a:cubicBezTo>
                    <a:pt x="21316" y="15890"/>
                    <a:pt x="19241" y="13817"/>
                    <a:pt x="15091" y="12781"/>
                  </a:cubicBezTo>
                  <a:cubicBezTo>
                    <a:pt x="11633" y="11745"/>
                    <a:pt x="9212" y="11399"/>
                    <a:pt x="5754" y="11054"/>
                  </a:cubicBezTo>
                  <a:cubicBezTo>
                    <a:pt x="5062" y="8981"/>
                    <a:pt x="5408" y="4145"/>
                    <a:pt x="6446" y="2763"/>
                  </a:cubicBezTo>
                  <a:cubicBezTo>
                    <a:pt x="9212" y="2763"/>
                    <a:pt x="16820" y="3454"/>
                    <a:pt x="31345" y="3454"/>
                  </a:cubicBezTo>
                  <a:cubicBezTo>
                    <a:pt x="46562" y="3454"/>
                    <a:pt x="56245" y="2763"/>
                    <a:pt x="58320" y="2763"/>
                  </a:cubicBezTo>
                  <a:cubicBezTo>
                    <a:pt x="59357" y="3800"/>
                    <a:pt x="59357" y="9672"/>
                    <a:pt x="59011" y="11054"/>
                  </a:cubicBezTo>
                  <a:cubicBezTo>
                    <a:pt x="55553" y="11054"/>
                    <a:pt x="52441" y="11745"/>
                    <a:pt x="48982" y="12781"/>
                  </a:cubicBezTo>
                  <a:cubicBezTo>
                    <a:pt x="45178" y="13472"/>
                    <a:pt x="43103" y="15544"/>
                    <a:pt x="42757" y="21417"/>
                  </a:cubicBezTo>
                  <a:lnTo>
                    <a:pt x="42757" y="74958"/>
                  </a:lnTo>
                  <a:cubicBezTo>
                    <a:pt x="42757" y="75649"/>
                    <a:pt x="43449" y="76686"/>
                    <a:pt x="44141" y="76340"/>
                  </a:cubicBezTo>
                  <a:cubicBezTo>
                    <a:pt x="51749" y="69431"/>
                    <a:pt x="84948" y="34888"/>
                    <a:pt x="92556" y="24526"/>
                  </a:cubicBezTo>
                  <a:cubicBezTo>
                    <a:pt x="93248" y="23489"/>
                    <a:pt x="93940" y="22453"/>
                    <a:pt x="93940" y="21071"/>
                  </a:cubicBezTo>
                  <a:cubicBezTo>
                    <a:pt x="93940" y="15890"/>
                    <a:pt x="92902" y="13817"/>
                    <a:pt x="88407" y="12781"/>
                  </a:cubicBezTo>
                  <a:cubicBezTo>
                    <a:pt x="86677" y="12090"/>
                    <a:pt x="83565" y="11399"/>
                    <a:pt x="80107" y="11054"/>
                  </a:cubicBezTo>
                  <a:cubicBezTo>
                    <a:pt x="79415" y="9672"/>
                    <a:pt x="80107" y="3454"/>
                    <a:pt x="81144" y="2763"/>
                  </a:cubicBezTo>
                  <a:lnTo>
                    <a:pt x="105352" y="3454"/>
                  </a:lnTo>
                  <a:lnTo>
                    <a:pt x="131289" y="2763"/>
                  </a:lnTo>
                  <a:cubicBezTo>
                    <a:pt x="131981" y="4145"/>
                    <a:pt x="131981" y="9327"/>
                    <a:pt x="131289" y="10708"/>
                  </a:cubicBezTo>
                  <a:lnTo>
                    <a:pt x="120223" y="13126"/>
                  </a:lnTo>
                  <a:cubicBezTo>
                    <a:pt x="116764" y="14508"/>
                    <a:pt x="115381" y="18308"/>
                    <a:pt x="115381" y="20726"/>
                  </a:cubicBezTo>
                  <a:cubicBezTo>
                    <a:pt x="115035" y="37997"/>
                    <a:pt x="115381" y="83940"/>
                    <a:pt x="116073" y="96720"/>
                  </a:cubicBezTo>
                  <a:cubicBezTo>
                    <a:pt x="116073" y="100866"/>
                    <a:pt x="118148" y="103629"/>
                    <a:pt x="121606" y="105011"/>
                  </a:cubicBezTo>
                  <a:cubicBezTo>
                    <a:pt x="126102" y="106393"/>
                    <a:pt x="130597" y="107083"/>
                    <a:pt x="135093" y="107774"/>
                  </a:cubicBezTo>
                  <a:cubicBezTo>
                    <a:pt x="135785" y="108120"/>
                    <a:pt x="134747" y="114683"/>
                    <a:pt x="133710" y="115719"/>
                  </a:cubicBezTo>
                  <a:lnTo>
                    <a:pt x="104660" y="115028"/>
                  </a:lnTo>
                  <a:lnTo>
                    <a:pt x="82528" y="115719"/>
                  </a:lnTo>
                  <a:cubicBezTo>
                    <a:pt x="81836" y="115028"/>
                    <a:pt x="81836" y="109501"/>
                    <a:pt x="82182" y="108810"/>
                  </a:cubicBezTo>
                  <a:cubicBezTo>
                    <a:pt x="92902" y="105702"/>
                    <a:pt x="94631" y="103629"/>
                    <a:pt x="94631" y="98793"/>
                  </a:cubicBezTo>
                  <a:lnTo>
                    <a:pt x="94631" y="39034"/>
                  </a:lnTo>
                  <a:cubicBezTo>
                    <a:pt x="94631" y="38343"/>
                    <a:pt x="93940" y="37652"/>
                    <a:pt x="93248" y="38343"/>
                  </a:cubicBezTo>
                  <a:cubicBezTo>
                    <a:pt x="85640" y="47324"/>
                    <a:pt x="53132" y="80831"/>
                    <a:pt x="44832" y="90157"/>
                  </a:cubicBezTo>
                  <a:cubicBezTo>
                    <a:pt x="43449" y="91194"/>
                    <a:pt x="43103" y="92575"/>
                    <a:pt x="43103" y="94648"/>
                  </a:cubicBezTo>
                  <a:cubicBezTo>
                    <a:pt x="43103" y="102938"/>
                    <a:pt x="44832" y="104665"/>
                    <a:pt x="50020" y="106047"/>
                  </a:cubicBezTo>
                  <a:lnTo>
                    <a:pt x="60395" y="108120"/>
                  </a:lnTo>
                  <a:cubicBezTo>
                    <a:pt x="60740" y="108465"/>
                    <a:pt x="60049" y="115028"/>
                    <a:pt x="59357" y="115719"/>
                  </a:cubicBezTo>
                  <a:lnTo>
                    <a:pt x="31345" y="115028"/>
                  </a:lnTo>
                  <a:lnTo>
                    <a:pt x="5062" y="115719"/>
                  </a:lnTo>
                  <a:cubicBezTo>
                    <a:pt x="4371" y="115028"/>
                    <a:pt x="4371" y="108810"/>
                    <a:pt x="5062" y="107774"/>
                  </a:cubicBezTo>
                  <a:lnTo>
                    <a:pt x="15437" y="105702"/>
                  </a:lnTo>
                  <a:close/>
                  <a:moveTo>
                    <a:pt x="160339" y="93957"/>
                  </a:moveTo>
                  <a:cubicBezTo>
                    <a:pt x="161030" y="80831"/>
                    <a:pt x="162759" y="39379"/>
                    <a:pt x="162759" y="21071"/>
                  </a:cubicBezTo>
                  <a:cubicBezTo>
                    <a:pt x="162759" y="16581"/>
                    <a:pt x="159993" y="13817"/>
                    <a:pt x="155843" y="12435"/>
                  </a:cubicBezTo>
                  <a:lnTo>
                    <a:pt x="146160" y="11054"/>
                  </a:lnTo>
                  <a:cubicBezTo>
                    <a:pt x="145814" y="8981"/>
                    <a:pt x="146160" y="4145"/>
                    <a:pt x="147197" y="2763"/>
                  </a:cubicBezTo>
                  <a:lnTo>
                    <a:pt x="171405" y="3454"/>
                  </a:lnTo>
                  <a:lnTo>
                    <a:pt x="183855" y="3109"/>
                  </a:lnTo>
                  <a:cubicBezTo>
                    <a:pt x="184546" y="7254"/>
                    <a:pt x="186276" y="10017"/>
                    <a:pt x="188005" y="13472"/>
                  </a:cubicBezTo>
                  <a:cubicBezTo>
                    <a:pt x="195613" y="29707"/>
                    <a:pt x="215671" y="70813"/>
                    <a:pt x="220512" y="79449"/>
                  </a:cubicBezTo>
                  <a:lnTo>
                    <a:pt x="221550" y="79449"/>
                  </a:lnTo>
                  <a:cubicBezTo>
                    <a:pt x="229850" y="64250"/>
                    <a:pt x="255095" y="11399"/>
                    <a:pt x="256824" y="3454"/>
                  </a:cubicBezTo>
                  <a:lnTo>
                    <a:pt x="267891" y="3454"/>
                  </a:lnTo>
                  <a:lnTo>
                    <a:pt x="292099" y="2763"/>
                  </a:lnTo>
                  <a:cubicBezTo>
                    <a:pt x="292790" y="3454"/>
                    <a:pt x="292790" y="9672"/>
                    <a:pt x="292099" y="10708"/>
                  </a:cubicBezTo>
                  <a:cubicBezTo>
                    <a:pt x="288372" y="11331"/>
                    <a:pt x="284679" y="12138"/>
                    <a:pt x="281032" y="13126"/>
                  </a:cubicBezTo>
                  <a:cubicBezTo>
                    <a:pt x="278265" y="14163"/>
                    <a:pt x="275845" y="14854"/>
                    <a:pt x="275845" y="20380"/>
                  </a:cubicBezTo>
                  <a:cubicBezTo>
                    <a:pt x="275845" y="35925"/>
                    <a:pt x="275845" y="72886"/>
                    <a:pt x="276536" y="96030"/>
                  </a:cubicBezTo>
                  <a:cubicBezTo>
                    <a:pt x="276536" y="100520"/>
                    <a:pt x="278957" y="104665"/>
                    <a:pt x="284836" y="105702"/>
                  </a:cubicBezTo>
                  <a:lnTo>
                    <a:pt x="294519" y="107774"/>
                  </a:lnTo>
                  <a:cubicBezTo>
                    <a:pt x="295211" y="108465"/>
                    <a:pt x="294519" y="114683"/>
                    <a:pt x="293136" y="115719"/>
                  </a:cubicBezTo>
                  <a:lnTo>
                    <a:pt x="266507" y="115028"/>
                  </a:lnTo>
                  <a:cubicBezTo>
                    <a:pt x="253366" y="115028"/>
                    <a:pt x="244029" y="115719"/>
                    <a:pt x="240916" y="115719"/>
                  </a:cubicBezTo>
                  <a:cubicBezTo>
                    <a:pt x="239533" y="115028"/>
                    <a:pt x="239879" y="108810"/>
                    <a:pt x="240225" y="108120"/>
                  </a:cubicBezTo>
                  <a:cubicBezTo>
                    <a:pt x="252328" y="105356"/>
                    <a:pt x="254403" y="103974"/>
                    <a:pt x="254749" y="99829"/>
                  </a:cubicBezTo>
                  <a:cubicBezTo>
                    <a:pt x="255441" y="88430"/>
                    <a:pt x="255095" y="54578"/>
                    <a:pt x="255441" y="31434"/>
                  </a:cubicBezTo>
                  <a:lnTo>
                    <a:pt x="254749" y="31434"/>
                  </a:lnTo>
                  <a:lnTo>
                    <a:pt x="217746" y="112610"/>
                  </a:lnTo>
                  <a:cubicBezTo>
                    <a:pt x="216708" y="113647"/>
                    <a:pt x="212213" y="114683"/>
                    <a:pt x="210829" y="114683"/>
                  </a:cubicBezTo>
                  <a:cubicBezTo>
                    <a:pt x="201838" y="91539"/>
                    <a:pt x="185584" y="55960"/>
                    <a:pt x="173480" y="29362"/>
                  </a:cubicBezTo>
                  <a:cubicBezTo>
                    <a:pt x="173480" y="29016"/>
                    <a:pt x="172097" y="29016"/>
                    <a:pt x="172097" y="29707"/>
                  </a:cubicBezTo>
                  <a:cubicBezTo>
                    <a:pt x="172097" y="49397"/>
                    <a:pt x="171405" y="80140"/>
                    <a:pt x="172097" y="94648"/>
                  </a:cubicBezTo>
                  <a:cubicBezTo>
                    <a:pt x="172788" y="100175"/>
                    <a:pt x="174172" y="103974"/>
                    <a:pt x="180396" y="105356"/>
                  </a:cubicBezTo>
                  <a:lnTo>
                    <a:pt x="191463" y="107774"/>
                  </a:lnTo>
                  <a:cubicBezTo>
                    <a:pt x="192155" y="108465"/>
                    <a:pt x="192155" y="114683"/>
                    <a:pt x="191117" y="115719"/>
                  </a:cubicBezTo>
                  <a:lnTo>
                    <a:pt x="166218" y="115028"/>
                  </a:lnTo>
                  <a:lnTo>
                    <a:pt x="143047" y="115719"/>
                  </a:lnTo>
                  <a:cubicBezTo>
                    <a:pt x="142010" y="114337"/>
                    <a:pt x="142010" y="108810"/>
                    <a:pt x="143047" y="107774"/>
                  </a:cubicBezTo>
                  <a:cubicBezTo>
                    <a:pt x="158264" y="105011"/>
                    <a:pt x="159301" y="102938"/>
                    <a:pt x="159993" y="93957"/>
                  </a:cubicBezTo>
                  <a:close/>
                  <a:moveTo>
                    <a:pt x="330831" y="42833"/>
                  </a:moveTo>
                  <a:cubicBezTo>
                    <a:pt x="330831" y="43524"/>
                    <a:pt x="331523" y="44906"/>
                    <a:pt x="332560" y="44906"/>
                  </a:cubicBezTo>
                  <a:cubicBezTo>
                    <a:pt x="341552" y="45597"/>
                    <a:pt x="374751" y="44560"/>
                    <a:pt x="380284" y="43179"/>
                  </a:cubicBezTo>
                  <a:cubicBezTo>
                    <a:pt x="380976" y="42833"/>
                    <a:pt x="381668" y="41797"/>
                    <a:pt x="381668" y="40761"/>
                  </a:cubicBezTo>
                  <a:cubicBezTo>
                    <a:pt x="380284" y="26944"/>
                    <a:pt x="371293" y="10708"/>
                    <a:pt x="355731" y="10708"/>
                  </a:cubicBezTo>
                  <a:cubicBezTo>
                    <a:pt x="342243" y="10708"/>
                    <a:pt x="332560" y="23144"/>
                    <a:pt x="330831" y="42833"/>
                  </a:cubicBezTo>
                  <a:close/>
                  <a:moveTo>
                    <a:pt x="405876" y="89812"/>
                  </a:moveTo>
                  <a:cubicBezTo>
                    <a:pt x="406221" y="91539"/>
                    <a:pt x="405184" y="96720"/>
                    <a:pt x="404492" y="97411"/>
                  </a:cubicBezTo>
                  <a:cubicBezTo>
                    <a:pt x="392042" y="111229"/>
                    <a:pt x="372676" y="118137"/>
                    <a:pt x="359535" y="118137"/>
                  </a:cubicBezTo>
                  <a:cubicBezTo>
                    <a:pt x="345010" y="118137"/>
                    <a:pt x="333944" y="113647"/>
                    <a:pt x="325298" y="105011"/>
                  </a:cubicBezTo>
                  <a:cubicBezTo>
                    <a:pt x="314336" y="92687"/>
                    <a:pt x="308627" y="76573"/>
                    <a:pt x="309390" y="60105"/>
                  </a:cubicBezTo>
                  <a:cubicBezTo>
                    <a:pt x="309390" y="35234"/>
                    <a:pt x="319765" y="18653"/>
                    <a:pt x="333944" y="9327"/>
                  </a:cubicBezTo>
                  <a:cubicBezTo>
                    <a:pt x="342935" y="3454"/>
                    <a:pt x="355385" y="0"/>
                    <a:pt x="364376" y="0"/>
                  </a:cubicBezTo>
                  <a:cubicBezTo>
                    <a:pt x="392042" y="0"/>
                    <a:pt x="401726" y="24180"/>
                    <a:pt x="403801" y="39724"/>
                  </a:cubicBezTo>
                  <a:cubicBezTo>
                    <a:pt x="404146" y="41106"/>
                    <a:pt x="405530" y="42142"/>
                    <a:pt x="408296" y="43179"/>
                  </a:cubicBezTo>
                  <a:cubicBezTo>
                    <a:pt x="408296" y="44215"/>
                    <a:pt x="406913" y="49051"/>
                    <a:pt x="405876" y="49397"/>
                  </a:cubicBezTo>
                  <a:cubicBezTo>
                    <a:pt x="394117" y="52851"/>
                    <a:pt x="355731" y="54923"/>
                    <a:pt x="332214" y="55614"/>
                  </a:cubicBezTo>
                  <a:cubicBezTo>
                    <a:pt x="330831" y="55614"/>
                    <a:pt x="330485" y="57341"/>
                    <a:pt x="330485" y="58723"/>
                  </a:cubicBezTo>
                  <a:cubicBezTo>
                    <a:pt x="330831" y="68395"/>
                    <a:pt x="335327" y="80140"/>
                    <a:pt x="341898" y="87394"/>
                  </a:cubicBezTo>
                  <a:cubicBezTo>
                    <a:pt x="350543" y="96030"/>
                    <a:pt x="359881" y="99829"/>
                    <a:pt x="372676" y="99829"/>
                  </a:cubicBezTo>
                  <a:cubicBezTo>
                    <a:pt x="384088" y="99829"/>
                    <a:pt x="394463" y="96375"/>
                    <a:pt x="404838" y="88085"/>
                  </a:cubicBezTo>
                  <a:lnTo>
                    <a:pt x="405876" y="89812"/>
                  </a:lnTo>
                  <a:close/>
                  <a:moveTo>
                    <a:pt x="430083" y="106047"/>
                  </a:moveTo>
                  <a:cubicBezTo>
                    <a:pt x="435962" y="104665"/>
                    <a:pt x="437000" y="102593"/>
                    <a:pt x="437346" y="95339"/>
                  </a:cubicBezTo>
                  <a:lnTo>
                    <a:pt x="437692" y="56305"/>
                  </a:lnTo>
                  <a:lnTo>
                    <a:pt x="437346" y="21071"/>
                  </a:lnTo>
                  <a:cubicBezTo>
                    <a:pt x="437000" y="16235"/>
                    <a:pt x="435271" y="13817"/>
                    <a:pt x="431121" y="12435"/>
                  </a:cubicBezTo>
                  <a:lnTo>
                    <a:pt x="421438" y="11054"/>
                  </a:lnTo>
                  <a:cubicBezTo>
                    <a:pt x="420746" y="9672"/>
                    <a:pt x="420746" y="4145"/>
                    <a:pt x="422129" y="2763"/>
                  </a:cubicBezTo>
                  <a:cubicBezTo>
                    <a:pt x="425242" y="2763"/>
                    <a:pt x="432504" y="3454"/>
                    <a:pt x="447029" y="3454"/>
                  </a:cubicBezTo>
                  <a:cubicBezTo>
                    <a:pt x="462245" y="3454"/>
                    <a:pt x="471237" y="2763"/>
                    <a:pt x="473658" y="2763"/>
                  </a:cubicBezTo>
                  <a:cubicBezTo>
                    <a:pt x="474695" y="3800"/>
                    <a:pt x="475041" y="9672"/>
                    <a:pt x="473658" y="11054"/>
                  </a:cubicBezTo>
                  <a:cubicBezTo>
                    <a:pt x="470199" y="11054"/>
                    <a:pt x="468124" y="11745"/>
                    <a:pt x="464666" y="12435"/>
                  </a:cubicBezTo>
                  <a:cubicBezTo>
                    <a:pt x="461208" y="13472"/>
                    <a:pt x="459133" y="15890"/>
                    <a:pt x="458787" y="20035"/>
                  </a:cubicBezTo>
                  <a:lnTo>
                    <a:pt x="458787" y="50433"/>
                  </a:lnTo>
                  <a:lnTo>
                    <a:pt x="460170" y="51815"/>
                  </a:lnTo>
                  <a:lnTo>
                    <a:pt x="508586" y="51815"/>
                  </a:lnTo>
                  <a:cubicBezTo>
                    <a:pt x="508932" y="51815"/>
                    <a:pt x="509969" y="51124"/>
                    <a:pt x="509969" y="50433"/>
                  </a:cubicBezTo>
                  <a:lnTo>
                    <a:pt x="509278" y="20726"/>
                  </a:lnTo>
                  <a:cubicBezTo>
                    <a:pt x="509278" y="16581"/>
                    <a:pt x="507894" y="13817"/>
                    <a:pt x="503399" y="12781"/>
                  </a:cubicBezTo>
                  <a:cubicBezTo>
                    <a:pt x="500978" y="12435"/>
                    <a:pt x="496482" y="11054"/>
                    <a:pt x="493370" y="11054"/>
                  </a:cubicBezTo>
                  <a:cubicBezTo>
                    <a:pt x="493024" y="9327"/>
                    <a:pt x="493370" y="3454"/>
                    <a:pt x="494407" y="2763"/>
                  </a:cubicBezTo>
                  <a:lnTo>
                    <a:pt x="521036" y="3454"/>
                  </a:lnTo>
                  <a:lnTo>
                    <a:pt x="547665" y="2763"/>
                  </a:lnTo>
                  <a:cubicBezTo>
                    <a:pt x="548356" y="4145"/>
                    <a:pt x="548356" y="9672"/>
                    <a:pt x="547665" y="10708"/>
                  </a:cubicBezTo>
                  <a:lnTo>
                    <a:pt x="539365" y="12435"/>
                  </a:lnTo>
                  <a:cubicBezTo>
                    <a:pt x="533831" y="13817"/>
                    <a:pt x="531757" y="15544"/>
                    <a:pt x="531411" y="21417"/>
                  </a:cubicBezTo>
                  <a:lnTo>
                    <a:pt x="531411" y="56651"/>
                  </a:lnTo>
                  <a:lnTo>
                    <a:pt x="531757" y="95684"/>
                  </a:lnTo>
                  <a:cubicBezTo>
                    <a:pt x="532102" y="102593"/>
                    <a:pt x="535215" y="104320"/>
                    <a:pt x="540748" y="105702"/>
                  </a:cubicBezTo>
                  <a:lnTo>
                    <a:pt x="550777" y="107774"/>
                  </a:lnTo>
                  <a:cubicBezTo>
                    <a:pt x="551469" y="108120"/>
                    <a:pt x="550777" y="114683"/>
                    <a:pt x="549739" y="115719"/>
                  </a:cubicBezTo>
                  <a:lnTo>
                    <a:pt x="522073" y="115028"/>
                  </a:lnTo>
                  <a:lnTo>
                    <a:pt x="494407" y="115719"/>
                  </a:lnTo>
                  <a:cubicBezTo>
                    <a:pt x="493370" y="115028"/>
                    <a:pt x="493370" y="108810"/>
                    <a:pt x="494407" y="108120"/>
                  </a:cubicBezTo>
                  <a:lnTo>
                    <a:pt x="503745" y="106047"/>
                  </a:lnTo>
                  <a:cubicBezTo>
                    <a:pt x="508586" y="105011"/>
                    <a:pt x="509969" y="101902"/>
                    <a:pt x="509969" y="97411"/>
                  </a:cubicBezTo>
                  <a:cubicBezTo>
                    <a:pt x="509936" y="85890"/>
                    <a:pt x="509590" y="74371"/>
                    <a:pt x="508932" y="62868"/>
                  </a:cubicBezTo>
                  <a:lnTo>
                    <a:pt x="460516" y="62868"/>
                  </a:lnTo>
                  <a:cubicBezTo>
                    <a:pt x="459825" y="62868"/>
                    <a:pt x="459133" y="63559"/>
                    <a:pt x="459133" y="63905"/>
                  </a:cubicBezTo>
                  <a:lnTo>
                    <a:pt x="459133" y="96030"/>
                  </a:lnTo>
                  <a:cubicBezTo>
                    <a:pt x="459133" y="102247"/>
                    <a:pt x="461554" y="104665"/>
                    <a:pt x="466395" y="106047"/>
                  </a:cubicBezTo>
                  <a:lnTo>
                    <a:pt x="476078" y="108120"/>
                  </a:lnTo>
                  <a:cubicBezTo>
                    <a:pt x="476770" y="108810"/>
                    <a:pt x="476078" y="115028"/>
                    <a:pt x="475041" y="115719"/>
                  </a:cubicBezTo>
                  <a:lnTo>
                    <a:pt x="447375" y="115028"/>
                  </a:lnTo>
                  <a:lnTo>
                    <a:pt x="421092" y="115719"/>
                  </a:lnTo>
                  <a:cubicBezTo>
                    <a:pt x="420054" y="115028"/>
                    <a:pt x="420054" y="108810"/>
                    <a:pt x="421092" y="107774"/>
                  </a:cubicBezTo>
                  <a:close/>
                  <a:moveTo>
                    <a:pt x="572218" y="105702"/>
                  </a:moveTo>
                  <a:cubicBezTo>
                    <a:pt x="578097" y="103629"/>
                    <a:pt x="578443" y="101211"/>
                    <a:pt x="578443" y="92575"/>
                  </a:cubicBezTo>
                  <a:lnTo>
                    <a:pt x="578789" y="53542"/>
                  </a:lnTo>
                  <a:lnTo>
                    <a:pt x="578443" y="20726"/>
                  </a:lnTo>
                  <a:cubicBezTo>
                    <a:pt x="578097" y="15890"/>
                    <a:pt x="576022" y="13817"/>
                    <a:pt x="571872" y="12781"/>
                  </a:cubicBezTo>
                  <a:cubicBezTo>
                    <a:pt x="568414" y="11745"/>
                    <a:pt x="565993" y="11399"/>
                    <a:pt x="562535" y="11054"/>
                  </a:cubicBezTo>
                  <a:cubicBezTo>
                    <a:pt x="561843" y="8981"/>
                    <a:pt x="562535" y="4145"/>
                    <a:pt x="563227" y="2763"/>
                  </a:cubicBezTo>
                  <a:cubicBezTo>
                    <a:pt x="566339" y="2763"/>
                    <a:pt x="573602" y="3454"/>
                    <a:pt x="588126" y="3454"/>
                  </a:cubicBezTo>
                  <a:cubicBezTo>
                    <a:pt x="603343" y="3454"/>
                    <a:pt x="613026" y="2763"/>
                    <a:pt x="615101" y="2763"/>
                  </a:cubicBezTo>
                  <a:cubicBezTo>
                    <a:pt x="616484" y="3800"/>
                    <a:pt x="616484" y="9672"/>
                    <a:pt x="615792" y="11054"/>
                  </a:cubicBezTo>
                  <a:cubicBezTo>
                    <a:pt x="612334" y="11054"/>
                    <a:pt x="609222" y="11745"/>
                    <a:pt x="606109" y="12781"/>
                  </a:cubicBezTo>
                  <a:cubicBezTo>
                    <a:pt x="601959" y="13472"/>
                    <a:pt x="599884" y="15544"/>
                    <a:pt x="599884" y="21417"/>
                  </a:cubicBezTo>
                  <a:lnTo>
                    <a:pt x="599539" y="74958"/>
                  </a:lnTo>
                  <a:cubicBezTo>
                    <a:pt x="599539" y="75649"/>
                    <a:pt x="600230" y="76686"/>
                    <a:pt x="600922" y="76340"/>
                  </a:cubicBezTo>
                  <a:cubicBezTo>
                    <a:pt x="608876" y="69431"/>
                    <a:pt x="641729" y="34888"/>
                    <a:pt x="649338" y="24526"/>
                  </a:cubicBezTo>
                  <a:cubicBezTo>
                    <a:pt x="650029" y="23489"/>
                    <a:pt x="650721" y="22453"/>
                    <a:pt x="650721" y="21071"/>
                  </a:cubicBezTo>
                  <a:cubicBezTo>
                    <a:pt x="650721" y="15890"/>
                    <a:pt x="650029" y="13817"/>
                    <a:pt x="645534" y="12781"/>
                  </a:cubicBezTo>
                  <a:lnTo>
                    <a:pt x="636888" y="11054"/>
                  </a:lnTo>
                  <a:cubicBezTo>
                    <a:pt x="636196" y="9672"/>
                    <a:pt x="636888" y="3454"/>
                    <a:pt x="637925" y="2763"/>
                  </a:cubicBezTo>
                  <a:lnTo>
                    <a:pt x="662133" y="3454"/>
                  </a:lnTo>
                  <a:lnTo>
                    <a:pt x="688070" y="2763"/>
                  </a:lnTo>
                  <a:cubicBezTo>
                    <a:pt x="688762" y="4145"/>
                    <a:pt x="689108" y="9327"/>
                    <a:pt x="688070" y="10708"/>
                  </a:cubicBezTo>
                  <a:lnTo>
                    <a:pt x="677350" y="13126"/>
                  </a:lnTo>
                  <a:cubicBezTo>
                    <a:pt x="673545" y="14508"/>
                    <a:pt x="672508" y="18308"/>
                    <a:pt x="672508" y="20726"/>
                  </a:cubicBezTo>
                  <a:cubicBezTo>
                    <a:pt x="671816" y="37997"/>
                    <a:pt x="672508" y="83940"/>
                    <a:pt x="672854" y="96720"/>
                  </a:cubicBezTo>
                  <a:cubicBezTo>
                    <a:pt x="673200" y="100866"/>
                    <a:pt x="674929" y="103629"/>
                    <a:pt x="678733" y="105011"/>
                  </a:cubicBezTo>
                  <a:cubicBezTo>
                    <a:pt x="682883" y="106393"/>
                    <a:pt x="687724" y="107083"/>
                    <a:pt x="691874" y="107774"/>
                  </a:cubicBezTo>
                  <a:cubicBezTo>
                    <a:pt x="692566" y="108120"/>
                    <a:pt x="691874" y="114683"/>
                    <a:pt x="690837" y="115719"/>
                  </a:cubicBezTo>
                  <a:lnTo>
                    <a:pt x="661787" y="115028"/>
                  </a:lnTo>
                  <a:lnTo>
                    <a:pt x="639309" y="115719"/>
                  </a:lnTo>
                  <a:cubicBezTo>
                    <a:pt x="638617" y="115028"/>
                    <a:pt x="638617" y="109501"/>
                    <a:pt x="638963" y="108810"/>
                  </a:cubicBezTo>
                  <a:cubicBezTo>
                    <a:pt x="650029" y="105702"/>
                    <a:pt x="651413" y="103629"/>
                    <a:pt x="651413" y="98793"/>
                  </a:cubicBezTo>
                  <a:lnTo>
                    <a:pt x="651413" y="39034"/>
                  </a:lnTo>
                  <a:cubicBezTo>
                    <a:pt x="651413" y="38343"/>
                    <a:pt x="650721" y="37652"/>
                    <a:pt x="650029" y="38343"/>
                  </a:cubicBezTo>
                  <a:cubicBezTo>
                    <a:pt x="642421" y="47324"/>
                    <a:pt x="609913" y="80831"/>
                    <a:pt x="601614" y="90157"/>
                  </a:cubicBezTo>
                  <a:cubicBezTo>
                    <a:pt x="600230" y="91194"/>
                    <a:pt x="599884" y="92575"/>
                    <a:pt x="599884" y="94648"/>
                  </a:cubicBezTo>
                  <a:cubicBezTo>
                    <a:pt x="599884" y="102938"/>
                    <a:pt x="601614" y="104665"/>
                    <a:pt x="606801" y="106047"/>
                  </a:cubicBezTo>
                  <a:lnTo>
                    <a:pt x="617176" y="108120"/>
                  </a:lnTo>
                  <a:cubicBezTo>
                    <a:pt x="617867" y="108465"/>
                    <a:pt x="617176" y="115028"/>
                    <a:pt x="616138" y="115719"/>
                  </a:cubicBezTo>
                  <a:lnTo>
                    <a:pt x="588472" y="115028"/>
                  </a:lnTo>
                  <a:lnTo>
                    <a:pt x="561843" y="115719"/>
                  </a:lnTo>
                  <a:cubicBezTo>
                    <a:pt x="561152" y="115028"/>
                    <a:pt x="561152" y="108810"/>
                    <a:pt x="561843" y="107774"/>
                  </a:cubicBezTo>
                  <a:lnTo>
                    <a:pt x="572218" y="105702"/>
                  </a:lnTo>
                  <a:close/>
                  <a:moveTo>
                    <a:pt x="10596" y="191368"/>
                  </a:moveTo>
                  <a:cubicBezTo>
                    <a:pt x="20279" y="191368"/>
                    <a:pt x="33420" y="192059"/>
                    <a:pt x="62124" y="192059"/>
                  </a:cubicBezTo>
                  <a:cubicBezTo>
                    <a:pt x="62815" y="197932"/>
                    <a:pt x="64199" y="201731"/>
                    <a:pt x="67311" y="208294"/>
                  </a:cubicBezTo>
                  <a:cubicBezTo>
                    <a:pt x="84509" y="246374"/>
                    <a:pt x="102379" y="284147"/>
                    <a:pt x="120914" y="321596"/>
                  </a:cubicBezTo>
                  <a:lnTo>
                    <a:pt x="121952" y="321596"/>
                  </a:lnTo>
                  <a:cubicBezTo>
                    <a:pt x="126793" y="312614"/>
                    <a:pt x="164488" y="234893"/>
                    <a:pt x="176592" y="206913"/>
                  </a:cubicBezTo>
                  <a:cubicBezTo>
                    <a:pt x="179359" y="201040"/>
                    <a:pt x="180742" y="196550"/>
                    <a:pt x="181434" y="192059"/>
                  </a:cubicBezTo>
                  <a:cubicBezTo>
                    <a:pt x="209100" y="192059"/>
                    <a:pt x="219475" y="191368"/>
                    <a:pt x="231233" y="191368"/>
                  </a:cubicBezTo>
                  <a:cubicBezTo>
                    <a:pt x="232270" y="191714"/>
                    <a:pt x="232270" y="198277"/>
                    <a:pt x="231233" y="198968"/>
                  </a:cubicBezTo>
                  <a:cubicBezTo>
                    <a:pt x="222587" y="200349"/>
                    <a:pt x="217400" y="201040"/>
                    <a:pt x="212904" y="202422"/>
                  </a:cubicBezTo>
                  <a:cubicBezTo>
                    <a:pt x="207025" y="203804"/>
                    <a:pt x="204950" y="207604"/>
                    <a:pt x="204950" y="213476"/>
                  </a:cubicBezTo>
                  <a:cubicBezTo>
                    <a:pt x="204604" y="230747"/>
                    <a:pt x="206679" y="319868"/>
                    <a:pt x="208408" y="339558"/>
                  </a:cubicBezTo>
                  <a:cubicBezTo>
                    <a:pt x="209100" y="349230"/>
                    <a:pt x="210829" y="353375"/>
                    <a:pt x="219129" y="355448"/>
                  </a:cubicBezTo>
                  <a:cubicBezTo>
                    <a:pt x="223279" y="356484"/>
                    <a:pt x="227775" y="356829"/>
                    <a:pt x="234691" y="357866"/>
                  </a:cubicBezTo>
                  <a:cubicBezTo>
                    <a:pt x="235729" y="359247"/>
                    <a:pt x="235383" y="364084"/>
                    <a:pt x="234691" y="365811"/>
                  </a:cubicBezTo>
                  <a:lnTo>
                    <a:pt x="196996" y="365120"/>
                  </a:lnTo>
                  <a:lnTo>
                    <a:pt x="159301" y="365811"/>
                  </a:lnTo>
                  <a:cubicBezTo>
                    <a:pt x="158609" y="364774"/>
                    <a:pt x="158264" y="358902"/>
                    <a:pt x="159301" y="357866"/>
                  </a:cubicBezTo>
                  <a:cubicBezTo>
                    <a:pt x="166218" y="356484"/>
                    <a:pt x="171059" y="355793"/>
                    <a:pt x="174517" y="354411"/>
                  </a:cubicBezTo>
                  <a:cubicBezTo>
                    <a:pt x="180742" y="353030"/>
                    <a:pt x="182126" y="348539"/>
                    <a:pt x="182126" y="342667"/>
                  </a:cubicBezTo>
                  <a:cubicBezTo>
                    <a:pt x="182471" y="324014"/>
                    <a:pt x="181780" y="250782"/>
                    <a:pt x="181088" y="225221"/>
                  </a:cubicBezTo>
                  <a:lnTo>
                    <a:pt x="179705" y="225221"/>
                  </a:lnTo>
                  <a:cubicBezTo>
                    <a:pt x="172097" y="242492"/>
                    <a:pt x="125756" y="338176"/>
                    <a:pt x="116419" y="365465"/>
                  </a:cubicBezTo>
                  <a:cubicBezTo>
                    <a:pt x="115381" y="365811"/>
                    <a:pt x="109502" y="366156"/>
                    <a:pt x="108119" y="365811"/>
                  </a:cubicBezTo>
                  <a:cubicBezTo>
                    <a:pt x="101202" y="342321"/>
                    <a:pt x="59011" y="248364"/>
                    <a:pt x="48982" y="224875"/>
                  </a:cubicBezTo>
                  <a:cubicBezTo>
                    <a:pt x="48291" y="224530"/>
                    <a:pt x="47945" y="224875"/>
                    <a:pt x="47599" y="225566"/>
                  </a:cubicBezTo>
                  <a:cubicBezTo>
                    <a:pt x="45870" y="250437"/>
                    <a:pt x="42066" y="312960"/>
                    <a:pt x="42066" y="336104"/>
                  </a:cubicBezTo>
                  <a:cubicBezTo>
                    <a:pt x="42066" y="346467"/>
                    <a:pt x="42757" y="352339"/>
                    <a:pt x="51403" y="354757"/>
                  </a:cubicBezTo>
                  <a:cubicBezTo>
                    <a:pt x="55899" y="356139"/>
                    <a:pt x="60395" y="356484"/>
                    <a:pt x="68694" y="357866"/>
                  </a:cubicBezTo>
                  <a:cubicBezTo>
                    <a:pt x="70078" y="358902"/>
                    <a:pt x="69732" y="364774"/>
                    <a:pt x="68003" y="365811"/>
                  </a:cubicBezTo>
                  <a:lnTo>
                    <a:pt x="34803" y="365120"/>
                  </a:lnTo>
                  <a:lnTo>
                    <a:pt x="912" y="365811"/>
                  </a:lnTo>
                  <a:cubicBezTo>
                    <a:pt x="-471" y="364774"/>
                    <a:pt x="-125" y="358902"/>
                    <a:pt x="912" y="357866"/>
                  </a:cubicBezTo>
                  <a:cubicBezTo>
                    <a:pt x="6100" y="356829"/>
                    <a:pt x="11287" y="356484"/>
                    <a:pt x="14745" y="355448"/>
                  </a:cubicBezTo>
                  <a:cubicBezTo>
                    <a:pt x="23391" y="353030"/>
                    <a:pt x="25120" y="349230"/>
                    <a:pt x="27195" y="335413"/>
                  </a:cubicBezTo>
                  <a:cubicBezTo>
                    <a:pt x="29962" y="313996"/>
                    <a:pt x="35495" y="241456"/>
                    <a:pt x="37224" y="215549"/>
                  </a:cubicBezTo>
                  <a:cubicBezTo>
                    <a:pt x="37224" y="210712"/>
                    <a:pt x="35841" y="205186"/>
                    <a:pt x="29270" y="203113"/>
                  </a:cubicBezTo>
                  <a:cubicBezTo>
                    <a:pt x="22943" y="201190"/>
                    <a:pt x="16465" y="199803"/>
                    <a:pt x="9904" y="198968"/>
                  </a:cubicBezTo>
                  <a:cubicBezTo>
                    <a:pt x="8866" y="198277"/>
                    <a:pt x="9212" y="192059"/>
                    <a:pt x="10250" y="191368"/>
                  </a:cubicBezTo>
                  <a:close/>
                  <a:moveTo>
                    <a:pt x="279303" y="339903"/>
                  </a:moveTo>
                  <a:cubicBezTo>
                    <a:pt x="283453" y="343358"/>
                    <a:pt x="284145" y="348539"/>
                    <a:pt x="284145" y="352339"/>
                  </a:cubicBezTo>
                  <a:cubicBezTo>
                    <a:pt x="284145" y="355102"/>
                    <a:pt x="282761" y="360629"/>
                    <a:pt x="279649" y="363393"/>
                  </a:cubicBezTo>
                  <a:cubicBezTo>
                    <a:pt x="276536" y="366847"/>
                    <a:pt x="272041" y="368229"/>
                    <a:pt x="267545" y="368229"/>
                  </a:cubicBezTo>
                  <a:cubicBezTo>
                    <a:pt x="264432" y="368229"/>
                    <a:pt x="260628" y="366847"/>
                    <a:pt x="257516" y="364084"/>
                  </a:cubicBezTo>
                  <a:cubicBezTo>
                    <a:pt x="254058" y="360629"/>
                    <a:pt x="252674" y="356484"/>
                    <a:pt x="252674" y="351993"/>
                  </a:cubicBezTo>
                  <a:cubicBezTo>
                    <a:pt x="252674" y="347503"/>
                    <a:pt x="254749" y="343358"/>
                    <a:pt x="257862" y="339903"/>
                  </a:cubicBezTo>
                  <a:cubicBezTo>
                    <a:pt x="260974" y="337140"/>
                    <a:pt x="264778" y="335413"/>
                    <a:pt x="268928" y="335413"/>
                  </a:cubicBezTo>
                  <a:cubicBezTo>
                    <a:pt x="272386" y="335413"/>
                    <a:pt x="276536" y="337140"/>
                    <a:pt x="279303" y="339903"/>
                  </a:cubicBezTo>
                  <a:close/>
                  <a:moveTo>
                    <a:pt x="420054" y="317450"/>
                  </a:moveTo>
                  <a:cubicBezTo>
                    <a:pt x="420054" y="290852"/>
                    <a:pt x="401034" y="275999"/>
                    <a:pt x="369218" y="275999"/>
                  </a:cubicBezTo>
                  <a:cubicBezTo>
                    <a:pt x="364722" y="275999"/>
                    <a:pt x="357460" y="275999"/>
                    <a:pt x="355385" y="276690"/>
                  </a:cubicBezTo>
                  <a:lnTo>
                    <a:pt x="354002" y="277726"/>
                  </a:lnTo>
                  <a:cubicBezTo>
                    <a:pt x="354002" y="295688"/>
                    <a:pt x="354002" y="329886"/>
                    <a:pt x="355039" y="341285"/>
                  </a:cubicBezTo>
                  <a:cubicBezTo>
                    <a:pt x="355385" y="345085"/>
                    <a:pt x="358151" y="350266"/>
                    <a:pt x="361610" y="351993"/>
                  </a:cubicBezTo>
                  <a:cubicBezTo>
                    <a:pt x="368347" y="354988"/>
                    <a:pt x="375681" y="356406"/>
                    <a:pt x="383051" y="356139"/>
                  </a:cubicBezTo>
                  <a:cubicBezTo>
                    <a:pt x="405530" y="356139"/>
                    <a:pt x="420054" y="343703"/>
                    <a:pt x="420054" y="317450"/>
                  </a:cubicBezTo>
                  <a:close/>
                  <a:moveTo>
                    <a:pt x="357114" y="202077"/>
                  </a:moveTo>
                  <a:cubicBezTo>
                    <a:pt x="356076" y="202768"/>
                    <a:pt x="355039" y="205531"/>
                    <a:pt x="355039" y="206567"/>
                  </a:cubicBezTo>
                  <a:cubicBezTo>
                    <a:pt x="354693" y="214858"/>
                    <a:pt x="354002" y="244565"/>
                    <a:pt x="354002" y="264600"/>
                  </a:cubicBezTo>
                  <a:cubicBezTo>
                    <a:pt x="354002" y="265290"/>
                    <a:pt x="355039" y="265981"/>
                    <a:pt x="355385" y="265981"/>
                  </a:cubicBezTo>
                  <a:lnTo>
                    <a:pt x="372676" y="266672"/>
                  </a:lnTo>
                  <a:cubicBezTo>
                    <a:pt x="386509" y="266672"/>
                    <a:pt x="392388" y="265290"/>
                    <a:pt x="395847" y="263218"/>
                  </a:cubicBezTo>
                  <a:cubicBezTo>
                    <a:pt x="404838" y="258036"/>
                    <a:pt x="408988" y="248019"/>
                    <a:pt x="408988" y="236965"/>
                  </a:cubicBezTo>
                  <a:cubicBezTo>
                    <a:pt x="408988" y="212785"/>
                    <a:pt x="393772" y="201386"/>
                    <a:pt x="367143" y="201386"/>
                  </a:cubicBezTo>
                  <a:cubicBezTo>
                    <a:pt x="363685" y="201386"/>
                    <a:pt x="360226" y="201386"/>
                    <a:pt x="357114" y="202077"/>
                  </a:cubicBezTo>
                  <a:close/>
                  <a:moveTo>
                    <a:pt x="306623" y="191368"/>
                  </a:moveTo>
                  <a:cubicBezTo>
                    <a:pt x="312848" y="191368"/>
                    <a:pt x="322531" y="192059"/>
                    <a:pt x="338785" y="192059"/>
                  </a:cubicBezTo>
                  <a:lnTo>
                    <a:pt x="384088" y="191368"/>
                  </a:lnTo>
                  <a:cubicBezTo>
                    <a:pt x="403455" y="191368"/>
                    <a:pt x="433888" y="197586"/>
                    <a:pt x="433888" y="230747"/>
                  </a:cubicBezTo>
                  <a:cubicBezTo>
                    <a:pt x="433888" y="246983"/>
                    <a:pt x="422821" y="260109"/>
                    <a:pt x="406221" y="267018"/>
                  </a:cubicBezTo>
                  <a:lnTo>
                    <a:pt x="406221" y="268054"/>
                  </a:lnTo>
                  <a:cubicBezTo>
                    <a:pt x="428354" y="272890"/>
                    <a:pt x="446337" y="286707"/>
                    <a:pt x="446337" y="311233"/>
                  </a:cubicBezTo>
                  <a:cubicBezTo>
                    <a:pt x="446337" y="334722"/>
                    <a:pt x="432504" y="350266"/>
                    <a:pt x="411063" y="359593"/>
                  </a:cubicBezTo>
                  <a:cubicBezTo>
                    <a:pt x="397922" y="365465"/>
                    <a:pt x="382359" y="366501"/>
                    <a:pt x="367489" y="366501"/>
                  </a:cubicBezTo>
                  <a:cubicBezTo>
                    <a:pt x="354693" y="366501"/>
                    <a:pt x="321840" y="365465"/>
                    <a:pt x="303165" y="365811"/>
                  </a:cubicBezTo>
                  <a:cubicBezTo>
                    <a:pt x="301782" y="365120"/>
                    <a:pt x="301436" y="358902"/>
                    <a:pt x="303165" y="357866"/>
                  </a:cubicBezTo>
                  <a:cubicBezTo>
                    <a:pt x="308007" y="357175"/>
                    <a:pt x="315961" y="356484"/>
                    <a:pt x="320802" y="355448"/>
                  </a:cubicBezTo>
                  <a:cubicBezTo>
                    <a:pt x="327027" y="353721"/>
                    <a:pt x="329102" y="351303"/>
                    <a:pt x="329794" y="341285"/>
                  </a:cubicBezTo>
                  <a:cubicBezTo>
                    <a:pt x="330485" y="332304"/>
                    <a:pt x="330485" y="307433"/>
                    <a:pt x="330485" y="277381"/>
                  </a:cubicBezTo>
                  <a:lnTo>
                    <a:pt x="330485" y="213130"/>
                  </a:lnTo>
                  <a:cubicBezTo>
                    <a:pt x="329794" y="205186"/>
                    <a:pt x="327373" y="202768"/>
                    <a:pt x="322531" y="201386"/>
                  </a:cubicBezTo>
                  <a:cubicBezTo>
                    <a:pt x="318727" y="200004"/>
                    <a:pt x="311465" y="199313"/>
                    <a:pt x="306277" y="198622"/>
                  </a:cubicBezTo>
                  <a:cubicBezTo>
                    <a:pt x="305240" y="197932"/>
                    <a:pt x="305240" y="191714"/>
                    <a:pt x="306277" y="191023"/>
                  </a:cubicBezTo>
                  <a:close/>
                  <a:moveTo>
                    <a:pt x="491295" y="339903"/>
                  </a:moveTo>
                  <a:cubicBezTo>
                    <a:pt x="495445" y="343358"/>
                    <a:pt x="496482" y="348539"/>
                    <a:pt x="496482" y="352339"/>
                  </a:cubicBezTo>
                  <a:cubicBezTo>
                    <a:pt x="496482" y="355102"/>
                    <a:pt x="495099" y="360629"/>
                    <a:pt x="491986" y="363393"/>
                  </a:cubicBezTo>
                  <a:cubicBezTo>
                    <a:pt x="488528" y="366847"/>
                    <a:pt x="484378" y="368229"/>
                    <a:pt x="479882" y="368229"/>
                  </a:cubicBezTo>
                  <a:cubicBezTo>
                    <a:pt x="476424" y="368229"/>
                    <a:pt x="472274" y="366847"/>
                    <a:pt x="469508" y="364084"/>
                  </a:cubicBezTo>
                  <a:cubicBezTo>
                    <a:pt x="466049" y="360629"/>
                    <a:pt x="464666" y="356484"/>
                    <a:pt x="464666" y="351993"/>
                  </a:cubicBezTo>
                  <a:cubicBezTo>
                    <a:pt x="464666" y="347503"/>
                    <a:pt x="466741" y="343358"/>
                    <a:pt x="469853" y="339903"/>
                  </a:cubicBezTo>
                  <a:cubicBezTo>
                    <a:pt x="472966" y="337140"/>
                    <a:pt x="476770" y="335413"/>
                    <a:pt x="480920" y="335413"/>
                  </a:cubicBezTo>
                  <a:cubicBezTo>
                    <a:pt x="484378" y="335413"/>
                    <a:pt x="488874" y="337140"/>
                    <a:pt x="491295" y="339903"/>
                  </a:cubicBezTo>
                  <a:close/>
                  <a:moveTo>
                    <a:pt x="589510" y="331613"/>
                  </a:moveTo>
                  <a:cubicBezTo>
                    <a:pt x="604034" y="297415"/>
                    <a:pt x="631009" y="225911"/>
                    <a:pt x="636888" y="208294"/>
                  </a:cubicBezTo>
                  <a:cubicBezTo>
                    <a:pt x="638963" y="202077"/>
                    <a:pt x="640692" y="195859"/>
                    <a:pt x="641384" y="191714"/>
                  </a:cubicBezTo>
                  <a:lnTo>
                    <a:pt x="650721" y="192059"/>
                  </a:lnTo>
                  <a:lnTo>
                    <a:pt x="660058" y="192059"/>
                  </a:lnTo>
                  <a:cubicBezTo>
                    <a:pt x="661096" y="195859"/>
                    <a:pt x="662479" y="201386"/>
                    <a:pt x="664554" y="206567"/>
                  </a:cubicBezTo>
                  <a:cubicBezTo>
                    <a:pt x="670087" y="223148"/>
                    <a:pt x="701557" y="311578"/>
                    <a:pt x="711241" y="335067"/>
                  </a:cubicBezTo>
                  <a:cubicBezTo>
                    <a:pt x="719540" y="353721"/>
                    <a:pt x="721615" y="355102"/>
                    <a:pt x="741673" y="357866"/>
                  </a:cubicBezTo>
                  <a:cubicBezTo>
                    <a:pt x="742711" y="358557"/>
                    <a:pt x="741673" y="364774"/>
                    <a:pt x="740982" y="365811"/>
                  </a:cubicBezTo>
                  <a:lnTo>
                    <a:pt x="706745" y="365120"/>
                  </a:lnTo>
                  <a:lnTo>
                    <a:pt x="669741" y="365811"/>
                  </a:lnTo>
                  <a:cubicBezTo>
                    <a:pt x="668704" y="364774"/>
                    <a:pt x="668358" y="358902"/>
                    <a:pt x="669741" y="357866"/>
                  </a:cubicBezTo>
                  <a:cubicBezTo>
                    <a:pt x="674915" y="357215"/>
                    <a:pt x="680011" y="356058"/>
                    <a:pt x="684958" y="354411"/>
                  </a:cubicBezTo>
                  <a:cubicBezTo>
                    <a:pt x="688416" y="353030"/>
                    <a:pt x="689108" y="350266"/>
                    <a:pt x="688416" y="347503"/>
                  </a:cubicBezTo>
                  <a:cubicBezTo>
                    <a:pt x="684266" y="333686"/>
                    <a:pt x="655908" y="252855"/>
                    <a:pt x="644842" y="221421"/>
                  </a:cubicBezTo>
                  <a:lnTo>
                    <a:pt x="643459" y="221766"/>
                  </a:lnTo>
                  <a:cubicBezTo>
                    <a:pt x="633084" y="250092"/>
                    <a:pt x="609222" y="316760"/>
                    <a:pt x="601959" y="338522"/>
                  </a:cubicBezTo>
                  <a:cubicBezTo>
                    <a:pt x="598501" y="348884"/>
                    <a:pt x="600576" y="353375"/>
                    <a:pt x="609568" y="355793"/>
                  </a:cubicBezTo>
                  <a:lnTo>
                    <a:pt x="623401" y="357866"/>
                  </a:lnTo>
                  <a:cubicBezTo>
                    <a:pt x="624092" y="358902"/>
                    <a:pt x="624092" y="364774"/>
                    <a:pt x="622709" y="365811"/>
                  </a:cubicBezTo>
                  <a:lnTo>
                    <a:pt x="586743" y="365120"/>
                  </a:lnTo>
                  <a:cubicBezTo>
                    <a:pt x="570835" y="365120"/>
                    <a:pt x="561843" y="365811"/>
                    <a:pt x="556656" y="365811"/>
                  </a:cubicBezTo>
                  <a:cubicBezTo>
                    <a:pt x="555619" y="365120"/>
                    <a:pt x="555619" y="358557"/>
                    <a:pt x="556656" y="357866"/>
                  </a:cubicBezTo>
                  <a:cubicBezTo>
                    <a:pt x="577060" y="354757"/>
                    <a:pt x="580172" y="353375"/>
                    <a:pt x="589510" y="331613"/>
                  </a:cubicBezTo>
                  <a:close/>
                  <a:moveTo>
                    <a:pt x="785593" y="264945"/>
                  </a:moveTo>
                  <a:cubicBezTo>
                    <a:pt x="778331" y="269781"/>
                    <a:pt x="771414" y="279798"/>
                    <a:pt x="771414" y="301215"/>
                  </a:cubicBezTo>
                  <a:cubicBezTo>
                    <a:pt x="771414" y="334376"/>
                    <a:pt x="788014" y="356829"/>
                    <a:pt x="810493" y="356829"/>
                  </a:cubicBezTo>
                  <a:cubicBezTo>
                    <a:pt x="816372" y="356829"/>
                    <a:pt x="822943" y="355448"/>
                    <a:pt x="827784" y="350957"/>
                  </a:cubicBezTo>
                  <a:cubicBezTo>
                    <a:pt x="835047" y="344048"/>
                    <a:pt x="838159" y="332649"/>
                    <a:pt x="838159" y="315378"/>
                  </a:cubicBezTo>
                  <a:cubicBezTo>
                    <a:pt x="838159" y="282907"/>
                    <a:pt x="822943" y="261145"/>
                    <a:pt x="799081" y="261145"/>
                  </a:cubicBezTo>
                  <a:cubicBezTo>
                    <a:pt x="794585" y="261145"/>
                    <a:pt x="789397" y="262527"/>
                    <a:pt x="785593" y="264600"/>
                  </a:cubicBezTo>
                  <a:close/>
                  <a:moveTo>
                    <a:pt x="862367" y="306397"/>
                  </a:moveTo>
                  <a:cubicBezTo>
                    <a:pt x="862367" y="328159"/>
                    <a:pt x="853375" y="347157"/>
                    <a:pt x="836084" y="358211"/>
                  </a:cubicBezTo>
                  <a:cubicBezTo>
                    <a:pt x="828476" y="363047"/>
                    <a:pt x="815334" y="368574"/>
                    <a:pt x="803230" y="368574"/>
                  </a:cubicBezTo>
                  <a:cubicBezTo>
                    <a:pt x="762423" y="368574"/>
                    <a:pt x="747207" y="337485"/>
                    <a:pt x="747207" y="308124"/>
                  </a:cubicBezTo>
                  <a:cubicBezTo>
                    <a:pt x="747207" y="286016"/>
                    <a:pt x="757581" y="271163"/>
                    <a:pt x="771760" y="261145"/>
                  </a:cubicBezTo>
                  <a:cubicBezTo>
                    <a:pt x="782135" y="254928"/>
                    <a:pt x="795622" y="250092"/>
                    <a:pt x="808764" y="250092"/>
                  </a:cubicBezTo>
                  <a:cubicBezTo>
                    <a:pt x="842655" y="250092"/>
                    <a:pt x="862367" y="274962"/>
                    <a:pt x="862367" y="306397"/>
                  </a:cubicBezTo>
                  <a:close/>
                  <a:moveTo>
                    <a:pt x="895220" y="344048"/>
                  </a:moveTo>
                  <a:cubicBezTo>
                    <a:pt x="895912" y="330577"/>
                    <a:pt x="897641" y="289471"/>
                    <a:pt x="897641" y="271163"/>
                  </a:cubicBezTo>
                  <a:cubicBezTo>
                    <a:pt x="897641" y="266672"/>
                    <a:pt x="894875" y="263909"/>
                    <a:pt x="890725" y="262527"/>
                  </a:cubicBezTo>
                  <a:lnTo>
                    <a:pt x="881041" y="260800"/>
                  </a:lnTo>
                  <a:cubicBezTo>
                    <a:pt x="880696" y="259073"/>
                    <a:pt x="881041" y="253891"/>
                    <a:pt x="882079" y="252855"/>
                  </a:cubicBezTo>
                  <a:lnTo>
                    <a:pt x="906287" y="253546"/>
                  </a:lnTo>
                  <a:lnTo>
                    <a:pt x="918737" y="253200"/>
                  </a:lnTo>
                  <a:cubicBezTo>
                    <a:pt x="919428" y="257345"/>
                    <a:pt x="921157" y="260109"/>
                    <a:pt x="922887" y="263563"/>
                  </a:cubicBezTo>
                  <a:cubicBezTo>
                    <a:pt x="930495" y="279798"/>
                    <a:pt x="950553" y="320905"/>
                    <a:pt x="955394" y="329540"/>
                  </a:cubicBezTo>
                  <a:cubicBezTo>
                    <a:pt x="955740" y="329886"/>
                    <a:pt x="956432" y="329886"/>
                    <a:pt x="956778" y="329540"/>
                  </a:cubicBezTo>
                  <a:cubicBezTo>
                    <a:pt x="964732" y="313996"/>
                    <a:pt x="989977" y="261491"/>
                    <a:pt x="991360" y="253546"/>
                  </a:cubicBezTo>
                  <a:lnTo>
                    <a:pt x="1002773" y="253546"/>
                  </a:lnTo>
                  <a:lnTo>
                    <a:pt x="1026980" y="252855"/>
                  </a:lnTo>
                  <a:cubicBezTo>
                    <a:pt x="1027672" y="253546"/>
                    <a:pt x="1027672" y="259764"/>
                    <a:pt x="1026980" y="260800"/>
                  </a:cubicBezTo>
                  <a:cubicBezTo>
                    <a:pt x="1022139" y="261491"/>
                    <a:pt x="1018681" y="262527"/>
                    <a:pt x="1015914" y="263218"/>
                  </a:cubicBezTo>
                  <a:cubicBezTo>
                    <a:pt x="1013147" y="263909"/>
                    <a:pt x="1010727" y="264945"/>
                    <a:pt x="1010727" y="270472"/>
                  </a:cubicBezTo>
                  <a:cubicBezTo>
                    <a:pt x="1010727" y="286016"/>
                    <a:pt x="1010727" y="322977"/>
                    <a:pt x="1011418" y="345776"/>
                  </a:cubicBezTo>
                  <a:cubicBezTo>
                    <a:pt x="1011418" y="350612"/>
                    <a:pt x="1013839" y="354757"/>
                    <a:pt x="1019718" y="355793"/>
                  </a:cubicBezTo>
                  <a:lnTo>
                    <a:pt x="1029401" y="357866"/>
                  </a:lnTo>
                  <a:cubicBezTo>
                    <a:pt x="1030093" y="358557"/>
                    <a:pt x="1029401" y="364774"/>
                    <a:pt x="1028018" y="365811"/>
                  </a:cubicBezTo>
                  <a:lnTo>
                    <a:pt x="1001389" y="365120"/>
                  </a:lnTo>
                  <a:cubicBezTo>
                    <a:pt x="988248" y="365120"/>
                    <a:pt x="978911" y="365465"/>
                    <a:pt x="975798" y="365811"/>
                  </a:cubicBezTo>
                  <a:cubicBezTo>
                    <a:pt x="974415" y="365120"/>
                    <a:pt x="974761" y="358902"/>
                    <a:pt x="975106" y="357866"/>
                  </a:cubicBezTo>
                  <a:cubicBezTo>
                    <a:pt x="987210" y="355448"/>
                    <a:pt x="989285" y="354066"/>
                    <a:pt x="989631" y="349921"/>
                  </a:cubicBezTo>
                  <a:cubicBezTo>
                    <a:pt x="990323" y="338176"/>
                    <a:pt x="989977" y="304669"/>
                    <a:pt x="990323" y="281526"/>
                  </a:cubicBezTo>
                  <a:lnTo>
                    <a:pt x="989631" y="281526"/>
                  </a:lnTo>
                  <a:lnTo>
                    <a:pt x="952974" y="362702"/>
                  </a:lnTo>
                  <a:cubicBezTo>
                    <a:pt x="952282" y="363738"/>
                    <a:pt x="947440" y="364774"/>
                    <a:pt x="946057" y="364774"/>
                  </a:cubicBezTo>
                  <a:cubicBezTo>
                    <a:pt x="937065" y="341631"/>
                    <a:pt x="920812" y="306051"/>
                    <a:pt x="908708" y="279453"/>
                  </a:cubicBezTo>
                  <a:cubicBezTo>
                    <a:pt x="908708" y="279108"/>
                    <a:pt x="907324" y="279108"/>
                    <a:pt x="907324" y="279798"/>
                  </a:cubicBezTo>
                  <a:cubicBezTo>
                    <a:pt x="907324" y="299488"/>
                    <a:pt x="906633" y="330231"/>
                    <a:pt x="907324" y="344739"/>
                  </a:cubicBezTo>
                  <a:cubicBezTo>
                    <a:pt x="908016" y="350266"/>
                    <a:pt x="909399" y="354066"/>
                    <a:pt x="915624" y="355448"/>
                  </a:cubicBezTo>
                  <a:lnTo>
                    <a:pt x="926691" y="357866"/>
                  </a:lnTo>
                  <a:cubicBezTo>
                    <a:pt x="927382" y="358557"/>
                    <a:pt x="927382" y="364774"/>
                    <a:pt x="926345" y="365811"/>
                  </a:cubicBezTo>
                  <a:lnTo>
                    <a:pt x="901445" y="365120"/>
                  </a:lnTo>
                  <a:lnTo>
                    <a:pt x="878275" y="365811"/>
                  </a:lnTo>
                  <a:cubicBezTo>
                    <a:pt x="877237" y="364429"/>
                    <a:pt x="877237" y="358902"/>
                    <a:pt x="878275" y="357866"/>
                  </a:cubicBezTo>
                  <a:cubicBezTo>
                    <a:pt x="893491" y="355102"/>
                    <a:pt x="894529" y="353030"/>
                    <a:pt x="895220" y="344048"/>
                  </a:cubicBezTo>
                  <a:close/>
                  <a:moveTo>
                    <a:pt x="1082313" y="264945"/>
                  </a:moveTo>
                  <a:cubicBezTo>
                    <a:pt x="1075396" y="269781"/>
                    <a:pt x="1068480" y="279798"/>
                    <a:pt x="1068480" y="301215"/>
                  </a:cubicBezTo>
                  <a:cubicBezTo>
                    <a:pt x="1068480" y="334376"/>
                    <a:pt x="1084734" y="356829"/>
                    <a:pt x="1107212" y="356829"/>
                  </a:cubicBezTo>
                  <a:cubicBezTo>
                    <a:pt x="1113091" y="356829"/>
                    <a:pt x="1119662" y="355448"/>
                    <a:pt x="1124504" y="350957"/>
                  </a:cubicBezTo>
                  <a:cubicBezTo>
                    <a:pt x="1132112" y="344048"/>
                    <a:pt x="1134878" y="332649"/>
                    <a:pt x="1134878" y="315378"/>
                  </a:cubicBezTo>
                  <a:cubicBezTo>
                    <a:pt x="1134878" y="282907"/>
                    <a:pt x="1120008" y="261145"/>
                    <a:pt x="1096146" y="261145"/>
                  </a:cubicBezTo>
                  <a:cubicBezTo>
                    <a:pt x="1091650" y="261145"/>
                    <a:pt x="1086117" y="262527"/>
                    <a:pt x="1082313" y="264600"/>
                  </a:cubicBezTo>
                  <a:close/>
                  <a:moveTo>
                    <a:pt x="1159086" y="306397"/>
                  </a:moveTo>
                  <a:cubicBezTo>
                    <a:pt x="1159086" y="328159"/>
                    <a:pt x="1150441" y="347157"/>
                    <a:pt x="1132803" y="358211"/>
                  </a:cubicBezTo>
                  <a:cubicBezTo>
                    <a:pt x="1125195" y="363047"/>
                    <a:pt x="1112054" y="368574"/>
                    <a:pt x="1100296" y="368574"/>
                  </a:cubicBezTo>
                  <a:cubicBezTo>
                    <a:pt x="1059142" y="368574"/>
                    <a:pt x="1044272" y="337485"/>
                    <a:pt x="1044272" y="308124"/>
                  </a:cubicBezTo>
                  <a:cubicBezTo>
                    <a:pt x="1044272" y="286016"/>
                    <a:pt x="1054647" y="271163"/>
                    <a:pt x="1068480" y="261145"/>
                  </a:cubicBezTo>
                  <a:cubicBezTo>
                    <a:pt x="1078854" y="254928"/>
                    <a:pt x="1092688" y="250092"/>
                    <a:pt x="1105483" y="250092"/>
                  </a:cubicBezTo>
                  <a:cubicBezTo>
                    <a:pt x="1139374" y="250092"/>
                    <a:pt x="1159086" y="274962"/>
                    <a:pt x="1159086" y="306397"/>
                  </a:cubicBezTo>
                  <a:close/>
                  <a:moveTo>
                    <a:pt x="1186752" y="356139"/>
                  </a:moveTo>
                  <a:cubicBezTo>
                    <a:pt x="1192286" y="354757"/>
                    <a:pt x="1193669" y="352684"/>
                    <a:pt x="1194015" y="345430"/>
                  </a:cubicBezTo>
                  <a:lnTo>
                    <a:pt x="1194015" y="306397"/>
                  </a:lnTo>
                  <a:lnTo>
                    <a:pt x="1194015" y="271163"/>
                  </a:lnTo>
                  <a:cubicBezTo>
                    <a:pt x="1193669" y="266327"/>
                    <a:pt x="1191940" y="263909"/>
                    <a:pt x="1187444" y="262527"/>
                  </a:cubicBezTo>
                  <a:lnTo>
                    <a:pt x="1178107" y="260800"/>
                  </a:lnTo>
                  <a:cubicBezTo>
                    <a:pt x="1177415" y="259418"/>
                    <a:pt x="1177415" y="253891"/>
                    <a:pt x="1178798" y="252855"/>
                  </a:cubicBezTo>
                  <a:cubicBezTo>
                    <a:pt x="1181565" y="252855"/>
                    <a:pt x="1189173" y="253546"/>
                    <a:pt x="1203698" y="253546"/>
                  </a:cubicBezTo>
                  <a:cubicBezTo>
                    <a:pt x="1218914" y="253546"/>
                    <a:pt x="1227906" y="252855"/>
                    <a:pt x="1229981" y="252855"/>
                  </a:cubicBezTo>
                  <a:cubicBezTo>
                    <a:pt x="1231364" y="253891"/>
                    <a:pt x="1231364" y="259764"/>
                    <a:pt x="1230327" y="260800"/>
                  </a:cubicBezTo>
                  <a:lnTo>
                    <a:pt x="1221335" y="262527"/>
                  </a:lnTo>
                  <a:cubicBezTo>
                    <a:pt x="1217877" y="263563"/>
                    <a:pt x="1215802" y="265981"/>
                    <a:pt x="1215456" y="270126"/>
                  </a:cubicBezTo>
                  <a:lnTo>
                    <a:pt x="1215456" y="300179"/>
                  </a:lnTo>
                  <a:cubicBezTo>
                    <a:pt x="1215456" y="300870"/>
                    <a:pt x="1216148" y="301906"/>
                    <a:pt x="1216839" y="301906"/>
                  </a:cubicBezTo>
                  <a:lnTo>
                    <a:pt x="1265255" y="301906"/>
                  </a:lnTo>
                  <a:cubicBezTo>
                    <a:pt x="1265601" y="301906"/>
                    <a:pt x="1266293" y="301215"/>
                    <a:pt x="1266293" y="300179"/>
                  </a:cubicBezTo>
                  <a:cubicBezTo>
                    <a:pt x="1266638" y="294307"/>
                    <a:pt x="1265947" y="272545"/>
                    <a:pt x="1265947" y="270817"/>
                  </a:cubicBezTo>
                  <a:cubicBezTo>
                    <a:pt x="1265947" y="266672"/>
                    <a:pt x="1264564" y="263909"/>
                    <a:pt x="1260068" y="262872"/>
                  </a:cubicBezTo>
                  <a:lnTo>
                    <a:pt x="1250039" y="260800"/>
                  </a:lnTo>
                  <a:cubicBezTo>
                    <a:pt x="1249693" y="259418"/>
                    <a:pt x="1250039" y="253891"/>
                    <a:pt x="1251076" y="252855"/>
                  </a:cubicBezTo>
                  <a:lnTo>
                    <a:pt x="1277705" y="253546"/>
                  </a:lnTo>
                  <a:lnTo>
                    <a:pt x="1304334" y="252855"/>
                  </a:lnTo>
                  <a:cubicBezTo>
                    <a:pt x="1305025" y="254237"/>
                    <a:pt x="1305025" y="259764"/>
                    <a:pt x="1304334" y="260800"/>
                  </a:cubicBezTo>
                  <a:lnTo>
                    <a:pt x="1296034" y="262527"/>
                  </a:lnTo>
                  <a:cubicBezTo>
                    <a:pt x="1290501" y="263909"/>
                    <a:pt x="1288426" y="265636"/>
                    <a:pt x="1288080" y="271508"/>
                  </a:cubicBezTo>
                  <a:lnTo>
                    <a:pt x="1288080" y="306397"/>
                  </a:lnTo>
                  <a:lnTo>
                    <a:pt x="1288426" y="345776"/>
                  </a:lnTo>
                  <a:cubicBezTo>
                    <a:pt x="1288426" y="352684"/>
                    <a:pt x="1291884" y="354411"/>
                    <a:pt x="1297071" y="355793"/>
                  </a:cubicBezTo>
                  <a:lnTo>
                    <a:pt x="1307446" y="357866"/>
                  </a:lnTo>
                  <a:cubicBezTo>
                    <a:pt x="1308138" y="358211"/>
                    <a:pt x="1307446" y="364774"/>
                    <a:pt x="1306063" y="365811"/>
                  </a:cubicBezTo>
                  <a:lnTo>
                    <a:pt x="1278397" y="365120"/>
                  </a:lnTo>
                  <a:lnTo>
                    <a:pt x="1250730" y="365811"/>
                  </a:lnTo>
                  <a:cubicBezTo>
                    <a:pt x="1250039" y="365120"/>
                    <a:pt x="1250039" y="358902"/>
                    <a:pt x="1250730" y="357866"/>
                  </a:cubicBezTo>
                  <a:lnTo>
                    <a:pt x="1260414" y="356139"/>
                  </a:lnTo>
                  <a:cubicBezTo>
                    <a:pt x="1264909" y="355102"/>
                    <a:pt x="1266293" y="351993"/>
                    <a:pt x="1266293" y="347503"/>
                  </a:cubicBezTo>
                  <a:cubicBezTo>
                    <a:pt x="1266375" y="335984"/>
                    <a:pt x="1266144" y="324466"/>
                    <a:pt x="1265601" y="312960"/>
                  </a:cubicBezTo>
                  <a:lnTo>
                    <a:pt x="1217185" y="312960"/>
                  </a:lnTo>
                  <a:cubicBezTo>
                    <a:pt x="1216148" y="312960"/>
                    <a:pt x="1215802" y="313651"/>
                    <a:pt x="1215802" y="313996"/>
                  </a:cubicBezTo>
                  <a:lnTo>
                    <a:pt x="1215802" y="345776"/>
                  </a:lnTo>
                  <a:cubicBezTo>
                    <a:pt x="1215802" y="352684"/>
                    <a:pt x="1218223" y="354757"/>
                    <a:pt x="1223064" y="356139"/>
                  </a:cubicBezTo>
                  <a:lnTo>
                    <a:pt x="1232747" y="357866"/>
                  </a:lnTo>
                  <a:cubicBezTo>
                    <a:pt x="1233093" y="358902"/>
                    <a:pt x="1232747" y="364774"/>
                    <a:pt x="1231364" y="365811"/>
                  </a:cubicBezTo>
                  <a:lnTo>
                    <a:pt x="1204044" y="365120"/>
                  </a:lnTo>
                  <a:lnTo>
                    <a:pt x="1177761" y="365811"/>
                  </a:lnTo>
                  <a:cubicBezTo>
                    <a:pt x="1176723" y="365120"/>
                    <a:pt x="1176723" y="358902"/>
                    <a:pt x="1177761" y="357866"/>
                  </a:cubicBezTo>
                  <a:close/>
                  <a:moveTo>
                    <a:pt x="1360703" y="264945"/>
                  </a:moveTo>
                  <a:cubicBezTo>
                    <a:pt x="1353787" y="269781"/>
                    <a:pt x="1346524" y="279798"/>
                    <a:pt x="1346524" y="301215"/>
                  </a:cubicBezTo>
                  <a:cubicBezTo>
                    <a:pt x="1346524" y="334376"/>
                    <a:pt x="1363124" y="356829"/>
                    <a:pt x="1385603" y="356829"/>
                  </a:cubicBezTo>
                  <a:cubicBezTo>
                    <a:pt x="1391482" y="356829"/>
                    <a:pt x="1398053" y="355448"/>
                    <a:pt x="1402894" y="350957"/>
                  </a:cubicBezTo>
                  <a:cubicBezTo>
                    <a:pt x="1410502" y="344048"/>
                    <a:pt x="1413269" y="332649"/>
                    <a:pt x="1413269" y="315378"/>
                  </a:cubicBezTo>
                  <a:cubicBezTo>
                    <a:pt x="1413269" y="282907"/>
                    <a:pt x="1398398" y="261145"/>
                    <a:pt x="1374191" y="261145"/>
                  </a:cubicBezTo>
                  <a:cubicBezTo>
                    <a:pt x="1369695" y="261145"/>
                    <a:pt x="1364507" y="262527"/>
                    <a:pt x="1360703" y="264600"/>
                  </a:cubicBezTo>
                  <a:close/>
                  <a:moveTo>
                    <a:pt x="1437477" y="306397"/>
                  </a:moveTo>
                  <a:cubicBezTo>
                    <a:pt x="1437477" y="328159"/>
                    <a:pt x="1428831" y="347157"/>
                    <a:pt x="1411194" y="358211"/>
                  </a:cubicBezTo>
                  <a:cubicBezTo>
                    <a:pt x="1403586" y="363047"/>
                    <a:pt x="1390444" y="368574"/>
                    <a:pt x="1378686" y="368574"/>
                  </a:cubicBezTo>
                  <a:cubicBezTo>
                    <a:pt x="1337187" y="368574"/>
                    <a:pt x="1322662" y="337485"/>
                    <a:pt x="1322662" y="308124"/>
                  </a:cubicBezTo>
                  <a:cubicBezTo>
                    <a:pt x="1322662" y="286016"/>
                    <a:pt x="1332691" y="271163"/>
                    <a:pt x="1346870" y="261145"/>
                  </a:cubicBezTo>
                  <a:cubicBezTo>
                    <a:pt x="1357245" y="254928"/>
                    <a:pt x="1370732" y="250092"/>
                    <a:pt x="1383874" y="250092"/>
                  </a:cubicBezTo>
                  <a:cubicBezTo>
                    <a:pt x="1417765" y="250092"/>
                    <a:pt x="1437477" y="274962"/>
                    <a:pt x="1437477" y="306397"/>
                  </a:cubicBezTo>
                  <a:close/>
                  <a:moveTo>
                    <a:pt x="1512521" y="368574"/>
                  </a:moveTo>
                  <a:cubicBezTo>
                    <a:pt x="1494192" y="368574"/>
                    <a:pt x="1481397" y="361665"/>
                    <a:pt x="1472060" y="348884"/>
                  </a:cubicBezTo>
                  <a:cubicBezTo>
                    <a:pt x="1465143" y="338867"/>
                    <a:pt x="1460993" y="325395"/>
                    <a:pt x="1460993" y="311233"/>
                  </a:cubicBezTo>
                  <a:cubicBezTo>
                    <a:pt x="1460993" y="290507"/>
                    <a:pt x="1470676" y="272890"/>
                    <a:pt x="1489697" y="261491"/>
                  </a:cubicBezTo>
                  <a:cubicBezTo>
                    <a:pt x="1501455" y="254237"/>
                    <a:pt x="1516671" y="250092"/>
                    <a:pt x="1525317" y="250092"/>
                  </a:cubicBezTo>
                  <a:cubicBezTo>
                    <a:pt x="1536729" y="250092"/>
                    <a:pt x="1542954" y="251819"/>
                    <a:pt x="1548487" y="254237"/>
                  </a:cubicBezTo>
                  <a:cubicBezTo>
                    <a:pt x="1551945" y="256309"/>
                    <a:pt x="1555750" y="258727"/>
                    <a:pt x="1556787" y="261491"/>
                  </a:cubicBezTo>
                  <a:lnTo>
                    <a:pt x="1556441" y="265981"/>
                  </a:lnTo>
                  <a:cubicBezTo>
                    <a:pt x="1554712" y="270126"/>
                    <a:pt x="1549525" y="276344"/>
                    <a:pt x="1546758" y="277726"/>
                  </a:cubicBezTo>
                  <a:lnTo>
                    <a:pt x="1543991" y="277726"/>
                  </a:lnTo>
                  <a:cubicBezTo>
                    <a:pt x="1538112" y="271508"/>
                    <a:pt x="1527392" y="262527"/>
                    <a:pt x="1512867" y="262527"/>
                  </a:cubicBezTo>
                  <a:cubicBezTo>
                    <a:pt x="1491772" y="262527"/>
                    <a:pt x="1482780" y="281526"/>
                    <a:pt x="1482780" y="300524"/>
                  </a:cubicBezTo>
                  <a:cubicBezTo>
                    <a:pt x="1482780" y="313996"/>
                    <a:pt x="1486238" y="326777"/>
                    <a:pt x="1493155" y="335067"/>
                  </a:cubicBezTo>
                  <a:cubicBezTo>
                    <a:pt x="1500701" y="344905"/>
                    <a:pt x="1512575" y="350448"/>
                    <a:pt x="1524971" y="349921"/>
                  </a:cubicBezTo>
                  <a:cubicBezTo>
                    <a:pt x="1535000" y="349921"/>
                    <a:pt x="1546412" y="346467"/>
                    <a:pt x="1557133" y="336104"/>
                  </a:cubicBezTo>
                  <a:cubicBezTo>
                    <a:pt x="1557133" y="336104"/>
                    <a:pt x="1558516" y="337140"/>
                    <a:pt x="1558516" y="338176"/>
                  </a:cubicBezTo>
                  <a:cubicBezTo>
                    <a:pt x="1558516" y="340249"/>
                    <a:pt x="1557825" y="345085"/>
                    <a:pt x="1557133" y="346121"/>
                  </a:cubicBezTo>
                  <a:cubicBezTo>
                    <a:pt x="1543300" y="363393"/>
                    <a:pt x="1524279" y="368574"/>
                    <a:pt x="1512175" y="368574"/>
                  </a:cubicBezTo>
                  <a:close/>
                  <a:moveTo>
                    <a:pt x="1611773" y="264945"/>
                  </a:moveTo>
                  <a:cubicBezTo>
                    <a:pt x="1604511" y="269781"/>
                    <a:pt x="1597249" y="279798"/>
                    <a:pt x="1597249" y="301215"/>
                  </a:cubicBezTo>
                  <a:cubicBezTo>
                    <a:pt x="1597249" y="334376"/>
                    <a:pt x="1614194" y="356829"/>
                    <a:pt x="1636673" y="356829"/>
                  </a:cubicBezTo>
                  <a:cubicBezTo>
                    <a:pt x="1642552" y="356829"/>
                    <a:pt x="1649123" y="355448"/>
                    <a:pt x="1653964" y="350957"/>
                  </a:cubicBezTo>
                  <a:cubicBezTo>
                    <a:pt x="1661227" y="344048"/>
                    <a:pt x="1664339" y="332649"/>
                    <a:pt x="1664339" y="315378"/>
                  </a:cubicBezTo>
                  <a:cubicBezTo>
                    <a:pt x="1664339" y="282907"/>
                    <a:pt x="1649123" y="261145"/>
                    <a:pt x="1625261" y="261145"/>
                  </a:cubicBezTo>
                  <a:cubicBezTo>
                    <a:pt x="1620765" y="261145"/>
                    <a:pt x="1615578" y="262527"/>
                    <a:pt x="1611773" y="264600"/>
                  </a:cubicBezTo>
                  <a:close/>
                  <a:moveTo>
                    <a:pt x="1688547" y="306397"/>
                  </a:moveTo>
                  <a:cubicBezTo>
                    <a:pt x="1688547" y="328159"/>
                    <a:pt x="1679556" y="347157"/>
                    <a:pt x="1662264" y="358211"/>
                  </a:cubicBezTo>
                  <a:cubicBezTo>
                    <a:pt x="1654656" y="363047"/>
                    <a:pt x="1641515" y="368574"/>
                    <a:pt x="1629411" y="368574"/>
                  </a:cubicBezTo>
                  <a:cubicBezTo>
                    <a:pt x="1588257" y="368574"/>
                    <a:pt x="1573387" y="337485"/>
                    <a:pt x="1573387" y="308124"/>
                  </a:cubicBezTo>
                  <a:cubicBezTo>
                    <a:pt x="1573387" y="286016"/>
                    <a:pt x="1583762" y="271163"/>
                    <a:pt x="1597940" y="261145"/>
                  </a:cubicBezTo>
                  <a:cubicBezTo>
                    <a:pt x="1608315" y="254928"/>
                    <a:pt x="1621803" y="250092"/>
                    <a:pt x="1634944" y="250092"/>
                  </a:cubicBezTo>
                  <a:cubicBezTo>
                    <a:pt x="1668835" y="250092"/>
                    <a:pt x="1688547" y="274962"/>
                    <a:pt x="1688547" y="306397"/>
                  </a:cubicBezTo>
                  <a:close/>
                  <a:moveTo>
                    <a:pt x="1745608" y="310196"/>
                  </a:moveTo>
                  <a:cubicBezTo>
                    <a:pt x="1744571" y="310196"/>
                    <a:pt x="1744225" y="310887"/>
                    <a:pt x="1744225" y="311578"/>
                  </a:cubicBezTo>
                  <a:lnTo>
                    <a:pt x="1744225" y="346121"/>
                  </a:lnTo>
                  <a:cubicBezTo>
                    <a:pt x="1744571" y="348884"/>
                    <a:pt x="1746300" y="352684"/>
                    <a:pt x="1749067" y="354411"/>
                  </a:cubicBezTo>
                  <a:cubicBezTo>
                    <a:pt x="1752525" y="356484"/>
                    <a:pt x="1759442" y="357520"/>
                    <a:pt x="1762208" y="357520"/>
                  </a:cubicBezTo>
                  <a:cubicBezTo>
                    <a:pt x="1777079" y="357520"/>
                    <a:pt x="1786416" y="350612"/>
                    <a:pt x="1786416" y="335067"/>
                  </a:cubicBezTo>
                  <a:cubicBezTo>
                    <a:pt x="1786416" y="318487"/>
                    <a:pt x="1774312" y="309851"/>
                    <a:pt x="1745608" y="310196"/>
                  </a:cubicBezTo>
                  <a:close/>
                  <a:moveTo>
                    <a:pt x="1782266" y="283944"/>
                  </a:moveTo>
                  <a:cubicBezTo>
                    <a:pt x="1782266" y="265981"/>
                    <a:pt x="1767396" y="260109"/>
                    <a:pt x="1746992" y="261145"/>
                  </a:cubicBezTo>
                  <a:cubicBezTo>
                    <a:pt x="1745954" y="261145"/>
                    <a:pt x="1744571" y="262182"/>
                    <a:pt x="1744571" y="262872"/>
                  </a:cubicBezTo>
                  <a:lnTo>
                    <a:pt x="1744225" y="300179"/>
                  </a:lnTo>
                  <a:cubicBezTo>
                    <a:pt x="1744225" y="300179"/>
                    <a:pt x="1744225" y="301561"/>
                    <a:pt x="1745263" y="301561"/>
                  </a:cubicBezTo>
                  <a:lnTo>
                    <a:pt x="1759096" y="301561"/>
                  </a:lnTo>
                  <a:cubicBezTo>
                    <a:pt x="1768433" y="301561"/>
                    <a:pt x="1772237" y="300179"/>
                    <a:pt x="1775004" y="298797"/>
                  </a:cubicBezTo>
                  <a:cubicBezTo>
                    <a:pt x="1779663" y="295322"/>
                    <a:pt x="1782262" y="289741"/>
                    <a:pt x="1781920" y="283944"/>
                  </a:cubicBezTo>
                  <a:close/>
                  <a:moveTo>
                    <a:pt x="1717251" y="355793"/>
                  </a:moveTo>
                  <a:cubicBezTo>
                    <a:pt x="1722092" y="354757"/>
                    <a:pt x="1723130" y="352339"/>
                    <a:pt x="1723476" y="348884"/>
                  </a:cubicBezTo>
                  <a:lnTo>
                    <a:pt x="1723476" y="306051"/>
                  </a:lnTo>
                  <a:lnTo>
                    <a:pt x="1723476" y="271854"/>
                  </a:lnTo>
                  <a:cubicBezTo>
                    <a:pt x="1723476" y="268399"/>
                    <a:pt x="1722784" y="266672"/>
                    <a:pt x="1720017" y="264945"/>
                  </a:cubicBezTo>
                  <a:cubicBezTo>
                    <a:pt x="1716559" y="262872"/>
                    <a:pt x="1711372" y="261491"/>
                    <a:pt x="1707222" y="260800"/>
                  </a:cubicBezTo>
                  <a:cubicBezTo>
                    <a:pt x="1705838" y="260109"/>
                    <a:pt x="1706184" y="254928"/>
                    <a:pt x="1707222" y="253891"/>
                  </a:cubicBezTo>
                  <a:cubicBezTo>
                    <a:pt x="1725896" y="253200"/>
                    <a:pt x="1748721" y="251819"/>
                    <a:pt x="1765666" y="251819"/>
                  </a:cubicBezTo>
                  <a:cubicBezTo>
                    <a:pt x="1779499" y="251819"/>
                    <a:pt x="1803362" y="255618"/>
                    <a:pt x="1803362" y="278417"/>
                  </a:cubicBezTo>
                  <a:cubicBezTo>
                    <a:pt x="1803362" y="289471"/>
                    <a:pt x="1795753" y="298797"/>
                    <a:pt x="1783649" y="302597"/>
                  </a:cubicBezTo>
                  <a:cubicBezTo>
                    <a:pt x="1783649" y="302597"/>
                    <a:pt x="1782958" y="303288"/>
                    <a:pt x="1783649" y="303288"/>
                  </a:cubicBezTo>
                  <a:cubicBezTo>
                    <a:pt x="1798520" y="306742"/>
                    <a:pt x="1809932" y="315378"/>
                    <a:pt x="1809932" y="330922"/>
                  </a:cubicBezTo>
                  <a:cubicBezTo>
                    <a:pt x="1809932" y="345776"/>
                    <a:pt x="1799558" y="355448"/>
                    <a:pt x="1786762" y="360975"/>
                  </a:cubicBezTo>
                  <a:cubicBezTo>
                    <a:pt x="1776041" y="365465"/>
                    <a:pt x="1764629" y="366847"/>
                    <a:pt x="1750796" y="366847"/>
                  </a:cubicBezTo>
                  <a:lnTo>
                    <a:pt x="1706530" y="365811"/>
                  </a:lnTo>
                  <a:cubicBezTo>
                    <a:pt x="1705147" y="364429"/>
                    <a:pt x="1704801" y="359247"/>
                    <a:pt x="1706184" y="357866"/>
                  </a:cubicBezTo>
                  <a:cubicBezTo>
                    <a:pt x="1712063" y="357175"/>
                    <a:pt x="1714830" y="356484"/>
                    <a:pt x="1717251" y="355793"/>
                  </a:cubicBezTo>
                  <a:close/>
                  <a:moveTo>
                    <a:pt x="1887397" y="310887"/>
                  </a:moveTo>
                  <a:cubicBezTo>
                    <a:pt x="1877023" y="314341"/>
                    <a:pt x="1859040" y="319868"/>
                    <a:pt x="1854198" y="323668"/>
                  </a:cubicBezTo>
                  <a:cubicBezTo>
                    <a:pt x="1852815" y="324359"/>
                    <a:pt x="1851086" y="329540"/>
                    <a:pt x="1851086" y="332649"/>
                  </a:cubicBezTo>
                  <a:cubicBezTo>
                    <a:pt x="1851086" y="343703"/>
                    <a:pt x="1858694" y="351993"/>
                    <a:pt x="1870798" y="351993"/>
                  </a:cubicBezTo>
                  <a:cubicBezTo>
                    <a:pt x="1874602" y="351993"/>
                    <a:pt x="1880827" y="350266"/>
                    <a:pt x="1885323" y="347157"/>
                  </a:cubicBezTo>
                  <a:cubicBezTo>
                    <a:pt x="1887397" y="346121"/>
                    <a:pt x="1888089" y="343703"/>
                    <a:pt x="1888435" y="340940"/>
                  </a:cubicBezTo>
                  <a:cubicBezTo>
                    <a:pt x="1889127" y="335067"/>
                    <a:pt x="1889127" y="316760"/>
                    <a:pt x="1889127" y="311924"/>
                  </a:cubicBezTo>
                  <a:cubicBezTo>
                    <a:pt x="1889127" y="311924"/>
                    <a:pt x="1888089" y="310542"/>
                    <a:pt x="1887397" y="310887"/>
                  </a:cubicBezTo>
                  <a:close/>
                  <a:moveTo>
                    <a:pt x="1884977" y="275308"/>
                  </a:moveTo>
                  <a:cubicBezTo>
                    <a:pt x="1880135" y="268399"/>
                    <a:pt x="1872181" y="264945"/>
                    <a:pt x="1863536" y="264945"/>
                  </a:cubicBezTo>
                  <a:cubicBezTo>
                    <a:pt x="1857310" y="264945"/>
                    <a:pt x="1853852" y="266327"/>
                    <a:pt x="1852469" y="267363"/>
                  </a:cubicBezTo>
                  <a:cubicBezTo>
                    <a:pt x="1849011" y="269781"/>
                    <a:pt x="1844169" y="278762"/>
                    <a:pt x="1840365" y="287743"/>
                  </a:cubicBezTo>
                  <a:cubicBezTo>
                    <a:pt x="1839673" y="288780"/>
                    <a:pt x="1832065" y="284289"/>
                    <a:pt x="1832411" y="282217"/>
                  </a:cubicBezTo>
                  <a:cubicBezTo>
                    <a:pt x="1832757" y="278071"/>
                    <a:pt x="1837253" y="267018"/>
                    <a:pt x="1838982" y="265636"/>
                  </a:cubicBezTo>
                  <a:cubicBezTo>
                    <a:pt x="1851086" y="257000"/>
                    <a:pt x="1868723" y="250092"/>
                    <a:pt x="1875639" y="250092"/>
                  </a:cubicBezTo>
                  <a:cubicBezTo>
                    <a:pt x="1888089" y="250092"/>
                    <a:pt x="1897426" y="255618"/>
                    <a:pt x="1903306" y="264945"/>
                  </a:cubicBezTo>
                  <a:cubicBezTo>
                    <a:pt x="1908493" y="272890"/>
                    <a:pt x="1910222" y="282562"/>
                    <a:pt x="1910222" y="292579"/>
                  </a:cubicBezTo>
                  <a:cubicBezTo>
                    <a:pt x="1910222" y="307433"/>
                    <a:pt x="1908839" y="329195"/>
                    <a:pt x="1908839" y="340249"/>
                  </a:cubicBezTo>
                  <a:cubicBezTo>
                    <a:pt x="1908839" y="346121"/>
                    <a:pt x="1911260" y="351648"/>
                    <a:pt x="1919559" y="351648"/>
                  </a:cubicBezTo>
                  <a:cubicBezTo>
                    <a:pt x="1924055" y="351648"/>
                    <a:pt x="1926130" y="351303"/>
                    <a:pt x="1929588" y="350266"/>
                  </a:cubicBezTo>
                  <a:cubicBezTo>
                    <a:pt x="1929810" y="353071"/>
                    <a:pt x="1929456" y="355892"/>
                    <a:pt x="1928551" y="358557"/>
                  </a:cubicBezTo>
                  <a:cubicBezTo>
                    <a:pt x="1922471" y="364845"/>
                    <a:pt x="1914131" y="368451"/>
                    <a:pt x="1905380" y="368574"/>
                  </a:cubicBezTo>
                  <a:cubicBezTo>
                    <a:pt x="1897426" y="368574"/>
                    <a:pt x="1892931" y="365120"/>
                    <a:pt x="1890856" y="360975"/>
                  </a:cubicBezTo>
                  <a:cubicBezTo>
                    <a:pt x="1889818" y="359593"/>
                    <a:pt x="1889127" y="356484"/>
                    <a:pt x="1888781" y="354066"/>
                  </a:cubicBezTo>
                  <a:cubicBezTo>
                    <a:pt x="1888781" y="354066"/>
                    <a:pt x="1887743" y="353375"/>
                    <a:pt x="1887397" y="354066"/>
                  </a:cubicBezTo>
                  <a:cubicBezTo>
                    <a:pt x="1877596" y="361389"/>
                    <a:pt x="1866235" y="366354"/>
                    <a:pt x="1854198" y="368574"/>
                  </a:cubicBezTo>
                  <a:cubicBezTo>
                    <a:pt x="1848665" y="368574"/>
                    <a:pt x="1843132" y="365465"/>
                    <a:pt x="1838636" y="361665"/>
                  </a:cubicBezTo>
                  <a:cubicBezTo>
                    <a:pt x="1832420" y="354869"/>
                    <a:pt x="1828967" y="346000"/>
                    <a:pt x="1828953" y="336794"/>
                  </a:cubicBezTo>
                  <a:cubicBezTo>
                    <a:pt x="1828953" y="331268"/>
                    <a:pt x="1832411" y="322632"/>
                    <a:pt x="1834140" y="320559"/>
                  </a:cubicBezTo>
                  <a:cubicBezTo>
                    <a:pt x="1843477" y="315378"/>
                    <a:pt x="1876677" y="307778"/>
                    <a:pt x="1887397" y="302251"/>
                  </a:cubicBezTo>
                  <a:cubicBezTo>
                    <a:pt x="1887743" y="302251"/>
                    <a:pt x="1889127" y="300524"/>
                    <a:pt x="1889127" y="299488"/>
                  </a:cubicBezTo>
                  <a:lnTo>
                    <a:pt x="1889127" y="291889"/>
                  </a:lnTo>
                  <a:cubicBezTo>
                    <a:pt x="1889127" y="286362"/>
                    <a:pt x="1888435" y="280144"/>
                    <a:pt x="1884977" y="275308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180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AFE96-DF32-47D3-A172-0D25145EC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8836048" cy="1450757"/>
          </a:xfrm>
        </p:spPr>
        <p:txBody>
          <a:bodyPr>
            <a:normAutofit/>
          </a:bodyPr>
          <a:lstStyle/>
          <a:p>
            <a:r>
              <a:rPr lang="ru-RU" sz="4000" b="1" dirty="0"/>
              <a:t>Еще раз: почему важен функционализм (российские примеры)- 2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89A17A-54FF-4154-979D-D94636F8C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chemeClr val="tx1"/>
                </a:solidFill>
              </a:rPr>
              <a:t>Химера российского </a:t>
            </a:r>
            <a:r>
              <a:rPr lang="ru-RU" sz="2200" dirty="0" err="1">
                <a:solidFill>
                  <a:schemeClr val="tx1"/>
                </a:solidFill>
              </a:rPr>
              <a:t>антитраста</a:t>
            </a:r>
            <a:r>
              <a:rPr lang="ru-RU" sz="2200" dirty="0">
                <a:solidFill>
                  <a:schemeClr val="tx1"/>
                </a:solidFill>
              </a:rPr>
              <a:t> (</a:t>
            </a:r>
            <a:r>
              <a:rPr lang="ru-RU" sz="2200" dirty="0" err="1">
                <a:solidFill>
                  <a:schemeClr val="tx1"/>
                </a:solidFill>
              </a:rPr>
              <a:t>Шаститко</a:t>
            </a:r>
            <a:r>
              <a:rPr lang="ru-RU" sz="2200" dirty="0">
                <a:solidFill>
                  <a:schemeClr val="tx1"/>
                </a:solidFill>
              </a:rPr>
              <a:t>, 2011), (</a:t>
            </a:r>
            <a:r>
              <a:rPr lang="ru-RU" sz="2200" dirty="0" err="1">
                <a:solidFill>
                  <a:schemeClr val="tx1"/>
                </a:solidFill>
              </a:rPr>
              <a:t>Шаститко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ru-RU" sz="2200" dirty="0" err="1">
                <a:solidFill>
                  <a:schemeClr val="tx1"/>
                </a:solidFill>
              </a:rPr>
              <a:t>Ионкина</a:t>
            </a:r>
            <a:r>
              <a:rPr lang="ru-RU" sz="2200" dirty="0">
                <a:solidFill>
                  <a:schemeClr val="tx1"/>
                </a:solidFill>
              </a:rPr>
              <a:t>, 2021)  и «</a:t>
            </a:r>
            <a:r>
              <a:rPr lang="ru-RU" sz="2200" dirty="0" err="1">
                <a:solidFill>
                  <a:schemeClr val="tx1"/>
                </a:solidFill>
              </a:rPr>
              <a:t>пикалевский</a:t>
            </a:r>
            <a:r>
              <a:rPr lang="ru-RU" sz="2200" dirty="0">
                <a:solidFill>
                  <a:schemeClr val="tx1"/>
                </a:solidFill>
              </a:rPr>
              <a:t> синдром» (</a:t>
            </a:r>
            <a:r>
              <a:rPr lang="ru-RU" sz="2200" dirty="0" err="1">
                <a:solidFill>
                  <a:schemeClr val="tx1"/>
                </a:solidFill>
              </a:rPr>
              <a:t>Шаститко</a:t>
            </a:r>
            <a:r>
              <a:rPr lang="ru-RU" sz="2200" dirty="0">
                <a:solidFill>
                  <a:schemeClr val="tx1"/>
                </a:solidFill>
              </a:rPr>
              <a:t>, 2012)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 err="1">
                <a:solidFill>
                  <a:schemeClr val="tx1"/>
                </a:solidFill>
              </a:rPr>
              <a:t>Недискриинационный</a:t>
            </a:r>
            <a:r>
              <a:rPr lang="ru-RU" sz="2200" dirty="0">
                <a:solidFill>
                  <a:schemeClr val="tx1"/>
                </a:solidFill>
              </a:rPr>
              <a:t> доступ к изолированному газопроводу (</a:t>
            </a:r>
            <a:r>
              <a:rPr lang="ru-RU" sz="2200" dirty="0" err="1">
                <a:solidFill>
                  <a:schemeClr val="tx1"/>
                </a:solidFill>
              </a:rPr>
              <a:t>Шаститко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ru-RU" sz="2200" dirty="0" err="1">
                <a:solidFill>
                  <a:schemeClr val="tx1"/>
                </a:solidFill>
              </a:rPr>
              <a:t>Курдин</a:t>
            </a:r>
            <a:r>
              <a:rPr lang="ru-RU" sz="2200" dirty="0">
                <a:solidFill>
                  <a:schemeClr val="tx1"/>
                </a:solidFill>
              </a:rPr>
              <a:t>, Филиппова, 2020)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chemeClr val="tx1"/>
                </a:solidFill>
              </a:rPr>
              <a:t>Программа ослабления наказания за участие в картеле (модифицированная модель для соглашений о кооперации с учетом ошибок первого рода со стороны регулятора) (Павлова, </a:t>
            </a:r>
            <a:r>
              <a:rPr lang="ru-RU" sz="2200" dirty="0" err="1">
                <a:solidFill>
                  <a:schemeClr val="tx1"/>
                </a:solidFill>
              </a:rPr>
              <a:t>Шаститко</a:t>
            </a:r>
            <a:r>
              <a:rPr lang="ru-RU" sz="2200" dirty="0">
                <a:solidFill>
                  <a:schemeClr val="tx1"/>
                </a:solidFill>
              </a:rPr>
              <a:t>, 2014), (</a:t>
            </a:r>
            <a:r>
              <a:rPr lang="en-US" sz="2200" dirty="0">
                <a:solidFill>
                  <a:schemeClr val="tx1"/>
                </a:solidFill>
              </a:rPr>
              <a:t>Yusupova</a:t>
            </a:r>
            <a:r>
              <a:rPr lang="ru-RU" sz="2200" dirty="0">
                <a:solidFill>
                  <a:schemeClr val="tx1"/>
                </a:solidFill>
              </a:rPr>
              <a:t>, 2017)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 err="1">
                <a:solidFill>
                  <a:schemeClr val="tx1"/>
                </a:solidFill>
              </a:rPr>
              <a:t>Бьюкененовские</a:t>
            </a:r>
            <a:r>
              <a:rPr lang="ru-RU" sz="2200" dirty="0">
                <a:solidFill>
                  <a:schemeClr val="tx1"/>
                </a:solidFill>
              </a:rPr>
              <a:t> товары в сфере производства ЦКК-957 (</a:t>
            </a:r>
            <a:r>
              <a:rPr lang="en-US" sz="2200" dirty="0" err="1">
                <a:solidFill>
                  <a:schemeClr val="tx1"/>
                </a:solidFill>
              </a:rPr>
              <a:t>Shastitko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en-US" sz="2200" dirty="0">
                <a:solidFill>
                  <a:schemeClr val="tx1"/>
                </a:solidFill>
              </a:rPr>
              <a:t>Markova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en-US" sz="2200" dirty="0">
                <a:solidFill>
                  <a:schemeClr val="tx1"/>
                </a:solidFill>
              </a:rPr>
              <a:t>Morozov</a:t>
            </a:r>
            <a:r>
              <a:rPr lang="ru-RU" sz="2200" dirty="0">
                <a:solidFill>
                  <a:schemeClr val="tx1"/>
                </a:solidFill>
              </a:rPr>
              <a:t>, 2022 )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chemeClr val="tx1"/>
                </a:solidFill>
              </a:rPr>
              <a:t>И т.д., и т.п.</a:t>
            </a:r>
          </a:p>
        </p:txBody>
      </p:sp>
      <p:grpSp>
        <p:nvGrpSpPr>
          <p:cNvPr id="9" name="Рисунок 50">
            <a:extLst>
              <a:ext uri="{FF2B5EF4-FFF2-40B4-BE49-F238E27FC236}">
                <a16:creationId xmlns:a16="http://schemas.microsoft.com/office/drawing/2014/main" id="{8352F242-F7A5-4A9F-AFC5-8F56F0E472C3}"/>
              </a:ext>
            </a:extLst>
          </p:cNvPr>
          <p:cNvGrpSpPr>
            <a:grpSpLocks noChangeAspect="1"/>
          </p:cNvGrpSpPr>
          <p:nvPr/>
        </p:nvGrpSpPr>
        <p:grpSpPr>
          <a:xfrm>
            <a:off x="9933328" y="213451"/>
            <a:ext cx="2002663" cy="1083632"/>
            <a:chOff x="826344" y="7864528"/>
            <a:chExt cx="2196064" cy="1188280"/>
          </a:xfrm>
          <a:solidFill>
            <a:srgbClr val="FFFFFF">
              <a:lumMod val="65000"/>
            </a:srgbClr>
          </a:solidFill>
        </p:grpSpPr>
        <p:sp>
          <p:nvSpPr>
            <p:cNvPr id="10" name="Полилиния 175">
              <a:extLst>
                <a:ext uri="{FF2B5EF4-FFF2-40B4-BE49-F238E27FC236}">
                  <a16:creationId xmlns:a16="http://schemas.microsoft.com/office/drawing/2014/main" id="{89539FF2-6E21-4F5F-91F5-FA80FA78D2EB}"/>
                </a:ext>
              </a:extLst>
            </p:cNvPr>
            <p:cNvSpPr/>
            <p:nvPr/>
          </p:nvSpPr>
          <p:spPr>
            <a:xfrm>
              <a:off x="826344" y="7864528"/>
              <a:ext cx="139368" cy="1187243"/>
            </a:xfrm>
            <a:custGeom>
              <a:avLst/>
              <a:gdLst>
                <a:gd name="connsiteX0" fmla="*/ 0 w 139368"/>
                <a:gd name="connsiteY0" fmla="*/ 1187244 h 1187243"/>
                <a:gd name="connsiteX1" fmla="*/ 139368 w 139368"/>
                <a:gd name="connsiteY1" fmla="*/ 1187244 h 1187243"/>
                <a:gd name="connsiteX2" fmla="*/ 139368 w 139368"/>
                <a:gd name="connsiteY2" fmla="*/ 0 h 1187243"/>
                <a:gd name="connsiteX3" fmla="*/ 0 w 139368"/>
                <a:gd name="connsiteY3" fmla="*/ 0 h 1187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368" h="1187243">
                  <a:moveTo>
                    <a:pt x="0" y="1187244"/>
                  </a:moveTo>
                  <a:lnTo>
                    <a:pt x="139368" y="1187244"/>
                  </a:lnTo>
                  <a:lnTo>
                    <a:pt x="13936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1" name="Полилиния 176">
              <a:extLst>
                <a:ext uri="{FF2B5EF4-FFF2-40B4-BE49-F238E27FC236}">
                  <a16:creationId xmlns:a16="http://schemas.microsoft.com/office/drawing/2014/main" id="{8D39010E-DB80-4C81-9BA7-A4FBA7A1B910}"/>
                </a:ext>
              </a:extLst>
            </p:cNvPr>
            <p:cNvSpPr/>
            <p:nvPr/>
          </p:nvSpPr>
          <p:spPr>
            <a:xfrm>
              <a:off x="1103348" y="7864873"/>
              <a:ext cx="1761521" cy="498110"/>
            </a:xfrm>
            <a:custGeom>
              <a:avLst/>
              <a:gdLst>
                <a:gd name="connsiteX0" fmla="*/ 63289 w 1761521"/>
                <a:gd name="connsiteY0" fmla="*/ 172370 h 498110"/>
                <a:gd name="connsiteX1" fmla="*/ 126921 w 1761521"/>
                <a:gd name="connsiteY1" fmla="*/ 96720 h 498110"/>
                <a:gd name="connsiteX2" fmla="*/ 125537 w 1761521"/>
                <a:gd name="connsiteY2" fmla="*/ 94993 h 498110"/>
                <a:gd name="connsiteX3" fmla="*/ 57755 w 1761521"/>
                <a:gd name="connsiteY3" fmla="*/ 97411 h 498110"/>
                <a:gd name="connsiteX4" fmla="*/ 43231 w 1761521"/>
                <a:gd name="connsiteY4" fmla="*/ 96720 h 498110"/>
                <a:gd name="connsiteX5" fmla="*/ 42539 w 1761521"/>
                <a:gd name="connsiteY5" fmla="*/ 94302 h 498110"/>
                <a:gd name="connsiteX6" fmla="*/ 51876 w 1761521"/>
                <a:gd name="connsiteY6" fmla="*/ 80485 h 498110"/>
                <a:gd name="connsiteX7" fmla="*/ 92684 w 1761521"/>
                <a:gd name="connsiteY7" fmla="*/ 84630 h 498110"/>
                <a:gd name="connsiteX8" fmla="*/ 125192 w 1761521"/>
                <a:gd name="connsiteY8" fmla="*/ 84630 h 498110"/>
                <a:gd name="connsiteX9" fmla="*/ 126575 w 1761521"/>
                <a:gd name="connsiteY9" fmla="*/ 83249 h 498110"/>
                <a:gd name="connsiteX10" fmla="*/ 63634 w 1761521"/>
                <a:gd name="connsiteY10" fmla="*/ 9327 h 498110"/>
                <a:gd name="connsiteX11" fmla="*/ 20406 w 1761521"/>
                <a:gd name="connsiteY11" fmla="*/ 28671 h 498110"/>
                <a:gd name="connsiteX12" fmla="*/ 12106 w 1761521"/>
                <a:gd name="connsiteY12" fmla="*/ 46979 h 498110"/>
                <a:gd name="connsiteX13" fmla="*/ 4498 w 1761521"/>
                <a:gd name="connsiteY13" fmla="*/ 44215 h 498110"/>
                <a:gd name="connsiteX14" fmla="*/ 10723 w 1761521"/>
                <a:gd name="connsiteY14" fmla="*/ 4836 h 498110"/>
                <a:gd name="connsiteX15" fmla="*/ 25939 w 1761521"/>
                <a:gd name="connsiteY15" fmla="*/ 3454 h 498110"/>
                <a:gd name="connsiteX16" fmla="*/ 64672 w 1761521"/>
                <a:gd name="connsiteY16" fmla="*/ 0 h 498110"/>
                <a:gd name="connsiteX17" fmla="*/ 154587 w 1761521"/>
                <a:gd name="connsiteY17" fmla="*/ 87048 h 498110"/>
                <a:gd name="connsiteX18" fmla="*/ 57755 w 1761521"/>
                <a:gd name="connsiteY18" fmla="*/ 182733 h 498110"/>
                <a:gd name="connsiteX19" fmla="*/ 16948 w 1761521"/>
                <a:gd name="connsiteY19" fmla="*/ 177206 h 498110"/>
                <a:gd name="connsiteX20" fmla="*/ 1386 w 1761521"/>
                <a:gd name="connsiteY20" fmla="*/ 138518 h 498110"/>
                <a:gd name="connsiteX21" fmla="*/ 8994 w 1761521"/>
                <a:gd name="connsiteY21" fmla="*/ 134718 h 498110"/>
                <a:gd name="connsiteX22" fmla="*/ 63289 w 1761521"/>
                <a:gd name="connsiteY22" fmla="*/ 172024 h 498110"/>
                <a:gd name="connsiteX23" fmla="*/ 186403 w 1761521"/>
                <a:gd name="connsiteY23" fmla="*/ 168915 h 498110"/>
                <a:gd name="connsiteX24" fmla="*/ 192974 w 1761521"/>
                <a:gd name="connsiteY24" fmla="*/ 161316 h 498110"/>
                <a:gd name="connsiteX25" fmla="*/ 193319 w 1761521"/>
                <a:gd name="connsiteY25" fmla="*/ 119173 h 498110"/>
                <a:gd name="connsiteX26" fmla="*/ 192974 w 1761521"/>
                <a:gd name="connsiteY26" fmla="*/ 83594 h 498110"/>
                <a:gd name="connsiteX27" fmla="*/ 186057 w 1761521"/>
                <a:gd name="connsiteY27" fmla="*/ 75304 h 498110"/>
                <a:gd name="connsiteX28" fmla="*/ 177066 w 1761521"/>
                <a:gd name="connsiteY28" fmla="*/ 73577 h 498110"/>
                <a:gd name="connsiteX29" fmla="*/ 177757 w 1761521"/>
                <a:gd name="connsiteY29" fmla="*/ 65632 h 498110"/>
                <a:gd name="connsiteX30" fmla="*/ 202657 w 1761521"/>
                <a:gd name="connsiteY30" fmla="*/ 66323 h 498110"/>
                <a:gd name="connsiteX31" fmla="*/ 229631 w 1761521"/>
                <a:gd name="connsiteY31" fmla="*/ 65632 h 498110"/>
                <a:gd name="connsiteX32" fmla="*/ 230323 w 1761521"/>
                <a:gd name="connsiteY32" fmla="*/ 73577 h 498110"/>
                <a:gd name="connsiteX33" fmla="*/ 220294 w 1761521"/>
                <a:gd name="connsiteY33" fmla="*/ 75304 h 498110"/>
                <a:gd name="connsiteX34" fmla="*/ 214415 w 1761521"/>
                <a:gd name="connsiteY34" fmla="*/ 82903 h 498110"/>
                <a:gd name="connsiteX35" fmla="*/ 214415 w 1761521"/>
                <a:gd name="connsiteY35" fmla="*/ 117446 h 498110"/>
                <a:gd name="connsiteX36" fmla="*/ 233781 w 1761521"/>
                <a:gd name="connsiteY36" fmla="*/ 111574 h 498110"/>
                <a:gd name="connsiteX37" fmla="*/ 245539 w 1761521"/>
                <a:gd name="connsiteY37" fmla="*/ 92575 h 498110"/>
                <a:gd name="connsiteX38" fmla="*/ 274589 w 1761521"/>
                <a:gd name="connsiteY38" fmla="*/ 62868 h 498110"/>
                <a:gd name="connsiteX39" fmla="*/ 284964 w 1761521"/>
                <a:gd name="connsiteY39" fmla="*/ 67359 h 498110"/>
                <a:gd name="connsiteX40" fmla="*/ 281505 w 1761521"/>
                <a:gd name="connsiteY40" fmla="*/ 86012 h 498110"/>
                <a:gd name="connsiteX41" fmla="*/ 279430 w 1761521"/>
                <a:gd name="connsiteY41" fmla="*/ 87048 h 498110"/>
                <a:gd name="connsiteX42" fmla="*/ 267326 w 1761521"/>
                <a:gd name="connsiteY42" fmla="*/ 83594 h 498110"/>
                <a:gd name="connsiteX43" fmla="*/ 252802 w 1761521"/>
                <a:gd name="connsiteY43" fmla="*/ 97757 h 498110"/>
                <a:gd name="connsiteX44" fmla="*/ 239660 w 1761521"/>
                <a:gd name="connsiteY44" fmla="*/ 118483 h 498110"/>
                <a:gd name="connsiteX45" fmla="*/ 250035 w 1761521"/>
                <a:gd name="connsiteY45" fmla="*/ 127464 h 498110"/>
                <a:gd name="connsiteX46" fmla="*/ 272860 w 1761521"/>
                <a:gd name="connsiteY46" fmla="*/ 159589 h 498110"/>
                <a:gd name="connsiteX47" fmla="*/ 297067 w 1761521"/>
                <a:gd name="connsiteY47" fmla="*/ 169952 h 498110"/>
                <a:gd name="connsiteX48" fmla="*/ 297067 w 1761521"/>
                <a:gd name="connsiteY48" fmla="*/ 177897 h 498110"/>
                <a:gd name="connsiteX49" fmla="*/ 272860 w 1761521"/>
                <a:gd name="connsiteY49" fmla="*/ 179278 h 498110"/>
                <a:gd name="connsiteX50" fmla="*/ 254185 w 1761521"/>
                <a:gd name="connsiteY50" fmla="*/ 170988 h 498110"/>
                <a:gd name="connsiteX51" fmla="*/ 231706 w 1761521"/>
                <a:gd name="connsiteY51" fmla="*/ 137481 h 498110"/>
                <a:gd name="connsiteX52" fmla="*/ 214415 w 1761521"/>
                <a:gd name="connsiteY52" fmla="*/ 124700 h 498110"/>
                <a:gd name="connsiteX53" fmla="*/ 214761 w 1761521"/>
                <a:gd name="connsiteY53" fmla="*/ 160625 h 498110"/>
                <a:gd name="connsiteX54" fmla="*/ 221677 w 1761521"/>
                <a:gd name="connsiteY54" fmla="*/ 168915 h 498110"/>
                <a:gd name="connsiteX55" fmla="*/ 231706 w 1761521"/>
                <a:gd name="connsiteY55" fmla="*/ 170297 h 498110"/>
                <a:gd name="connsiteX56" fmla="*/ 230669 w 1761521"/>
                <a:gd name="connsiteY56" fmla="*/ 178587 h 498110"/>
                <a:gd name="connsiteX57" fmla="*/ 205769 w 1761521"/>
                <a:gd name="connsiteY57" fmla="*/ 177897 h 498110"/>
                <a:gd name="connsiteX58" fmla="*/ 176720 w 1761521"/>
                <a:gd name="connsiteY58" fmla="*/ 178587 h 498110"/>
                <a:gd name="connsiteX59" fmla="*/ 176374 w 1761521"/>
                <a:gd name="connsiteY59" fmla="*/ 170297 h 498110"/>
                <a:gd name="connsiteX60" fmla="*/ 186749 w 1761521"/>
                <a:gd name="connsiteY60" fmla="*/ 168915 h 498110"/>
                <a:gd name="connsiteX61" fmla="*/ 338221 w 1761521"/>
                <a:gd name="connsiteY61" fmla="*/ 77722 h 498110"/>
                <a:gd name="connsiteX62" fmla="*/ 323696 w 1761521"/>
                <a:gd name="connsiteY62" fmla="*/ 113992 h 498110"/>
                <a:gd name="connsiteX63" fmla="*/ 362775 w 1761521"/>
                <a:gd name="connsiteY63" fmla="*/ 169261 h 498110"/>
                <a:gd name="connsiteX64" fmla="*/ 380066 w 1761521"/>
                <a:gd name="connsiteY64" fmla="*/ 163734 h 498110"/>
                <a:gd name="connsiteX65" fmla="*/ 390787 w 1761521"/>
                <a:gd name="connsiteY65" fmla="*/ 128155 h 498110"/>
                <a:gd name="connsiteX66" fmla="*/ 351708 w 1761521"/>
                <a:gd name="connsiteY66" fmla="*/ 73577 h 498110"/>
                <a:gd name="connsiteX67" fmla="*/ 337875 w 1761521"/>
                <a:gd name="connsiteY67" fmla="*/ 77722 h 498110"/>
                <a:gd name="connsiteX68" fmla="*/ 414649 w 1761521"/>
                <a:gd name="connsiteY68" fmla="*/ 119173 h 498110"/>
                <a:gd name="connsiteX69" fmla="*/ 388712 w 1761521"/>
                <a:gd name="connsiteY69" fmla="*/ 170988 h 498110"/>
                <a:gd name="connsiteX70" fmla="*/ 355858 w 1761521"/>
                <a:gd name="connsiteY70" fmla="*/ 181351 h 498110"/>
                <a:gd name="connsiteX71" fmla="*/ 299834 w 1761521"/>
                <a:gd name="connsiteY71" fmla="*/ 120901 h 498110"/>
                <a:gd name="connsiteX72" fmla="*/ 324042 w 1761521"/>
                <a:gd name="connsiteY72" fmla="*/ 73922 h 498110"/>
                <a:gd name="connsiteX73" fmla="*/ 361391 w 1761521"/>
                <a:gd name="connsiteY73" fmla="*/ 62868 h 498110"/>
                <a:gd name="connsiteX74" fmla="*/ 414649 w 1761521"/>
                <a:gd name="connsiteY74" fmla="*/ 119173 h 498110"/>
                <a:gd name="connsiteX75" fmla="*/ 442315 w 1761521"/>
                <a:gd name="connsiteY75" fmla="*/ 168915 h 498110"/>
                <a:gd name="connsiteX76" fmla="*/ 449577 w 1761521"/>
                <a:gd name="connsiteY76" fmla="*/ 158207 h 498110"/>
                <a:gd name="connsiteX77" fmla="*/ 449923 w 1761521"/>
                <a:gd name="connsiteY77" fmla="*/ 118828 h 498110"/>
                <a:gd name="connsiteX78" fmla="*/ 449577 w 1761521"/>
                <a:gd name="connsiteY78" fmla="*/ 83940 h 498110"/>
                <a:gd name="connsiteX79" fmla="*/ 443352 w 1761521"/>
                <a:gd name="connsiteY79" fmla="*/ 75304 h 498110"/>
                <a:gd name="connsiteX80" fmla="*/ 433669 w 1761521"/>
                <a:gd name="connsiteY80" fmla="*/ 73577 h 498110"/>
                <a:gd name="connsiteX81" fmla="*/ 434361 w 1761521"/>
                <a:gd name="connsiteY81" fmla="*/ 65632 h 498110"/>
                <a:gd name="connsiteX82" fmla="*/ 459260 w 1761521"/>
                <a:gd name="connsiteY82" fmla="*/ 66323 h 498110"/>
                <a:gd name="connsiteX83" fmla="*/ 485889 w 1761521"/>
                <a:gd name="connsiteY83" fmla="*/ 65632 h 498110"/>
                <a:gd name="connsiteX84" fmla="*/ 485889 w 1761521"/>
                <a:gd name="connsiteY84" fmla="*/ 73577 h 498110"/>
                <a:gd name="connsiteX85" fmla="*/ 476897 w 1761521"/>
                <a:gd name="connsiteY85" fmla="*/ 75304 h 498110"/>
                <a:gd name="connsiteX86" fmla="*/ 471018 w 1761521"/>
                <a:gd name="connsiteY86" fmla="*/ 82903 h 498110"/>
                <a:gd name="connsiteX87" fmla="*/ 471018 w 1761521"/>
                <a:gd name="connsiteY87" fmla="*/ 112956 h 498110"/>
                <a:gd name="connsiteX88" fmla="*/ 472402 w 1761521"/>
                <a:gd name="connsiteY88" fmla="*/ 114337 h 498110"/>
                <a:gd name="connsiteX89" fmla="*/ 520817 w 1761521"/>
                <a:gd name="connsiteY89" fmla="*/ 114337 h 498110"/>
                <a:gd name="connsiteX90" fmla="*/ 522201 w 1761521"/>
                <a:gd name="connsiteY90" fmla="*/ 112956 h 498110"/>
                <a:gd name="connsiteX91" fmla="*/ 521509 w 1761521"/>
                <a:gd name="connsiteY91" fmla="*/ 83594 h 498110"/>
                <a:gd name="connsiteX92" fmla="*/ 515630 w 1761521"/>
                <a:gd name="connsiteY92" fmla="*/ 75649 h 498110"/>
                <a:gd name="connsiteX93" fmla="*/ 505601 w 1761521"/>
                <a:gd name="connsiteY93" fmla="*/ 73577 h 498110"/>
                <a:gd name="connsiteX94" fmla="*/ 506639 w 1761521"/>
                <a:gd name="connsiteY94" fmla="*/ 65632 h 498110"/>
                <a:gd name="connsiteX95" fmla="*/ 533267 w 1761521"/>
                <a:gd name="connsiteY95" fmla="*/ 66323 h 498110"/>
                <a:gd name="connsiteX96" fmla="*/ 559896 w 1761521"/>
                <a:gd name="connsiteY96" fmla="*/ 65632 h 498110"/>
                <a:gd name="connsiteX97" fmla="*/ 559896 w 1761521"/>
                <a:gd name="connsiteY97" fmla="*/ 73231 h 498110"/>
                <a:gd name="connsiteX98" fmla="*/ 551596 w 1761521"/>
                <a:gd name="connsiteY98" fmla="*/ 74958 h 498110"/>
                <a:gd name="connsiteX99" fmla="*/ 543642 w 1761521"/>
                <a:gd name="connsiteY99" fmla="*/ 83940 h 498110"/>
                <a:gd name="connsiteX100" fmla="*/ 543642 w 1761521"/>
                <a:gd name="connsiteY100" fmla="*/ 119173 h 498110"/>
                <a:gd name="connsiteX101" fmla="*/ 543988 w 1761521"/>
                <a:gd name="connsiteY101" fmla="*/ 158207 h 498110"/>
                <a:gd name="connsiteX102" fmla="*/ 552633 w 1761521"/>
                <a:gd name="connsiteY102" fmla="*/ 168570 h 498110"/>
                <a:gd name="connsiteX103" fmla="*/ 563008 w 1761521"/>
                <a:gd name="connsiteY103" fmla="*/ 170297 h 498110"/>
                <a:gd name="connsiteX104" fmla="*/ 561971 w 1761521"/>
                <a:gd name="connsiteY104" fmla="*/ 178587 h 498110"/>
                <a:gd name="connsiteX105" fmla="*/ 534305 w 1761521"/>
                <a:gd name="connsiteY105" fmla="*/ 177897 h 498110"/>
                <a:gd name="connsiteX106" fmla="*/ 506639 w 1761521"/>
                <a:gd name="connsiteY106" fmla="*/ 178587 h 498110"/>
                <a:gd name="connsiteX107" fmla="*/ 506639 w 1761521"/>
                <a:gd name="connsiteY107" fmla="*/ 170643 h 498110"/>
                <a:gd name="connsiteX108" fmla="*/ 515976 w 1761521"/>
                <a:gd name="connsiteY108" fmla="*/ 168915 h 498110"/>
                <a:gd name="connsiteX109" fmla="*/ 522201 w 1761521"/>
                <a:gd name="connsiteY109" fmla="*/ 159934 h 498110"/>
                <a:gd name="connsiteX110" fmla="*/ 521163 w 1761521"/>
                <a:gd name="connsiteY110" fmla="*/ 125391 h 498110"/>
                <a:gd name="connsiteX111" fmla="*/ 472747 w 1761521"/>
                <a:gd name="connsiteY111" fmla="*/ 125391 h 498110"/>
                <a:gd name="connsiteX112" fmla="*/ 471364 w 1761521"/>
                <a:gd name="connsiteY112" fmla="*/ 126773 h 498110"/>
                <a:gd name="connsiteX113" fmla="*/ 471364 w 1761521"/>
                <a:gd name="connsiteY113" fmla="*/ 158552 h 498110"/>
                <a:gd name="connsiteX114" fmla="*/ 478627 w 1761521"/>
                <a:gd name="connsiteY114" fmla="*/ 168915 h 498110"/>
                <a:gd name="connsiteX115" fmla="*/ 488310 w 1761521"/>
                <a:gd name="connsiteY115" fmla="*/ 170643 h 498110"/>
                <a:gd name="connsiteX116" fmla="*/ 487272 w 1761521"/>
                <a:gd name="connsiteY116" fmla="*/ 178587 h 498110"/>
                <a:gd name="connsiteX117" fmla="*/ 459606 w 1761521"/>
                <a:gd name="connsiteY117" fmla="*/ 177897 h 498110"/>
                <a:gd name="connsiteX118" fmla="*/ 433323 w 1761521"/>
                <a:gd name="connsiteY118" fmla="*/ 178587 h 498110"/>
                <a:gd name="connsiteX119" fmla="*/ 433323 w 1761521"/>
                <a:gd name="connsiteY119" fmla="*/ 170297 h 498110"/>
                <a:gd name="connsiteX120" fmla="*/ 616611 w 1761521"/>
                <a:gd name="connsiteY120" fmla="*/ 77722 h 498110"/>
                <a:gd name="connsiteX121" fmla="*/ 602087 w 1761521"/>
                <a:gd name="connsiteY121" fmla="*/ 113992 h 498110"/>
                <a:gd name="connsiteX122" fmla="*/ 641165 w 1761521"/>
                <a:gd name="connsiteY122" fmla="*/ 169261 h 498110"/>
                <a:gd name="connsiteX123" fmla="*/ 658456 w 1761521"/>
                <a:gd name="connsiteY123" fmla="*/ 163734 h 498110"/>
                <a:gd name="connsiteX124" fmla="*/ 668831 w 1761521"/>
                <a:gd name="connsiteY124" fmla="*/ 128155 h 498110"/>
                <a:gd name="connsiteX125" fmla="*/ 630099 w 1761521"/>
                <a:gd name="connsiteY125" fmla="*/ 73577 h 498110"/>
                <a:gd name="connsiteX126" fmla="*/ 616266 w 1761521"/>
                <a:gd name="connsiteY126" fmla="*/ 77722 h 498110"/>
                <a:gd name="connsiteX127" fmla="*/ 693039 w 1761521"/>
                <a:gd name="connsiteY127" fmla="*/ 119173 h 498110"/>
                <a:gd name="connsiteX128" fmla="*/ 666756 w 1761521"/>
                <a:gd name="connsiteY128" fmla="*/ 170988 h 498110"/>
                <a:gd name="connsiteX129" fmla="*/ 634249 w 1761521"/>
                <a:gd name="connsiteY129" fmla="*/ 181351 h 498110"/>
                <a:gd name="connsiteX130" fmla="*/ 578225 w 1761521"/>
                <a:gd name="connsiteY130" fmla="*/ 120901 h 498110"/>
                <a:gd name="connsiteX131" fmla="*/ 602433 w 1761521"/>
                <a:gd name="connsiteY131" fmla="*/ 73922 h 498110"/>
                <a:gd name="connsiteX132" fmla="*/ 639436 w 1761521"/>
                <a:gd name="connsiteY132" fmla="*/ 62868 h 498110"/>
                <a:gd name="connsiteX133" fmla="*/ 693039 w 1761521"/>
                <a:gd name="connsiteY133" fmla="*/ 119173 h 498110"/>
                <a:gd name="connsiteX134" fmla="*/ 725893 w 1761521"/>
                <a:gd name="connsiteY134" fmla="*/ 156480 h 498110"/>
                <a:gd name="connsiteX135" fmla="*/ 728659 w 1761521"/>
                <a:gd name="connsiteY135" fmla="*/ 83940 h 498110"/>
                <a:gd name="connsiteX136" fmla="*/ 721743 w 1761521"/>
                <a:gd name="connsiteY136" fmla="*/ 75304 h 498110"/>
                <a:gd name="connsiteX137" fmla="*/ 712060 w 1761521"/>
                <a:gd name="connsiteY137" fmla="*/ 73577 h 498110"/>
                <a:gd name="connsiteX138" fmla="*/ 712751 w 1761521"/>
                <a:gd name="connsiteY138" fmla="*/ 65632 h 498110"/>
                <a:gd name="connsiteX139" fmla="*/ 736959 w 1761521"/>
                <a:gd name="connsiteY139" fmla="*/ 66323 h 498110"/>
                <a:gd name="connsiteX140" fmla="*/ 749409 w 1761521"/>
                <a:gd name="connsiteY140" fmla="*/ 65632 h 498110"/>
                <a:gd name="connsiteX141" fmla="*/ 753559 w 1761521"/>
                <a:gd name="connsiteY141" fmla="*/ 75995 h 498110"/>
                <a:gd name="connsiteX142" fmla="*/ 786412 w 1761521"/>
                <a:gd name="connsiteY142" fmla="*/ 142317 h 498110"/>
                <a:gd name="connsiteX143" fmla="*/ 787450 w 1761521"/>
                <a:gd name="connsiteY143" fmla="*/ 142317 h 498110"/>
                <a:gd name="connsiteX144" fmla="*/ 822032 w 1761521"/>
                <a:gd name="connsiteY144" fmla="*/ 66323 h 498110"/>
                <a:gd name="connsiteX145" fmla="*/ 833791 w 1761521"/>
                <a:gd name="connsiteY145" fmla="*/ 66323 h 498110"/>
                <a:gd name="connsiteX146" fmla="*/ 857653 w 1761521"/>
                <a:gd name="connsiteY146" fmla="*/ 65632 h 498110"/>
                <a:gd name="connsiteX147" fmla="*/ 857653 w 1761521"/>
                <a:gd name="connsiteY147" fmla="*/ 73231 h 498110"/>
                <a:gd name="connsiteX148" fmla="*/ 846586 w 1761521"/>
                <a:gd name="connsiteY148" fmla="*/ 75995 h 498110"/>
                <a:gd name="connsiteX149" fmla="*/ 841399 w 1761521"/>
                <a:gd name="connsiteY149" fmla="*/ 82903 h 498110"/>
                <a:gd name="connsiteX150" fmla="*/ 842436 w 1761521"/>
                <a:gd name="connsiteY150" fmla="*/ 158898 h 498110"/>
                <a:gd name="connsiteX151" fmla="*/ 850390 w 1761521"/>
                <a:gd name="connsiteY151" fmla="*/ 168570 h 498110"/>
                <a:gd name="connsiteX152" fmla="*/ 860419 w 1761521"/>
                <a:gd name="connsiteY152" fmla="*/ 170297 h 498110"/>
                <a:gd name="connsiteX153" fmla="*/ 859036 w 1761521"/>
                <a:gd name="connsiteY153" fmla="*/ 178587 h 498110"/>
                <a:gd name="connsiteX154" fmla="*/ 832062 w 1761521"/>
                <a:gd name="connsiteY154" fmla="*/ 177897 h 498110"/>
                <a:gd name="connsiteX155" fmla="*/ 806470 w 1761521"/>
                <a:gd name="connsiteY155" fmla="*/ 178587 h 498110"/>
                <a:gd name="connsiteX156" fmla="*/ 806125 w 1761521"/>
                <a:gd name="connsiteY156" fmla="*/ 170643 h 498110"/>
                <a:gd name="connsiteX157" fmla="*/ 820303 w 1761521"/>
                <a:gd name="connsiteY157" fmla="*/ 162698 h 498110"/>
                <a:gd name="connsiteX158" fmla="*/ 821341 w 1761521"/>
                <a:gd name="connsiteY158" fmla="*/ 94302 h 498110"/>
                <a:gd name="connsiteX159" fmla="*/ 820303 w 1761521"/>
                <a:gd name="connsiteY159" fmla="*/ 94302 h 498110"/>
                <a:gd name="connsiteX160" fmla="*/ 783646 w 1761521"/>
                <a:gd name="connsiteY160" fmla="*/ 175479 h 498110"/>
                <a:gd name="connsiteX161" fmla="*/ 776729 w 1761521"/>
                <a:gd name="connsiteY161" fmla="*/ 177551 h 498110"/>
                <a:gd name="connsiteX162" fmla="*/ 739380 w 1761521"/>
                <a:gd name="connsiteY162" fmla="*/ 92230 h 498110"/>
                <a:gd name="connsiteX163" fmla="*/ 737997 w 1761521"/>
                <a:gd name="connsiteY163" fmla="*/ 92230 h 498110"/>
                <a:gd name="connsiteX164" fmla="*/ 738342 w 1761521"/>
                <a:gd name="connsiteY164" fmla="*/ 157516 h 498110"/>
                <a:gd name="connsiteX165" fmla="*/ 746642 w 1761521"/>
                <a:gd name="connsiteY165" fmla="*/ 167879 h 498110"/>
                <a:gd name="connsiteX166" fmla="*/ 757709 w 1761521"/>
                <a:gd name="connsiteY166" fmla="*/ 170297 h 498110"/>
                <a:gd name="connsiteX167" fmla="*/ 757017 w 1761521"/>
                <a:gd name="connsiteY167" fmla="*/ 178587 h 498110"/>
                <a:gd name="connsiteX168" fmla="*/ 732118 w 1761521"/>
                <a:gd name="connsiteY168" fmla="*/ 177897 h 498110"/>
                <a:gd name="connsiteX169" fmla="*/ 709293 w 1761521"/>
                <a:gd name="connsiteY169" fmla="*/ 178587 h 498110"/>
                <a:gd name="connsiteX170" fmla="*/ 708947 w 1761521"/>
                <a:gd name="connsiteY170" fmla="*/ 170297 h 498110"/>
                <a:gd name="connsiteX171" fmla="*/ 726239 w 1761521"/>
                <a:gd name="connsiteY171" fmla="*/ 156480 h 498110"/>
                <a:gd name="connsiteX172" fmla="*/ 881515 w 1761521"/>
                <a:gd name="connsiteY172" fmla="*/ 168570 h 498110"/>
                <a:gd name="connsiteX173" fmla="*/ 887740 w 1761521"/>
                <a:gd name="connsiteY173" fmla="*/ 155098 h 498110"/>
                <a:gd name="connsiteX174" fmla="*/ 887740 w 1761521"/>
                <a:gd name="connsiteY174" fmla="*/ 116410 h 498110"/>
                <a:gd name="connsiteX175" fmla="*/ 887740 w 1761521"/>
                <a:gd name="connsiteY175" fmla="*/ 83594 h 498110"/>
                <a:gd name="connsiteX176" fmla="*/ 880823 w 1761521"/>
                <a:gd name="connsiteY176" fmla="*/ 75304 h 498110"/>
                <a:gd name="connsiteX177" fmla="*/ 871486 w 1761521"/>
                <a:gd name="connsiteY177" fmla="*/ 73577 h 498110"/>
                <a:gd name="connsiteX178" fmla="*/ 872523 w 1761521"/>
                <a:gd name="connsiteY178" fmla="*/ 65632 h 498110"/>
                <a:gd name="connsiteX179" fmla="*/ 897423 w 1761521"/>
                <a:gd name="connsiteY179" fmla="*/ 66323 h 498110"/>
                <a:gd name="connsiteX180" fmla="*/ 924397 w 1761521"/>
                <a:gd name="connsiteY180" fmla="*/ 65632 h 498110"/>
                <a:gd name="connsiteX181" fmla="*/ 924743 w 1761521"/>
                <a:gd name="connsiteY181" fmla="*/ 73577 h 498110"/>
                <a:gd name="connsiteX182" fmla="*/ 915060 w 1761521"/>
                <a:gd name="connsiteY182" fmla="*/ 75304 h 498110"/>
                <a:gd name="connsiteX183" fmla="*/ 908835 w 1761521"/>
                <a:gd name="connsiteY183" fmla="*/ 83940 h 498110"/>
                <a:gd name="connsiteX184" fmla="*/ 908835 w 1761521"/>
                <a:gd name="connsiteY184" fmla="*/ 137827 h 498110"/>
                <a:gd name="connsiteX185" fmla="*/ 909873 w 1761521"/>
                <a:gd name="connsiteY185" fmla="*/ 138863 h 498110"/>
                <a:gd name="connsiteX186" fmla="*/ 958288 w 1761521"/>
                <a:gd name="connsiteY186" fmla="*/ 87394 h 498110"/>
                <a:gd name="connsiteX187" fmla="*/ 959672 w 1761521"/>
                <a:gd name="connsiteY187" fmla="*/ 83594 h 498110"/>
                <a:gd name="connsiteX188" fmla="*/ 954484 w 1761521"/>
                <a:gd name="connsiteY188" fmla="*/ 75304 h 498110"/>
                <a:gd name="connsiteX189" fmla="*/ 946184 w 1761521"/>
                <a:gd name="connsiteY189" fmla="*/ 73577 h 498110"/>
                <a:gd name="connsiteX190" fmla="*/ 947222 w 1761521"/>
                <a:gd name="connsiteY190" fmla="*/ 65632 h 498110"/>
                <a:gd name="connsiteX191" fmla="*/ 971084 w 1761521"/>
                <a:gd name="connsiteY191" fmla="*/ 66323 h 498110"/>
                <a:gd name="connsiteX192" fmla="*/ 997367 w 1761521"/>
                <a:gd name="connsiteY192" fmla="*/ 65632 h 498110"/>
                <a:gd name="connsiteX193" fmla="*/ 997367 w 1761521"/>
                <a:gd name="connsiteY193" fmla="*/ 73231 h 498110"/>
                <a:gd name="connsiteX194" fmla="*/ 986300 w 1761521"/>
                <a:gd name="connsiteY194" fmla="*/ 75995 h 498110"/>
                <a:gd name="connsiteX195" fmla="*/ 981459 w 1761521"/>
                <a:gd name="connsiteY195" fmla="*/ 83594 h 498110"/>
                <a:gd name="connsiteX196" fmla="*/ 982150 w 1761521"/>
                <a:gd name="connsiteY196" fmla="*/ 159243 h 498110"/>
                <a:gd name="connsiteX197" fmla="*/ 987684 w 1761521"/>
                <a:gd name="connsiteY197" fmla="*/ 167534 h 498110"/>
                <a:gd name="connsiteX198" fmla="*/ 1000825 w 1761521"/>
                <a:gd name="connsiteY198" fmla="*/ 170297 h 498110"/>
                <a:gd name="connsiteX199" fmla="*/ 999788 w 1761521"/>
                <a:gd name="connsiteY199" fmla="*/ 178587 h 498110"/>
                <a:gd name="connsiteX200" fmla="*/ 970738 w 1761521"/>
                <a:gd name="connsiteY200" fmla="*/ 177897 h 498110"/>
                <a:gd name="connsiteX201" fmla="*/ 948605 w 1761521"/>
                <a:gd name="connsiteY201" fmla="*/ 178587 h 498110"/>
                <a:gd name="connsiteX202" fmla="*/ 947914 w 1761521"/>
                <a:gd name="connsiteY202" fmla="*/ 171679 h 498110"/>
                <a:gd name="connsiteX203" fmla="*/ 960709 w 1761521"/>
                <a:gd name="connsiteY203" fmla="*/ 161661 h 498110"/>
                <a:gd name="connsiteX204" fmla="*/ 960709 w 1761521"/>
                <a:gd name="connsiteY204" fmla="*/ 101902 h 498110"/>
                <a:gd name="connsiteX205" fmla="*/ 959326 w 1761521"/>
                <a:gd name="connsiteY205" fmla="*/ 100866 h 498110"/>
                <a:gd name="connsiteX206" fmla="*/ 910564 w 1761521"/>
                <a:gd name="connsiteY206" fmla="*/ 152680 h 498110"/>
                <a:gd name="connsiteX207" fmla="*/ 909181 w 1761521"/>
                <a:gd name="connsiteY207" fmla="*/ 157516 h 498110"/>
                <a:gd name="connsiteX208" fmla="*/ 916097 w 1761521"/>
                <a:gd name="connsiteY208" fmla="*/ 168570 h 498110"/>
                <a:gd name="connsiteX209" fmla="*/ 926472 w 1761521"/>
                <a:gd name="connsiteY209" fmla="*/ 170643 h 498110"/>
                <a:gd name="connsiteX210" fmla="*/ 925089 w 1761521"/>
                <a:gd name="connsiteY210" fmla="*/ 178587 h 498110"/>
                <a:gd name="connsiteX211" fmla="*/ 897423 w 1761521"/>
                <a:gd name="connsiteY211" fmla="*/ 177897 h 498110"/>
                <a:gd name="connsiteX212" fmla="*/ 871140 w 1761521"/>
                <a:gd name="connsiteY212" fmla="*/ 178587 h 498110"/>
                <a:gd name="connsiteX213" fmla="*/ 871140 w 1761521"/>
                <a:gd name="connsiteY213" fmla="*/ 170297 h 498110"/>
                <a:gd name="connsiteX214" fmla="*/ 881515 w 1761521"/>
                <a:gd name="connsiteY214" fmla="*/ 168570 h 498110"/>
                <a:gd name="connsiteX215" fmla="*/ 1077944 w 1761521"/>
                <a:gd name="connsiteY215" fmla="*/ 168570 h 498110"/>
                <a:gd name="connsiteX216" fmla="*/ 1084169 w 1761521"/>
                <a:gd name="connsiteY216" fmla="*/ 159934 h 498110"/>
                <a:gd name="connsiteX217" fmla="*/ 1084515 w 1761521"/>
                <a:gd name="connsiteY217" fmla="*/ 126082 h 498110"/>
                <a:gd name="connsiteX218" fmla="*/ 1052699 w 1761521"/>
                <a:gd name="connsiteY218" fmla="*/ 134027 h 498110"/>
                <a:gd name="connsiteX219" fmla="*/ 1030912 w 1761521"/>
                <a:gd name="connsiteY219" fmla="*/ 127118 h 498110"/>
                <a:gd name="connsiteX220" fmla="*/ 1021920 w 1761521"/>
                <a:gd name="connsiteY220" fmla="*/ 105011 h 498110"/>
                <a:gd name="connsiteX221" fmla="*/ 1021920 w 1761521"/>
                <a:gd name="connsiteY221" fmla="*/ 83940 h 498110"/>
                <a:gd name="connsiteX222" fmla="*/ 1015695 w 1761521"/>
                <a:gd name="connsiteY222" fmla="*/ 75304 h 498110"/>
                <a:gd name="connsiteX223" fmla="*/ 1006012 w 1761521"/>
                <a:gd name="connsiteY223" fmla="*/ 73577 h 498110"/>
                <a:gd name="connsiteX224" fmla="*/ 1006704 w 1761521"/>
                <a:gd name="connsiteY224" fmla="*/ 65632 h 498110"/>
                <a:gd name="connsiteX225" fmla="*/ 1031604 w 1761521"/>
                <a:gd name="connsiteY225" fmla="*/ 66323 h 498110"/>
                <a:gd name="connsiteX226" fmla="*/ 1054428 w 1761521"/>
                <a:gd name="connsiteY226" fmla="*/ 65632 h 498110"/>
                <a:gd name="connsiteX227" fmla="*/ 1055120 w 1761521"/>
                <a:gd name="connsiteY227" fmla="*/ 73577 h 498110"/>
                <a:gd name="connsiteX228" fmla="*/ 1043362 w 1761521"/>
                <a:gd name="connsiteY228" fmla="*/ 80485 h 498110"/>
                <a:gd name="connsiteX229" fmla="*/ 1043016 w 1761521"/>
                <a:gd name="connsiteY229" fmla="*/ 102593 h 498110"/>
                <a:gd name="connsiteX230" fmla="*/ 1067570 w 1761521"/>
                <a:gd name="connsiteY230" fmla="*/ 121591 h 498110"/>
                <a:gd name="connsiteX231" fmla="*/ 1084861 w 1761521"/>
                <a:gd name="connsiteY231" fmla="*/ 118137 h 498110"/>
                <a:gd name="connsiteX232" fmla="*/ 1084169 w 1761521"/>
                <a:gd name="connsiteY232" fmla="*/ 82558 h 498110"/>
                <a:gd name="connsiteX233" fmla="*/ 1077944 w 1761521"/>
                <a:gd name="connsiteY233" fmla="*/ 75649 h 498110"/>
                <a:gd name="connsiteX234" fmla="*/ 1067915 w 1761521"/>
                <a:gd name="connsiteY234" fmla="*/ 73231 h 498110"/>
                <a:gd name="connsiteX235" fmla="*/ 1068953 w 1761521"/>
                <a:gd name="connsiteY235" fmla="*/ 65632 h 498110"/>
                <a:gd name="connsiteX236" fmla="*/ 1095582 w 1761521"/>
                <a:gd name="connsiteY236" fmla="*/ 66323 h 498110"/>
                <a:gd name="connsiteX237" fmla="*/ 1121519 w 1761521"/>
                <a:gd name="connsiteY237" fmla="*/ 65632 h 498110"/>
                <a:gd name="connsiteX238" fmla="*/ 1121519 w 1761521"/>
                <a:gd name="connsiteY238" fmla="*/ 73231 h 498110"/>
                <a:gd name="connsiteX239" fmla="*/ 1114256 w 1761521"/>
                <a:gd name="connsiteY239" fmla="*/ 74958 h 498110"/>
                <a:gd name="connsiteX240" fmla="*/ 1105956 w 1761521"/>
                <a:gd name="connsiteY240" fmla="*/ 83940 h 498110"/>
                <a:gd name="connsiteX241" fmla="*/ 1105956 w 1761521"/>
                <a:gd name="connsiteY241" fmla="*/ 158207 h 498110"/>
                <a:gd name="connsiteX242" fmla="*/ 1113219 w 1761521"/>
                <a:gd name="connsiteY242" fmla="*/ 168570 h 498110"/>
                <a:gd name="connsiteX243" fmla="*/ 1124285 w 1761521"/>
                <a:gd name="connsiteY243" fmla="*/ 170297 h 498110"/>
                <a:gd name="connsiteX244" fmla="*/ 1123593 w 1761521"/>
                <a:gd name="connsiteY244" fmla="*/ 178587 h 498110"/>
                <a:gd name="connsiteX245" fmla="*/ 1094544 w 1761521"/>
                <a:gd name="connsiteY245" fmla="*/ 177897 h 498110"/>
                <a:gd name="connsiteX246" fmla="*/ 1066878 w 1761521"/>
                <a:gd name="connsiteY246" fmla="*/ 178587 h 498110"/>
                <a:gd name="connsiteX247" fmla="*/ 1066186 w 1761521"/>
                <a:gd name="connsiteY247" fmla="*/ 170643 h 498110"/>
                <a:gd name="connsiteX248" fmla="*/ 1077944 w 1761521"/>
                <a:gd name="connsiteY248" fmla="*/ 168570 h 498110"/>
                <a:gd name="connsiteX249" fmla="*/ 1160943 w 1761521"/>
                <a:gd name="connsiteY249" fmla="*/ 105702 h 498110"/>
                <a:gd name="connsiteX250" fmla="*/ 1162326 w 1761521"/>
                <a:gd name="connsiteY250" fmla="*/ 107774 h 498110"/>
                <a:gd name="connsiteX251" fmla="*/ 1210050 w 1761521"/>
                <a:gd name="connsiteY251" fmla="*/ 106047 h 498110"/>
                <a:gd name="connsiteX252" fmla="*/ 1211779 w 1761521"/>
                <a:gd name="connsiteY252" fmla="*/ 103629 h 498110"/>
                <a:gd name="connsiteX253" fmla="*/ 1185842 w 1761521"/>
                <a:gd name="connsiteY253" fmla="*/ 73231 h 498110"/>
                <a:gd name="connsiteX254" fmla="*/ 1160943 w 1761521"/>
                <a:gd name="connsiteY254" fmla="*/ 105702 h 498110"/>
                <a:gd name="connsiteX255" fmla="*/ 1235987 w 1761521"/>
                <a:gd name="connsiteY255" fmla="*/ 152335 h 498110"/>
                <a:gd name="connsiteX256" fmla="*/ 1234604 w 1761521"/>
                <a:gd name="connsiteY256" fmla="*/ 159934 h 498110"/>
                <a:gd name="connsiteX257" fmla="*/ 1189646 w 1761521"/>
                <a:gd name="connsiteY257" fmla="*/ 181005 h 498110"/>
                <a:gd name="connsiteX258" fmla="*/ 1155064 w 1761521"/>
                <a:gd name="connsiteY258" fmla="*/ 167534 h 498110"/>
                <a:gd name="connsiteX259" fmla="*/ 1139156 w 1761521"/>
                <a:gd name="connsiteY259" fmla="*/ 122628 h 498110"/>
                <a:gd name="connsiteX260" fmla="*/ 1164055 w 1761521"/>
                <a:gd name="connsiteY260" fmla="*/ 71849 h 498110"/>
                <a:gd name="connsiteX261" fmla="*/ 1194488 w 1761521"/>
                <a:gd name="connsiteY261" fmla="*/ 62523 h 498110"/>
                <a:gd name="connsiteX262" fmla="*/ 1233912 w 1761521"/>
                <a:gd name="connsiteY262" fmla="*/ 102593 h 498110"/>
                <a:gd name="connsiteX263" fmla="*/ 1238062 w 1761521"/>
                <a:gd name="connsiteY263" fmla="*/ 106047 h 498110"/>
                <a:gd name="connsiteX264" fmla="*/ 1235987 w 1761521"/>
                <a:gd name="connsiteY264" fmla="*/ 112265 h 498110"/>
                <a:gd name="connsiteX265" fmla="*/ 1161980 w 1761521"/>
                <a:gd name="connsiteY265" fmla="*/ 118483 h 498110"/>
                <a:gd name="connsiteX266" fmla="*/ 1160251 w 1761521"/>
                <a:gd name="connsiteY266" fmla="*/ 121591 h 498110"/>
                <a:gd name="connsiteX267" fmla="*/ 1172009 w 1761521"/>
                <a:gd name="connsiteY267" fmla="*/ 150262 h 498110"/>
                <a:gd name="connsiteX268" fmla="*/ 1202442 w 1761521"/>
                <a:gd name="connsiteY268" fmla="*/ 162698 h 498110"/>
                <a:gd name="connsiteX269" fmla="*/ 1234604 w 1761521"/>
                <a:gd name="connsiteY269" fmla="*/ 150608 h 498110"/>
                <a:gd name="connsiteX270" fmla="*/ 1235987 w 1761521"/>
                <a:gd name="connsiteY270" fmla="*/ 152335 h 498110"/>
                <a:gd name="connsiteX271" fmla="*/ 1306882 w 1761521"/>
                <a:gd name="connsiteY271" fmla="*/ 181005 h 498110"/>
                <a:gd name="connsiteX272" fmla="*/ 1266766 w 1761521"/>
                <a:gd name="connsiteY272" fmla="*/ 161661 h 498110"/>
                <a:gd name="connsiteX273" fmla="*/ 1255699 w 1761521"/>
                <a:gd name="connsiteY273" fmla="*/ 124009 h 498110"/>
                <a:gd name="connsiteX274" fmla="*/ 1284403 w 1761521"/>
                <a:gd name="connsiteY274" fmla="*/ 74268 h 498110"/>
                <a:gd name="connsiteX275" fmla="*/ 1320023 w 1761521"/>
                <a:gd name="connsiteY275" fmla="*/ 62523 h 498110"/>
                <a:gd name="connsiteX276" fmla="*/ 1343193 w 1761521"/>
                <a:gd name="connsiteY276" fmla="*/ 67013 h 498110"/>
                <a:gd name="connsiteX277" fmla="*/ 1351493 w 1761521"/>
                <a:gd name="connsiteY277" fmla="*/ 73922 h 498110"/>
                <a:gd name="connsiteX278" fmla="*/ 1351147 w 1761521"/>
                <a:gd name="connsiteY278" fmla="*/ 78758 h 498110"/>
                <a:gd name="connsiteX279" fmla="*/ 1341464 w 1761521"/>
                <a:gd name="connsiteY279" fmla="*/ 90157 h 498110"/>
                <a:gd name="connsiteX280" fmla="*/ 1338698 w 1761521"/>
                <a:gd name="connsiteY280" fmla="*/ 90157 h 498110"/>
                <a:gd name="connsiteX281" fmla="*/ 1307573 w 1761521"/>
                <a:gd name="connsiteY281" fmla="*/ 75304 h 498110"/>
                <a:gd name="connsiteX282" fmla="*/ 1277486 w 1761521"/>
                <a:gd name="connsiteY282" fmla="*/ 113301 h 498110"/>
                <a:gd name="connsiteX283" fmla="*/ 1287861 w 1761521"/>
                <a:gd name="connsiteY283" fmla="*/ 147844 h 498110"/>
                <a:gd name="connsiteX284" fmla="*/ 1319677 w 1761521"/>
                <a:gd name="connsiteY284" fmla="*/ 162698 h 498110"/>
                <a:gd name="connsiteX285" fmla="*/ 1351839 w 1761521"/>
                <a:gd name="connsiteY285" fmla="*/ 148880 h 498110"/>
                <a:gd name="connsiteX286" fmla="*/ 1353222 w 1761521"/>
                <a:gd name="connsiteY286" fmla="*/ 150608 h 498110"/>
                <a:gd name="connsiteX287" fmla="*/ 1351839 w 1761521"/>
                <a:gd name="connsiteY287" fmla="*/ 158898 h 498110"/>
                <a:gd name="connsiteX288" fmla="*/ 1306882 w 1761521"/>
                <a:gd name="connsiteY288" fmla="*/ 181005 h 498110"/>
                <a:gd name="connsiteX289" fmla="*/ 1374664 w 1761521"/>
                <a:gd name="connsiteY289" fmla="*/ 168915 h 498110"/>
                <a:gd name="connsiteX290" fmla="*/ 1380889 w 1761521"/>
                <a:gd name="connsiteY290" fmla="*/ 161316 h 498110"/>
                <a:gd name="connsiteX291" fmla="*/ 1381580 w 1761521"/>
                <a:gd name="connsiteY291" fmla="*/ 119173 h 498110"/>
                <a:gd name="connsiteX292" fmla="*/ 1380889 w 1761521"/>
                <a:gd name="connsiteY292" fmla="*/ 83594 h 498110"/>
                <a:gd name="connsiteX293" fmla="*/ 1374318 w 1761521"/>
                <a:gd name="connsiteY293" fmla="*/ 75304 h 498110"/>
                <a:gd name="connsiteX294" fmla="*/ 1365326 w 1761521"/>
                <a:gd name="connsiteY294" fmla="*/ 73577 h 498110"/>
                <a:gd name="connsiteX295" fmla="*/ 1366018 w 1761521"/>
                <a:gd name="connsiteY295" fmla="*/ 65632 h 498110"/>
                <a:gd name="connsiteX296" fmla="*/ 1390918 w 1761521"/>
                <a:gd name="connsiteY296" fmla="*/ 66323 h 498110"/>
                <a:gd name="connsiteX297" fmla="*/ 1417892 w 1761521"/>
                <a:gd name="connsiteY297" fmla="*/ 65632 h 498110"/>
                <a:gd name="connsiteX298" fmla="*/ 1418238 w 1761521"/>
                <a:gd name="connsiteY298" fmla="*/ 73577 h 498110"/>
                <a:gd name="connsiteX299" fmla="*/ 1408555 w 1761521"/>
                <a:gd name="connsiteY299" fmla="*/ 75304 h 498110"/>
                <a:gd name="connsiteX300" fmla="*/ 1402330 w 1761521"/>
                <a:gd name="connsiteY300" fmla="*/ 82903 h 498110"/>
                <a:gd name="connsiteX301" fmla="*/ 1402330 w 1761521"/>
                <a:gd name="connsiteY301" fmla="*/ 117446 h 498110"/>
                <a:gd name="connsiteX302" fmla="*/ 1422042 w 1761521"/>
                <a:gd name="connsiteY302" fmla="*/ 111574 h 498110"/>
                <a:gd name="connsiteX303" fmla="*/ 1433454 w 1761521"/>
                <a:gd name="connsiteY303" fmla="*/ 92575 h 498110"/>
                <a:gd name="connsiteX304" fmla="*/ 1462504 w 1761521"/>
                <a:gd name="connsiteY304" fmla="*/ 62868 h 498110"/>
                <a:gd name="connsiteX305" fmla="*/ 1472879 w 1761521"/>
                <a:gd name="connsiteY305" fmla="*/ 67359 h 498110"/>
                <a:gd name="connsiteX306" fmla="*/ 1469420 w 1761521"/>
                <a:gd name="connsiteY306" fmla="*/ 86012 h 498110"/>
                <a:gd name="connsiteX307" fmla="*/ 1467691 w 1761521"/>
                <a:gd name="connsiteY307" fmla="*/ 87048 h 498110"/>
                <a:gd name="connsiteX308" fmla="*/ 1455587 w 1761521"/>
                <a:gd name="connsiteY308" fmla="*/ 83594 h 498110"/>
                <a:gd name="connsiteX309" fmla="*/ 1441062 w 1761521"/>
                <a:gd name="connsiteY309" fmla="*/ 97757 h 498110"/>
                <a:gd name="connsiteX310" fmla="*/ 1427575 w 1761521"/>
                <a:gd name="connsiteY310" fmla="*/ 118483 h 498110"/>
                <a:gd name="connsiteX311" fmla="*/ 1437950 w 1761521"/>
                <a:gd name="connsiteY311" fmla="*/ 127464 h 498110"/>
                <a:gd name="connsiteX312" fmla="*/ 1460775 w 1761521"/>
                <a:gd name="connsiteY312" fmla="*/ 159589 h 498110"/>
                <a:gd name="connsiteX313" fmla="*/ 1485328 w 1761521"/>
                <a:gd name="connsiteY313" fmla="*/ 169952 h 498110"/>
                <a:gd name="connsiteX314" fmla="*/ 1484982 w 1761521"/>
                <a:gd name="connsiteY314" fmla="*/ 177897 h 498110"/>
                <a:gd name="connsiteX315" fmla="*/ 1460775 w 1761521"/>
                <a:gd name="connsiteY315" fmla="*/ 179278 h 498110"/>
                <a:gd name="connsiteX316" fmla="*/ 1442446 w 1761521"/>
                <a:gd name="connsiteY316" fmla="*/ 170988 h 498110"/>
                <a:gd name="connsiteX317" fmla="*/ 1419621 w 1761521"/>
                <a:gd name="connsiteY317" fmla="*/ 137481 h 498110"/>
                <a:gd name="connsiteX318" fmla="*/ 1402330 w 1761521"/>
                <a:gd name="connsiteY318" fmla="*/ 124700 h 498110"/>
                <a:gd name="connsiteX319" fmla="*/ 1403021 w 1761521"/>
                <a:gd name="connsiteY319" fmla="*/ 160625 h 498110"/>
                <a:gd name="connsiteX320" fmla="*/ 1409938 w 1761521"/>
                <a:gd name="connsiteY320" fmla="*/ 168915 h 498110"/>
                <a:gd name="connsiteX321" fmla="*/ 1419621 w 1761521"/>
                <a:gd name="connsiteY321" fmla="*/ 170297 h 498110"/>
                <a:gd name="connsiteX322" fmla="*/ 1418584 w 1761521"/>
                <a:gd name="connsiteY322" fmla="*/ 178587 h 498110"/>
                <a:gd name="connsiteX323" fmla="*/ 1394030 w 1761521"/>
                <a:gd name="connsiteY323" fmla="*/ 177897 h 498110"/>
                <a:gd name="connsiteX324" fmla="*/ 1364981 w 1761521"/>
                <a:gd name="connsiteY324" fmla="*/ 178587 h 498110"/>
                <a:gd name="connsiteX325" fmla="*/ 1364289 w 1761521"/>
                <a:gd name="connsiteY325" fmla="*/ 170297 h 498110"/>
                <a:gd name="connsiteX326" fmla="*/ 1374664 w 1761521"/>
                <a:gd name="connsiteY326" fmla="*/ 168915 h 498110"/>
                <a:gd name="connsiteX327" fmla="*/ 1500890 w 1761521"/>
                <a:gd name="connsiteY327" fmla="*/ 168570 h 498110"/>
                <a:gd name="connsiteX328" fmla="*/ 1507461 w 1761521"/>
                <a:gd name="connsiteY328" fmla="*/ 155098 h 498110"/>
                <a:gd name="connsiteX329" fmla="*/ 1507461 w 1761521"/>
                <a:gd name="connsiteY329" fmla="*/ 116410 h 498110"/>
                <a:gd name="connsiteX330" fmla="*/ 1507115 w 1761521"/>
                <a:gd name="connsiteY330" fmla="*/ 83594 h 498110"/>
                <a:gd name="connsiteX331" fmla="*/ 1500545 w 1761521"/>
                <a:gd name="connsiteY331" fmla="*/ 75304 h 498110"/>
                <a:gd name="connsiteX332" fmla="*/ 1491207 w 1761521"/>
                <a:gd name="connsiteY332" fmla="*/ 73577 h 498110"/>
                <a:gd name="connsiteX333" fmla="*/ 1492245 w 1761521"/>
                <a:gd name="connsiteY333" fmla="*/ 65632 h 498110"/>
                <a:gd name="connsiteX334" fmla="*/ 1516799 w 1761521"/>
                <a:gd name="connsiteY334" fmla="*/ 66323 h 498110"/>
                <a:gd name="connsiteX335" fmla="*/ 1544119 w 1761521"/>
                <a:gd name="connsiteY335" fmla="*/ 65632 h 498110"/>
                <a:gd name="connsiteX336" fmla="*/ 1544465 w 1761521"/>
                <a:gd name="connsiteY336" fmla="*/ 73577 h 498110"/>
                <a:gd name="connsiteX337" fmla="*/ 1534782 w 1761521"/>
                <a:gd name="connsiteY337" fmla="*/ 75304 h 498110"/>
                <a:gd name="connsiteX338" fmla="*/ 1528557 w 1761521"/>
                <a:gd name="connsiteY338" fmla="*/ 83940 h 498110"/>
                <a:gd name="connsiteX339" fmla="*/ 1528557 w 1761521"/>
                <a:gd name="connsiteY339" fmla="*/ 137827 h 498110"/>
                <a:gd name="connsiteX340" fmla="*/ 1529594 w 1761521"/>
                <a:gd name="connsiteY340" fmla="*/ 138863 h 498110"/>
                <a:gd name="connsiteX341" fmla="*/ 1578010 w 1761521"/>
                <a:gd name="connsiteY341" fmla="*/ 87394 h 498110"/>
                <a:gd name="connsiteX342" fmla="*/ 1579393 w 1761521"/>
                <a:gd name="connsiteY342" fmla="*/ 83594 h 498110"/>
                <a:gd name="connsiteX343" fmla="*/ 1574206 w 1761521"/>
                <a:gd name="connsiteY343" fmla="*/ 75304 h 498110"/>
                <a:gd name="connsiteX344" fmla="*/ 1565560 w 1761521"/>
                <a:gd name="connsiteY344" fmla="*/ 73577 h 498110"/>
                <a:gd name="connsiteX345" fmla="*/ 1566943 w 1761521"/>
                <a:gd name="connsiteY345" fmla="*/ 65632 h 498110"/>
                <a:gd name="connsiteX346" fmla="*/ 1590805 w 1761521"/>
                <a:gd name="connsiteY346" fmla="*/ 66323 h 498110"/>
                <a:gd name="connsiteX347" fmla="*/ 1617088 w 1761521"/>
                <a:gd name="connsiteY347" fmla="*/ 65632 h 498110"/>
                <a:gd name="connsiteX348" fmla="*/ 1617088 w 1761521"/>
                <a:gd name="connsiteY348" fmla="*/ 73231 h 498110"/>
                <a:gd name="connsiteX349" fmla="*/ 1606022 w 1761521"/>
                <a:gd name="connsiteY349" fmla="*/ 75995 h 498110"/>
                <a:gd name="connsiteX350" fmla="*/ 1601180 w 1761521"/>
                <a:gd name="connsiteY350" fmla="*/ 83594 h 498110"/>
                <a:gd name="connsiteX351" fmla="*/ 1601872 w 1761521"/>
                <a:gd name="connsiteY351" fmla="*/ 159243 h 498110"/>
                <a:gd name="connsiteX352" fmla="*/ 1607405 w 1761521"/>
                <a:gd name="connsiteY352" fmla="*/ 167534 h 498110"/>
                <a:gd name="connsiteX353" fmla="*/ 1620547 w 1761521"/>
                <a:gd name="connsiteY353" fmla="*/ 170297 h 498110"/>
                <a:gd name="connsiteX354" fmla="*/ 1619509 w 1761521"/>
                <a:gd name="connsiteY354" fmla="*/ 178587 h 498110"/>
                <a:gd name="connsiteX355" fmla="*/ 1590460 w 1761521"/>
                <a:gd name="connsiteY355" fmla="*/ 177897 h 498110"/>
                <a:gd name="connsiteX356" fmla="*/ 1568327 w 1761521"/>
                <a:gd name="connsiteY356" fmla="*/ 178587 h 498110"/>
                <a:gd name="connsiteX357" fmla="*/ 1567635 w 1761521"/>
                <a:gd name="connsiteY357" fmla="*/ 171679 h 498110"/>
                <a:gd name="connsiteX358" fmla="*/ 1580431 w 1761521"/>
                <a:gd name="connsiteY358" fmla="*/ 161661 h 498110"/>
                <a:gd name="connsiteX359" fmla="*/ 1580431 w 1761521"/>
                <a:gd name="connsiteY359" fmla="*/ 101902 h 498110"/>
                <a:gd name="connsiteX360" fmla="*/ 1579047 w 1761521"/>
                <a:gd name="connsiteY360" fmla="*/ 100866 h 498110"/>
                <a:gd name="connsiteX361" fmla="*/ 1530286 w 1761521"/>
                <a:gd name="connsiteY361" fmla="*/ 152680 h 498110"/>
                <a:gd name="connsiteX362" fmla="*/ 1528903 w 1761521"/>
                <a:gd name="connsiteY362" fmla="*/ 157516 h 498110"/>
                <a:gd name="connsiteX363" fmla="*/ 1535819 w 1761521"/>
                <a:gd name="connsiteY363" fmla="*/ 168570 h 498110"/>
                <a:gd name="connsiteX364" fmla="*/ 1546194 w 1761521"/>
                <a:gd name="connsiteY364" fmla="*/ 170643 h 498110"/>
                <a:gd name="connsiteX365" fmla="*/ 1544810 w 1761521"/>
                <a:gd name="connsiteY365" fmla="*/ 178587 h 498110"/>
                <a:gd name="connsiteX366" fmla="*/ 1517144 w 1761521"/>
                <a:gd name="connsiteY366" fmla="*/ 177897 h 498110"/>
                <a:gd name="connsiteX367" fmla="*/ 1490862 w 1761521"/>
                <a:gd name="connsiteY367" fmla="*/ 178587 h 498110"/>
                <a:gd name="connsiteX368" fmla="*/ 1490862 w 1761521"/>
                <a:gd name="connsiteY368" fmla="*/ 170297 h 498110"/>
                <a:gd name="connsiteX369" fmla="*/ 1501236 w 1761521"/>
                <a:gd name="connsiteY369" fmla="*/ 168570 h 498110"/>
                <a:gd name="connsiteX370" fmla="*/ 1673804 w 1761521"/>
                <a:gd name="connsiteY370" fmla="*/ 13472 h 498110"/>
                <a:gd name="connsiteX371" fmla="*/ 1698358 w 1761521"/>
                <a:gd name="connsiteY371" fmla="*/ 31780 h 498110"/>
                <a:gd name="connsiteX372" fmla="*/ 1723603 w 1761521"/>
                <a:gd name="connsiteY372" fmla="*/ 17962 h 498110"/>
                <a:gd name="connsiteX373" fmla="*/ 1730519 w 1761521"/>
                <a:gd name="connsiteY373" fmla="*/ 13126 h 498110"/>
                <a:gd name="connsiteX374" fmla="*/ 1732594 w 1761521"/>
                <a:gd name="connsiteY374" fmla="*/ 14854 h 498110"/>
                <a:gd name="connsiteX375" fmla="*/ 1691787 w 1761521"/>
                <a:gd name="connsiteY375" fmla="*/ 46288 h 498110"/>
                <a:gd name="connsiteX376" fmla="*/ 1662046 w 1761521"/>
                <a:gd name="connsiteY376" fmla="*/ 24871 h 498110"/>
                <a:gd name="connsiteX377" fmla="*/ 1670346 w 1761521"/>
                <a:gd name="connsiteY377" fmla="*/ 12781 h 498110"/>
                <a:gd name="connsiteX378" fmla="*/ 1673804 w 1761521"/>
                <a:gd name="connsiteY378" fmla="*/ 13472 h 498110"/>
                <a:gd name="connsiteX379" fmla="*/ 1641642 w 1761521"/>
                <a:gd name="connsiteY379" fmla="*/ 168570 h 498110"/>
                <a:gd name="connsiteX380" fmla="*/ 1647867 w 1761521"/>
                <a:gd name="connsiteY380" fmla="*/ 155098 h 498110"/>
                <a:gd name="connsiteX381" fmla="*/ 1648213 w 1761521"/>
                <a:gd name="connsiteY381" fmla="*/ 116410 h 498110"/>
                <a:gd name="connsiteX382" fmla="*/ 1647521 w 1761521"/>
                <a:gd name="connsiteY382" fmla="*/ 83594 h 498110"/>
                <a:gd name="connsiteX383" fmla="*/ 1641296 w 1761521"/>
                <a:gd name="connsiteY383" fmla="*/ 75304 h 498110"/>
                <a:gd name="connsiteX384" fmla="*/ 1631959 w 1761521"/>
                <a:gd name="connsiteY384" fmla="*/ 73577 h 498110"/>
                <a:gd name="connsiteX385" fmla="*/ 1632651 w 1761521"/>
                <a:gd name="connsiteY385" fmla="*/ 65632 h 498110"/>
                <a:gd name="connsiteX386" fmla="*/ 1657550 w 1761521"/>
                <a:gd name="connsiteY386" fmla="*/ 66323 h 498110"/>
                <a:gd name="connsiteX387" fmla="*/ 1684525 w 1761521"/>
                <a:gd name="connsiteY387" fmla="*/ 65632 h 498110"/>
                <a:gd name="connsiteX388" fmla="*/ 1685216 w 1761521"/>
                <a:gd name="connsiteY388" fmla="*/ 73577 h 498110"/>
                <a:gd name="connsiteX389" fmla="*/ 1675187 w 1761521"/>
                <a:gd name="connsiteY389" fmla="*/ 75304 h 498110"/>
                <a:gd name="connsiteX390" fmla="*/ 1668962 w 1761521"/>
                <a:gd name="connsiteY390" fmla="*/ 83940 h 498110"/>
                <a:gd name="connsiteX391" fmla="*/ 1668962 w 1761521"/>
                <a:gd name="connsiteY391" fmla="*/ 137827 h 498110"/>
                <a:gd name="connsiteX392" fmla="*/ 1670346 w 1761521"/>
                <a:gd name="connsiteY392" fmla="*/ 138863 h 498110"/>
                <a:gd name="connsiteX393" fmla="*/ 1718761 w 1761521"/>
                <a:gd name="connsiteY393" fmla="*/ 87394 h 498110"/>
                <a:gd name="connsiteX394" fmla="*/ 1720145 w 1761521"/>
                <a:gd name="connsiteY394" fmla="*/ 83594 h 498110"/>
                <a:gd name="connsiteX395" fmla="*/ 1714612 w 1761521"/>
                <a:gd name="connsiteY395" fmla="*/ 75304 h 498110"/>
                <a:gd name="connsiteX396" fmla="*/ 1706312 w 1761521"/>
                <a:gd name="connsiteY396" fmla="*/ 73577 h 498110"/>
                <a:gd name="connsiteX397" fmla="*/ 1707349 w 1761521"/>
                <a:gd name="connsiteY397" fmla="*/ 65632 h 498110"/>
                <a:gd name="connsiteX398" fmla="*/ 1731557 w 1761521"/>
                <a:gd name="connsiteY398" fmla="*/ 66323 h 498110"/>
                <a:gd name="connsiteX399" fmla="*/ 1757494 w 1761521"/>
                <a:gd name="connsiteY399" fmla="*/ 65632 h 498110"/>
                <a:gd name="connsiteX400" fmla="*/ 1757494 w 1761521"/>
                <a:gd name="connsiteY400" fmla="*/ 73231 h 498110"/>
                <a:gd name="connsiteX401" fmla="*/ 1746427 w 1761521"/>
                <a:gd name="connsiteY401" fmla="*/ 75995 h 498110"/>
                <a:gd name="connsiteX402" fmla="*/ 1741586 w 1761521"/>
                <a:gd name="connsiteY402" fmla="*/ 83594 h 498110"/>
                <a:gd name="connsiteX403" fmla="*/ 1742278 w 1761521"/>
                <a:gd name="connsiteY403" fmla="*/ 159243 h 498110"/>
                <a:gd name="connsiteX404" fmla="*/ 1747811 w 1761521"/>
                <a:gd name="connsiteY404" fmla="*/ 167534 h 498110"/>
                <a:gd name="connsiteX405" fmla="*/ 1761298 w 1761521"/>
                <a:gd name="connsiteY405" fmla="*/ 170297 h 498110"/>
                <a:gd name="connsiteX406" fmla="*/ 1759915 w 1761521"/>
                <a:gd name="connsiteY406" fmla="*/ 178587 h 498110"/>
                <a:gd name="connsiteX407" fmla="*/ 1730865 w 1761521"/>
                <a:gd name="connsiteY407" fmla="*/ 177897 h 498110"/>
                <a:gd name="connsiteX408" fmla="*/ 1708732 w 1761521"/>
                <a:gd name="connsiteY408" fmla="*/ 178587 h 498110"/>
                <a:gd name="connsiteX409" fmla="*/ 1708386 w 1761521"/>
                <a:gd name="connsiteY409" fmla="*/ 171679 h 498110"/>
                <a:gd name="connsiteX410" fmla="*/ 1720836 w 1761521"/>
                <a:gd name="connsiteY410" fmla="*/ 161661 h 498110"/>
                <a:gd name="connsiteX411" fmla="*/ 1720836 w 1761521"/>
                <a:gd name="connsiteY411" fmla="*/ 101902 h 498110"/>
                <a:gd name="connsiteX412" fmla="*/ 1719453 w 1761521"/>
                <a:gd name="connsiteY412" fmla="*/ 100866 h 498110"/>
                <a:gd name="connsiteX413" fmla="*/ 1671037 w 1761521"/>
                <a:gd name="connsiteY413" fmla="*/ 152680 h 498110"/>
                <a:gd name="connsiteX414" fmla="*/ 1669308 w 1761521"/>
                <a:gd name="connsiteY414" fmla="*/ 157516 h 498110"/>
                <a:gd name="connsiteX415" fmla="*/ 1676225 w 1761521"/>
                <a:gd name="connsiteY415" fmla="*/ 168570 h 498110"/>
                <a:gd name="connsiteX416" fmla="*/ 1686599 w 1761521"/>
                <a:gd name="connsiteY416" fmla="*/ 170643 h 498110"/>
                <a:gd name="connsiteX417" fmla="*/ 1685562 w 1761521"/>
                <a:gd name="connsiteY417" fmla="*/ 178587 h 498110"/>
                <a:gd name="connsiteX418" fmla="*/ 1657550 w 1761521"/>
                <a:gd name="connsiteY418" fmla="*/ 177897 h 498110"/>
                <a:gd name="connsiteX419" fmla="*/ 1631267 w 1761521"/>
                <a:gd name="connsiteY419" fmla="*/ 178587 h 498110"/>
                <a:gd name="connsiteX420" fmla="*/ 1631267 w 1761521"/>
                <a:gd name="connsiteY420" fmla="*/ 170297 h 498110"/>
                <a:gd name="connsiteX421" fmla="*/ 1641642 w 1761521"/>
                <a:gd name="connsiteY421" fmla="*/ 168570 h 498110"/>
                <a:gd name="connsiteX422" fmla="*/ 80580 w 1761521"/>
                <a:gd name="connsiteY422" fmla="*/ 420043 h 498110"/>
                <a:gd name="connsiteX423" fmla="*/ 81963 w 1761521"/>
                <a:gd name="connsiteY423" fmla="*/ 421770 h 498110"/>
                <a:gd name="connsiteX424" fmla="*/ 116892 w 1761521"/>
                <a:gd name="connsiteY424" fmla="*/ 375828 h 498110"/>
                <a:gd name="connsiteX425" fmla="*/ 81963 w 1761521"/>
                <a:gd name="connsiteY425" fmla="*/ 324704 h 498110"/>
                <a:gd name="connsiteX426" fmla="*/ 80580 w 1761521"/>
                <a:gd name="connsiteY426" fmla="*/ 326086 h 498110"/>
                <a:gd name="connsiteX427" fmla="*/ 59830 w 1761521"/>
                <a:gd name="connsiteY427" fmla="*/ 326086 h 498110"/>
                <a:gd name="connsiteX428" fmla="*/ 58447 w 1761521"/>
                <a:gd name="connsiteY428" fmla="*/ 324014 h 498110"/>
                <a:gd name="connsiteX429" fmla="*/ 23864 w 1761521"/>
                <a:gd name="connsiteY429" fmla="*/ 365465 h 498110"/>
                <a:gd name="connsiteX430" fmla="*/ 59484 w 1761521"/>
                <a:gd name="connsiteY430" fmla="*/ 420043 h 498110"/>
                <a:gd name="connsiteX431" fmla="*/ 59830 w 1761521"/>
                <a:gd name="connsiteY431" fmla="*/ 326086 h 498110"/>
                <a:gd name="connsiteX432" fmla="*/ 50147 w 1761521"/>
                <a:gd name="connsiteY432" fmla="*/ 486711 h 498110"/>
                <a:gd name="connsiteX433" fmla="*/ 58793 w 1761521"/>
                <a:gd name="connsiteY433" fmla="*/ 474967 h 498110"/>
                <a:gd name="connsiteX434" fmla="*/ 59484 w 1761521"/>
                <a:gd name="connsiteY434" fmla="*/ 432133 h 498110"/>
                <a:gd name="connsiteX435" fmla="*/ 2 w 1761521"/>
                <a:gd name="connsiteY435" fmla="*/ 369956 h 498110"/>
                <a:gd name="connsiteX436" fmla="*/ 58447 w 1761521"/>
                <a:gd name="connsiteY436" fmla="*/ 313996 h 498110"/>
                <a:gd name="connsiteX437" fmla="*/ 59484 w 1761521"/>
                <a:gd name="connsiteY437" fmla="*/ 311924 h 498110"/>
                <a:gd name="connsiteX438" fmla="*/ 58793 w 1761521"/>
                <a:gd name="connsiteY438" fmla="*/ 277380 h 498110"/>
                <a:gd name="connsiteX439" fmla="*/ 42885 w 1761521"/>
                <a:gd name="connsiteY439" fmla="*/ 268745 h 498110"/>
                <a:gd name="connsiteX440" fmla="*/ 42885 w 1761521"/>
                <a:gd name="connsiteY440" fmla="*/ 261836 h 498110"/>
                <a:gd name="connsiteX441" fmla="*/ 80926 w 1761521"/>
                <a:gd name="connsiteY441" fmla="*/ 253891 h 498110"/>
                <a:gd name="connsiteX442" fmla="*/ 81963 w 1761521"/>
                <a:gd name="connsiteY442" fmla="*/ 255964 h 498110"/>
                <a:gd name="connsiteX443" fmla="*/ 80234 w 1761521"/>
                <a:gd name="connsiteY443" fmla="*/ 315723 h 498110"/>
                <a:gd name="connsiteX444" fmla="*/ 92338 w 1761521"/>
                <a:gd name="connsiteY444" fmla="*/ 314342 h 498110"/>
                <a:gd name="connsiteX445" fmla="*/ 140754 w 1761521"/>
                <a:gd name="connsiteY445" fmla="*/ 370301 h 498110"/>
                <a:gd name="connsiteX446" fmla="*/ 116200 w 1761521"/>
                <a:gd name="connsiteY446" fmla="*/ 418661 h 498110"/>
                <a:gd name="connsiteX447" fmla="*/ 80926 w 1761521"/>
                <a:gd name="connsiteY447" fmla="*/ 432479 h 498110"/>
                <a:gd name="connsiteX448" fmla="*/ 79888 w 1761521"/>
                <a:gd name="connsiteY448" fmla="*/ 433860 h 498110"/>
                <a:gd name="connsiteX449" fmla="*/ 79888 w 1761521"/>
                <a:gd name="connsiteY449" fmla="*/ 471858 h 498110"/>
                <a:gd name="connsiteX450" fmla="*/ 90955 w 1761521"/>
                <a:gd name="connsiteY450" fmla="*/ 484639 h 498110"/>
                <a:gd name="connsiteX451" fmla="*/ 104096 w 1761521"/>
                <a:gd name="connsiteY451" fmla="*/ 486366 h 498110"/>
                <a:gd name="connsiteX452" fmla="*/ 103059 w 1761521"/>
                <a:gd name="connsiteY452" fmla="*/ 495002 h 498110"/>
                <a:gd name="connsiteX453" fmla="*/ 80580 w 1761521"/>
                <a:gd name="connsiteY453" fmla="*/ 495002 h 498110"/>
                <a:gd name="connsiteX454" fmla="*/ 39081 w 1761521"/>
                <a:gd name="connsiteY454" fmla="*/ 497765 h 498110"/>
                <a:gd name="connsiteX455" fmla="*/ 38735 w 1761521"/>
                <a:gd name="connsiteY455" fmla="*/ 489475 h 498110"/>
                <a:gd name="connsiteX456" fmla="*/ 49801 w 1761521"/>
                <a:gd name="connsiteY456" fmla="*/ 486711 h 498110"/>
                <a:gd name="connsiteX457" fmla="*/ 219602 w 1761521"/>
                <a:gd name="connsiteY457" fmla="*/ 373410 h 498110"/>
                <a:gd name="connsiteX458" fmla="*/ 186057 w 1761521"/>
                <a:gd name="connsiteY458" fmla="*/ 386536 h 498110"/>
                <a:gd name="connsiteX459" fmla="*/ 183290 w 1761521"/>
                <a:gd name="connsiteY459" fmla="*/ 395518 h 498110"/>
                <a:gd name="connsiteX460" fmla="*/ 203003 w 1761521"/>
                <a:gd name="connsiteY460" fmla="*/ 414516 h 498110"/>
                <a:gd name="connsiteX461" fmla="*/ 217181 w 1761521"/>
                <a:gd name="connsiteY461" fmla="*/ 410026 h 498110"/>
                <a:gd name="connsiteX462" fmla="*/ 220640 w 1761521"/>
                <a:gd name="connsiteY462" fmla="*/ 403463 h 498110"/>
                <a:gd name="connsiteX463" fmla="*/ 220986 w 1761521"/>
                <a:gd name="connsiteY463" fmla="*/ 374792 h 498110"/>
                <a:gd name="connsiteX464" fmla="*/ 219602 w 1761521"/>
                <a:gd name="connsiteY464" fmla="*/ 373410 h 498110"/>
                <a:gd name="connsiteX465" fmla="*/ 217181 w 1761521"/>
                <a:gd name="connsiteY465" fmla="*/ 338176 h 498110"/>
                <a:gd name="connsiteX466" fmla="*/ 195740 w 1761521"/>
                <a:gd name="connsiteY466" fmla="*/ 327468 h 498110"/>
                <a:gd name="connsiteX467" fmla="*/ 184328 w 1761521"/>
                <a:gd name="connsiteY467" fmla="*/ 330231 h 498110"/>
                <a:gd name="connsiteX468" fmla="*/ 172570 w 1761521"/>
                <a:gd name="connsiteY468" fmla="*/ 350612 h 498110"/>
                <a:gd name="connsiteX469" fmla="*/ 164270 w 1761521"/>
                <a:gd name="connsiteY469" fmla="*/ 344739 h 498110"/>
                <a:gd name="connsiteX470" fmla="*/ 171187 w 1761521"/>
                <a:gd name="connsiteY470" fmla="*/ 328159 h 498110"/>
                <a:gd name="connsiteX471" fmla="*/ 207844 w 1761521"/>
                <a:gd name="connsiteY471" fmla="*/ 312614 h 498110"/>
                <a:gd name="connsiteX472" fmla="*/ 235510 w 1761521"/>
                <a:gd name="connsiteY472" fmla="*/ 327813 h 498110"/>
                <a:gd name="connsiteX473" fmla="*/ 242427 w 1761521"/>
                <a:gd name="connsiteY473" fmla="*/ 355448 h 498110"/>
                <a:gd name="connsiteX474" fmla="*/ 241044 w 1761521"/>
                <a:gd name="connsiteY474" fmla="*/ 403117 h 498110"/>
                <a:gd name="connsiteX475" fmla="*/ 251418 w 1761521"/>
                <a:gd name="connsiteY475" fmla="*/ 414171 h 498110"/>
                <a:gd name="connsiteX476" fmla="*/ 261793 w 1761521"/>
                <a:gd name="connsiteY476" fmla="*/ 412789 h 498110"/>
                <a:gd name="connsiteX477" fmla="*/ 260410 w 1761521"/>
                <a:gd name="connsiteY477" fmla="*/ 421425 h 498110"/>
                <a:gd name="connsiteX478" fmla="*/ 237239 w 1761521"/>
                <a:gd name="connsiteY478" fmla="*/ 431097 h 498110"/>
                <a:gd name="connsiteX479" fmla="*/ 223061 w 1761521"/>
                <a:gd name="connsiteY479" fmla="*/ 424188 h 498110"/>
                <a:gd name="connsiteX480" fmla="*/ 220640 w 1761521"/>
                <a:gd name="connsiteY480" fmla="*/ 416934 h 498110"/>
                <a:gd name="connsiteX481" fmla="*/ 219602 w 1761521"/>
                <a:gd name="connsiteY481" fmla="*/ 416589 h 498110"/>
                <a:gd name="connsiteX482" fmla="*/ 186057 w 1761521"/>
                <a:gd name="connsiteY482" fmla="*/ 431097 h 498110"/>
                <a:gd name="connsiteX483" fmla="*/ 170495 w 1761521"/>
                <a:gd name="connsiteY483" fmla="*/ 424188 h 498110"/>
                <a:gd name="connsiteX484" fmla="*/ 161158 w 1761521"/>
                <a:gd name="connsiteY484" fmla="*/ 399317 h 498110"/>
                <a:gd name="connsiteX485" fmla="*/ 165999 w 1761521"/>
                <a:gd name="connsiteY485" fmla="*/ 383428 h 498110"/>
                <a:gd name="connsiteX486" fmla="*/ 219256 w 1761521"/>
                <a:gd name="connsiteY486" fmla="*/ 365120 h 498110"/>
                <a:gd name="connsiteX487" fmla="*/ 220986 w 1761521"/>
                <a:gd name="connsiteY487" fmla="*/ 362356 h 498110"/>
                <a:gd name="connsiteX488" fmla="*/ 220986 w 1761521"/>
                <a:gd name="connsiteY488" fmla="*/ 354757 h 498110"/>
                <a:gd name="connsiteX489" fmla="*/ 217181 w 1761521"/>
                <a:gd name="connsiteY489" fmla="*/ 338176 h 498110"/>
                <a:gd name="connsiteX490" fmla="*/ 279776 w 1761521"/>
                <a:gd name="connsiteY490" fmla="*/ 418661 h 498110"/>
                <a:gd name="connsiteX491" fmla="*/ 286001 w 1761521"/>
                <a:gd name="connsiteY491" fmla="*/ 411753 h 498110"/>
                <a:gd name="connsiteX492" fmla="*/ 286693 w 1761521"/>
                <a:gd name="connsiteY492" fmla="*/ 369265 h 498110"/>
                <a:gd name="connsiteX493" fmla="*/ 286001 w 1761521"/>
                <a:gd name="connsiteY493" fmla="*/ 333686 h 498110"/>
                <a:gd name="connsiteX494" fmla="*/ 279430 w 1761521"/>
                <a:gd name="connsiteY494" fmla="*/ 325395 h 498110"/>
                <a:gd name="connsiteX495" fmla="*/ 270439 w 1761521"/>
                <a:gd name="connsiteY495" fmla="*/ 323668 h 498110"/>
                <a:gd name="connsiteX496" fmla="*/ 271130 w 1761521"/>
                <a:gd name="connsiteY496" fmla="*/ 315723 h 498110"/>
                <a:gd name="connsiteX497" fmla="*/ 296030 w 1761521"/>
                <a:gd name="connsiteY497" fmla="*/ 316414 h 498110"/>
                <a:gd name="connsiteX498" fmla="*/ 323004 w 1761521"/>
                <a:gd name="connsiteY498" fmla="*/ 315723 h 498110"/>
                <a:gd name="connsiteX499" fmla="*/ 323350 w 1761521"/>
                <a:gd name="connsiteY499" fmla="*/ 323668 h 498110"/>
                <a:gd name="connsiteX500" fmla="*/ 313667 w 1761521"/>
                <a:gd name="connsiteY500" fmla="*/ 325395 h 498110"/>
                <a:gd name="connsiteX501" fmla="*/ 307442 w 1761521"/>
                <a:gd name="connsiteY501" fmla="*/ 332995 h 498110"/>
                <a:gd name="connsiteX502" fmla="*/ 307442 w 1761521"/>
                <a:gd name="connsiteY502" fmla="*/ 367538 h 498110"/>
                <a:gd name="connsiteX503" fmla="*/ 327154 w 1761521"/>
                <a:gd name="connsiteY503" fmla="*/ 361665 h 498110"/>
                <a:gd name="connsiteX504" fmla="*/ 338913 w 1761521"/>
                <a:gd name="connsiteY504" fmla="*/ 342667 h 498110"/>
                <a:gd name="connsiteX505" fmla="*/ 367616 w 1761521"/>
                <a:gd name="connsiteY505" fmla="*/ 312614 h 498110"/>
                <a:gd name="connsiteX506" fmla="*/ 377991 w 1761521"/>
                <a:gd name="connsiteY506" fmla="*/ 317105 h 498110"/>
                <a:gd name="connsiteX507" fmla="*/ 374533 w 1761521"/>
                <a:gd name="connsiteY507" fmla="*/ 336104 h 498110"/>
                <a:gd name="connsiteX508" fmla="*/ 372804 w 1761521"/>
                <a:gd name="connsiteY508" fmla="*/ 336794 h 498110"/>
                <a:gd name="connsiteX509" fmla="*/ 360700 w 1761521"/>
                <a:gd name="connsiteY509" fmla="*/ 333686 h 498110"/>
                <a:gd name="connsiteX510" fmla="*/ 346175 w 1761521"/>
                <a:gd name="connsiteY510" fmla="*/ 347848 h 498110"/>
                <a:gd name="connsiteX511" fmla="*/ 332688 w 1761521"/>
                <a:gd name="connsiteY511" fmla="*/ 368574 h 498110"/>
                <a:gd name="connsiteX512" fmla="*/ 343062 w 1761521"/>
                <a:gd name="connsiteY512" fmla="*/ 377555 h 498110"/>
                <a:gd name="connsiteX513" fmla="*/ 365887 w 1761521"/>
                <a:gd name="connsiteY513" fmla="*/ 409680 h 498110"/>
                <a:gd name="connsiteX514" fmla="*/ 390441 w 1761521"/>
                <a:gd name="connsiteY514" fmla="*/ 420043 h 498110"/>
                <a:gd name="connsiteX515" fmla="*/ 390095 w 1761521"/>
                <a:gd name="connsiteY515" fmla="*/ 427988 h 498110"/>
                <a:gd name="connsiteX516" fmla="*/ 365887 w 1761521"/>
                <a:gd name="connsiteY516" fmla="*/ 429370 h 498110"/>
                <a:gd name="connsiteX517" fmla="*/ 347558 w 1761521"/>
                <a:gd name="connsiteY517" fmla="*/ 421079 h 498110"/>
                <a:gd name="connsiteX518" fmla="*/ 325079 w 1761521"/>
                <a:gd name="connsiteY518" fmla="*/ 387573 h 498110"/>
                <a:gd name="connsiteX519" fmla="*/ 307788 w 1761521"/>
                <a:gd name="connsiteY519" fmla="*/ 374792 h 498110"/>
                <a:gd name="connsiteX520" fmla="*/ 307788 w 1761521"/>
                <a:gd name="connsiteY520" fmla="*/ 410717 h 498110"/>
                <a:gd name="connsiteX521" fmla="*/ 314705 w 1761521"/>
                <a:gd name="connsiteY521" fmla="*/ 418661 h 498110"/>
                <a:gd name="connsiteX522" fmla="*/ 325079 w 1761521"/>
                <a:gd name="connsiteY522" fmla="*/ 420389 h 498110"/>
                <a:gd name="connsiteX523" fmla="*/ 323696 w 1761521"/>
                <a:gd name="connsiteY523" fmla="*/ 428679 h 498110"/>
                <a:gd name="connsiteX524" fmla="*/ 299142 w 1761521"/>
                <a:gd name="connsiteY524" fmla="*/ 427643 h 498110"/>
                <a:gd name="connsiteX525" fmla="*/ 270093 w 1761521"/>
                <a:gd name="connsiteY525" fmla="*/ 428679 h 498110"/>
                <a:gd name="connsiteX526" fmla="*/ 269401 w 1761521"/>
                <a:gd name="connsiteY526" fmla="*/ 420389 h 498110"/>
                <a:gd name="connsiteX527" fmla="*/ 279776 w 1761521"/>
                <a:gd name="connsiteY527" fmla="*/ 418661 h 498110"/>
                <a:gd name="connsiteX528" fmla="*/ 388366 w 1761521"/>
                <a:gd name="connsiteY528" fmla="*/ 315723 h 498110"/>
                <a:gd name="connsiteX529" fmla="*/ 415686 w 1761521"/>
                <a:gd name="connsiteY529" fmla="*/ 316760 h 498110"/>
                <a:gd name="connsiteX530" fmla="*/ 444390 w 1761521"/>
                <a:gd name="connsiteY530" fmla="*/ 315723 h 498110"/>
                <a:gd name="connsiteX531" fmla="*/ 445081 w 1761521"/>
                <a:gd name="connsiteY531" fmla="*/ 324014 h 498110"/>
                <a:gd name="connsiteX532" fmla="*/ 434707 w 1761521"/>
                <a:gd name="connsiteY532" fmla="*/ 326086 h 498110"/>
                <a:gd name="connsiteX533" fmla="*/ 432286 w 1761521"/>
                <a:gd name="connsiteY533" fmla="*/ 330922 h 498110"/>
                <a:gd name="connsiteX534" fmla="*/ 457531 w 1761521"/>
                <a:gd name="connsiteY534" fmla="*/ 398627 h 498110"/>
                <a:gd name="connsiteX535" fmla="*/ 458569 w 1761521"/>
                <a:gd name="connsiteY535" fmla="*/ 398627 h 498110"/>
                <a:gd name="connsiteX536" fmla="*/ 481739 w 1761521"/>
                <a:gd name="connsiteY536" fmla="*/ 334376 h 498110"/>
                <a:gd name="connsiteX537" fmla="*/ 476897 w 1761521"/>
                <a:gd name="connsiteY537" fmla="*/ 326086 h 498110"/>
                <a:gd name="connsiteX538" fmla="*/ 464793 w 1761521"/>
                <a:gd name="connsiteY538" fmla="*/ 324014 h 498110"/>
                <a:gd name="connsiteX539" fmla="*/ 465831 w 1761521"/>
                <a:gd name="connsiteY539" fmla="*/ 315723 h 498110"/>
                <a:gd name="connsiteX540" fmla="*/ 490039 w 1761521"/>
                <a:gd name="connsiteY540" fmla="*/ 316760 h 498110"/>
                <a:gd name="connsiteX541" fmla="*/ 516322 w 1761521"/>
                <a:gd name="connsiteY541" fmla="*/ 315723 h 498110"/>
                <a:gd name="connsiteX542" fmla="*/ 516322 w 1761521"/>
                <a:gd name="connsiteY542" fmla="*/ 324014 h 498110"/>
                <a:gd name="connsiteX543" fmla="*/ 506293 w 1761521"/>
                <a:gd name="connsiteY543" fmla="*/ 326086 h 498110"/>
                <a:gd name="connsiteX544" fmla="*/ 495226 w 1761521"/>
                <a:gd name="connsiteY544" fmla="*/ 338867 h 498110"/>
                <a:gd name="connsiteX545" fmla="*/ 420182 w 1761521"/>
                <a:gd name="connsiteY545" fmla="*/ 497074 h 498110"/>
                <a:gd name="connsiteX546" fmla="*/ 418107 w 1761521"/>
                <a:gd name="connsiteY546" fmla="*/ 498110 h 498110"/>
                <a:gd name="connsiteX547" fmla="*/ 403582 w 1761521"/>
                <a:gd name="connsiteY547" fmla="*/ 490511 h 498110"/>
                <a:gd name="connsiteX548" fmla="*/ 403236 w 1761521"/>
                <a:gd name="connsiteY548" fmla="*/ 486020 h 498110"/>
                <a:gd name="connsiteX549" fmla="*/ 444735 w 1761521"/>
                <a:gd name="connsiteY549" fmla="*/ 424534 h 498110"/>
                <a:gd name="connsiteX550" fmla="*/ 442315 w 1761521"/>
                <a:gd name="connsiteY550" fmla="*/ 419352 h 498110"/>
                <a:gd name="connsiteX551" fmla="*/ 415340 w 1761521"/>
                <a:gd name="connsiteY551" fmla="*/ 351303 h 498110"/>
                <a:gd name="connsiteX552" fmla="*/ 397011 w 1761521"/>
                <a:gd name="connsiteY552" fmla="*/ 325741 h 498110"/>
                <a:gd name="connsiteX553" fmla="*/ 387328 w 1761521"/>
                <a:gd name="connsiteY553" fmla="*/ 324014 h 498110"/>
                <a:gd name="connsiteX554" fmla="*/ 388366 w 1761521"/>
                <a:gd name="connsiteY554" fmla="*/ 315723 h 498110"/>
                <a:gd name="connsiteX555" fmla="*/ 518051 w 1761521"/>
                <a:gd name="connsiteY555" fmla="*/ 407262 h 498110"/>
                <a:gd name="connsiteX556" fmla="*/ 546409 w 1761521"/>
                <a:gd name="connsiteY556" fmla="*/ 335758 h 498110"/>
                <a:gd name="connsiteX557" fmla="*/ 545717 w 1761521"/>
                <a:gd name="connsiteY557" fmla="*/ 324704 h 498110"/>
                <a:gd name="connsiteX558" fmla="*/ 546409 w 1761521"/>
                <a:gd name="connsiteY558" fmla="*/ 322632 h 498110"/>
                <a:gd name="connsiteX559" fmla="*/ 563008 w 1761521"/>
                <a:gd name="connsiteY559" fmla="*/ 312614 h 498110"/>
                <a:gd name="connsiteX560" fmla="*/ 565083 w 1761521"/>
                <a:gd name="connsiteY560" fmla="*/ 313996 h 498110"/>
                <a:gd name="connsiteX561" fmla="*/ 601741 w 1761521"/>
                <a:gd name="connsiteY561" fmla="*/ 405881 h 498110"/>
                <a:gd name="connsiteX562" fmla="*/ 623874 w 1761521"/>
                <a:gd name="connsiteY562" fmla="*/ 420389 h 498110"/>
                <a:gd name="connsiteX563" fmla="*/ 622836 w 1761521"/>
                <a:gd name="connsiteY563" fmla="*/ 428679 h 498110"/>
                <a:gd name="connsiteX564" fmla="*/ 594824 w 1761521"/>
                <a:gd name="connsiteY564" fmla="*/ 427643 h 498110"/>
                <a:gd name="connsiteX565" fmla="*/ 570962 w 1761521"/>
                <a:gd name="connsiteY565" fmla="*/ 428679 h 498110"/>
                <a:gd name="connsiteX566" fmla="*/ 570271 w 1761521"/>
                <a:gd name="connsiteY566" fmla="*/ 420734 h 498110"/>
                <a:gd name="connsiteX567" fmla="*/ 578570 w 1761521"/>
                <a:gd name="connsiteY567" fmla="*/ 417971 h 498110"/>
                <a:gd name="connsiteX568" fmla="*/ 579954 w 1761521"/>
                <a:gd name="connsiteY568" fmla="*/ 412789 h 498110"/>
                <a:gd name="connsiteX569" fmla="*/ 553671 w 1761521"/>
                <a:gd name="connsiteY569" fmla="*/ 347157 h 498110"/>
                <a:gd name="connsiteX570" fmla="*/ 552288 w 1761521"/>
                <a:gd name="connsiteY570" fmla="*/ 347157 h 498110"/>
                <a:gd name="connsiteX571" fmla="*/ 532576 w 1761521"/>
                <a:gd name="connsiteY571" fmla="*/ 403463 h 498110"/>
                <a:gd name="connsiteX572" fmla="*/ 536034 w 1761521"/>
                <a:gd name="connsiteY572" fmla="*/ 418316 h 498110"/>
                <a:gd name="connsiteX573" fmla="*/ 545717 w 1761521"/>
                <a:gd name="connsiteY573" fmla="*/ 420389 h 498110"/>
                <a:gd name="connsiteX574" fmla="*/ 545025 w 1761521"/>
                <a:gd name="connsiteY574" fmla="*/ 428679 h 498110"/>
                <a:gd name="connsiteX575" fmla="*/ 519088 w 1761521"/>
                <a:gd name="connsiteY575" fmla="*/ 427643 h 498110"/>
                <a:gd name="connsiteX576" fmla="*/ 497647 w 1761521"/>
                <a:gd name="connsiteY576" fmla="*/ 428679 h 498110"/>
                <a:gd name="connsiteX577" fmla="*/ 497301 w 1761521"/>
                <a:gd name="connsiteY577" fmla="*/ 420389 h 498110"/>
                <a:gd name="connsiteX578" fmla="*/ 518051 w 1761521"/>
                <a:gd name="connsiteY578" fmla="*/ 407608 h 498110"/>
                <a:gd name="connsiteX579" fmla="*/ 665027 w 1761521"/>
                <a:gd name="connsiteY579" fmla="*/ 410717 h 498110"/>
                <a:gd name="connsiteX580" fmla="*/ 679898 w 1761521"/>
                <a:gd name="connsiteY580" fmla="*/ 421079 h 498110"/>
                <a:gd name="connsiteX581" fmla="*/ 704106 w 1761521"/>
                <a:gd name="connsiteY581" fmla="*/ 393445 h 498110"/>
                <a:gd name="connsiteX582" fmla="*/ 664681 w 1761521"/>
                <a:gd name="connsiteY582" fmla="*/ 364774 h 498110"/>
                <a:gd name="connsiteX583" fmla="*/ 664681 w 1761521"/>
                <a:gd name="connsiteY583" fmla="*/ 411062 h 498110"/>
                <a:gd name="connsiteX584" fmla="*/ 636324 w 1761521"/>
                <a:gd name="connsiteY584" fmla="*/ 419007 h 498110"/>
                <a:gd name="connsiteX585" fmla="*/ 643240 w 1761521"/>
                <a:gd name="connsiteY585" fmla="*/ 407953 h 498110"/>
                <a:gd name="connsiteX586" fmla="*/ 643932 w 1761521"/>
                <a:gd name="connsiteY586" fmla="*/ 365811 h 498110"/>
                <a:gd name="connsiteX587" fmla="*/ 643586 w 1761521"/>
                <a:gd name="connsiteY587" fmla="*/ 333340 h 498110"/>
                <a:gd name="connsiteX588" fmla="*/ 637015 w 1761521"/>
                <a:gd name="connsiteY588" fmla="*/ 325395 h 498110"/>
                <a:gd name="connsiteX589" fmla="*/ 627332 w 1761521"/>
                <a:gd name="connsiteY589" fmla="*/ 323668 h 498110"/>
                <a:gd name="connsiteX590" fmla="*/ 628369 w 1761521"/>
                <a:gd name="connsiteY590" fmla="*/ 315723 h 498110"/>
                <a:gd name="connsiteX591" fmla="*/ 652923 w 1761521"/>
                <a:gd name="connsiteY591" fmla="*/ 316414 h 498110"/>
                <a:gd name="connsiteX592" fmla="*/ 679898 w 1761521"/>
                <a:gd name="connsiteY592" fmla="*/ 315723 h 498110"/>
                <a:gd name="connsiteX593" fmla="*/ 679898 w 1761521"/>
                <a:gd name="connsiteY593" fmla="*/ 323668 h 498110"/>
                <a:gd name="connsiteX594" fmla="*/ 670906 w 1761521"/>
                <a:gd name="connsiteY594" fmla="*/ 325395 h 498110"/>
                <a:gd name="connsiteX595" fmla="*/ 664681 w 1761521"/>
                <a:gd name="connsiteY595" fmla="*/ 334376 h 498110"/>
                <a:gd name="connsiteX596" fmla="*/ 664681 w 1761521"/>
                <a:gd name="connsiteY596" fmla="*/ 356484 h 498110"/>
                <a:gd name="connsiteX597" fmla="*/ 687160 w 1761521"/>
                <a:gd name="connsiteY597" fmla="*/ 355448 h 498110"/>
                <a:gd name="connsiteX598" fmla="*/ 726239 w 1761521"/>
                <a:gd name="connsiteY598" fmla="*/ 389991 h 498110"/>
                <a:gd name="connsiteX599" fmla="*/ 706526 w 1761521"/>
                <a:gd name="connsiteY599" fmla="*/ 422461 h 498110"/>
                <a:gd name="connsiteX600" fmla="*/ 670906 w 1761521"/>
                <a:gd name="connsiteY600" fmla="*/ 429370 h 498110"/>
                <a:gd name="connsiteX601" fmla="*/ 626640 w 1761521"/>
                <a:gd name="connsiteY601" fmla="*/ 428679 h 498110"/>
                <a:gd name="connsiteX602" fmla="*/ 626640 w 1761521"/>
                <a:gd name="connsiteY602" fmla="*/ 420734 h 498110"/>
                <a:gd name="connsiteX603" fmla="*/ 636324 w 1761521"/>
                <a:gd name="connsiteY603" fmla="*/ 419007 h 498110"/>
                <a:gd name="connsiteX604" fmla="*/ 762896 w 1761521"/>
                <a:gd name="connsiteY604" fmla="*/ 418661 h 498110"/>
                <a:gd name="connsiteX605" fmla="*/ 771196 w 1761521"/>
                <a:gd name="connsiteY605" fmla="*/ 403808 h 498110"/>
                <a:gd name="connsiteX606" fmla="*/ 771542 w 1761521"/>
                <a:gd name="connsiteY606" fmla="*/ 328850 h 498110"/>
                <a:gd name="connsiteX607" fmla="*/ 769813 w 1761521"/>
                <a:gd name="connsiteY607" fmla="*/ 326432 h 498110"/>
                <a:gd name="connsiteX608" fmla="*/ 754596 w 1761521"/>
                <a:gd name="connsiteY608" fmla="*/ 326432 h 498110"/>
                <a:gd name="connsiteX609" fmla="*/ 746988 w 1761521"/>
                <a:gd name="connsiteY609" fmla="*/ 331613 h 498110"/>
                <a:gd name="connsiteX610" fmla="*/ 737305 w 1761521"/>
                <a:gd name="connsiteY610" fmla="*/ 352684 h 498110"/>
                <a:gd name="connsiteX611" fmla="*/ 729005 w 1761521"/>
                <a:gd name="connsiteY611" fmla="*/ 350612 h 498110"/>
                <a:gd name="connsiteX612" fmla="*/ 733501 w 1761521"/>
                <a:gd name="connsiteY612" fmla="*/ 314687 h 498110"/>
                <a:gd name="connsiteX613" fmla="*/ 736613 w 1761521"/>
                <a:gd name="connsiteY613" fmla="*/ 313996 h 498110"/>
                <a:gd name="connsiteX614" fmla="*/ 753213 w 1761521"/>
                <a:gd name="connsiteY614" fmla="*/ 316414 h 498110"/>
                <a:gd name="connsiteX615" fmla="*/ 815116 w 1761521"/>
                <a:gd name="connsiteY615" fmla="*/ 316414 h 498110"/>
                <a:gd name="connsiteX616" fmla="*/ 835174 w 1761521"/>
                <a:gd name="connsiteY616" fmla="*/ 313996 h 498110"/>
                <a:gd name="connsiteX617" fmla="*/ 837941 w 1761521"/>
                <a:gd name="connsiteY617" fmla="*/ 315032 h 498110"/>
                <a:gd name="connsiteX618" fmla="*/ 833099 w 1761521"/>
                <a:gd name="connsiteY618" fmla="*/ 351648 h 498110"/>
                <a:gd name="connsiteX619" fmla="*/ 824799 w 1761521"/>
                <a:gd name="connsiteY619" fmla="*/ 351648 h 498110"/>
                <a:gd name="connsiteX620" fmla="*/ 820303 w 1761521"/>
                <a:gd name="connsiteY620" fmla="*/ 332649 h 498110"/>
                <a:gd name="connsiteX621" fmla="*/ 813387 w 1761521"/>
                <a:gd name="connsiteY621" fmla="*/ 327122 h 498110"/>
                <a:gd name="connsiteX622" fmla="*/ 794021 w 1761521"/>
                <a:gd name="connsiteY622" fmla="*/ 327122 h 498110"/>
                <a:gd name="connsiteX623" fmla="*/ 792637 w 1761521"/>
                <a:gd name="connsiteY623" fmla="*/ 328850 h 498110"/>
                <a:gd name="connsiteX624" fmla="*/ 793675 w 1761521"/>
                <a:gd name="connsiteY624" fmla="*/ 409680 h 498110"/>
                <a:gd name="connsiteX625" fmla="*/ 800245 w 1761521"/>
                <a:gd name="connsiteY625" fmla="*/ 418316 h 498110"/>
                <a:gd name="connsiteX626" fmla="*/ 814424 w 1761521"/>
                <a:gd name="connsiteY626" fmla="*/ 420389 h 498110"/>
                <a:gd name="connsiteX627" fmla="*/ 813387 w 1761521"/>
                <a:gd name="connsiteY627" fmla="*/ 428679 h 498110"/>
                <a:gd name="connsiteX628" fmla="*/ 779496 w 1761521"/>
                <a:gd name="connsiteY628" fmla="*/ 427643 h 498110"/>
                <a:gd name="connsiteX629" fmla="*/ 749409 w 1761521"/>
                <a:gd name="connsiteY629" fmla="*/ 428679 h 498110"/>
                <a:gd name="connsiteX630" fmla="*/ 749409 w 1761521"/>
                <a:gd name="connsiteY630" fmla="*/ 420389 h 498110"/>
                <a:gd name="connsiteX631" fmla="*/ 763242 w 1761521"/>
                <a:gd name="connsiteY631" fmla="*/ 418661 h 498110"/>
                <a:gd name="connsiteX632" fmla="*/ 871140 w 1761521"/>
                <a:gd name="connsiteY632" fmla="*/ 355793 h 498110"/>
                <a:gd name="connsiteX633" fmla="*/ 872523 w 1761521"/>
                <a:gd name="connsiteY633" fmla="*/ 357866 h 498110"/>
                <a:gd name="connsiteX634" fmla="*/ 920247 w 1761521"/>
                <a:gd name="connsiteY634" fmla="*/ 356139 h 498110"/>
                <a:gd name="connsiteX635" fmla="*/ 921631 w 1761521"/>
                <a:gd name="connsiteY635" fmla="*/ 353375 h 498110"/>
                <a:gd name="connsiteX636" fmla="*/ 896039 w 1761521"/>
                <a:gd name="connsiteY636" fmla="*/ 323323 h 498110"/>
                <a:gd name="connsiteX637" fmla="*/ 871140 w 1761521"/>
                <a:gd name="connsiteY637" fmla="*/ 355793 h 498110"/>
                <a:gd name="connsiteX638" fmla="*/ 946184 w 1761521"/>
                <a:gd name="connsiteY638" fmla="*/ 402426 h 498110"/>
                <a:gd name="connsiteX639" fmla="*/ 944455 w 1761521"/>
                <a:gd name="connsiteY639" fmla="*/ 410026 h 498110"/>
                <a:gd name="connsiteX640" fmla="*/ 899498 w 1761521"/>
                <a:gd name="connsiteY640" fmla="*/ 431097 h 498110"/>
                <a:gd name="connsiteX641" fmla="*/ 865607 w 1761521"/>
                <a:gd name="connsiteY641" fmla="*/ 417625 h 498110"/>
                <a:gd name="connsiteX642" fmla="*/ 849353 w 1761521"/>
                <a:gd name="connsiteY642" fmla="*/ 372719 h 498110"/>
                <a:gd name="connsiteX643" fmla="*/ 874252 w 1761521"/>
                <a:gd name="connsiteY643" fmla="*/ 321941 h 498110"/>
                <a:gd name="connsiteX644" fmla="*/ 904685 w 1761521"/>
                <a:gd name="connsiteY644" fmla="*/ 312614 h 498110"/>
                <a:gd name="connsiteX645" fmla="*/ 944109 w 1761521"/>
                <a:gd name="connsiteY645" fmla="*/ 352684 h 498110"/>
                <a:gd name="connsiteX646" fmla="*/ 948259 w 1761521"/>
                <a:gd name="connsiteY646" fmla="*/ 355793 h 498110"/>
                <a:gd name="connsiteX647" fmla="*/ 946184 w 1761521"/>
                <a:gd name="connsiteY647" fmla="*/ 362356 h 498110"/>
                <a:gd name="connsiteX648" fmla="*/ 872177 w 1761521"/>
                <a:gd name="connsiteY648" fmla="*/ 368574 h 498110"/>
                <a:gd name="connsiteX649" fmla="*/ 870448 w 1761521"/>
                <a:gd name="connsiteY649" fmla="*/ 371683 h 498110"/>
                <a:gd name="connsiteX650" fmla="*/ 882206 w 1761521"/>
                <a:gd name="connsiteY650" fmla="*/ 400354 h 498110"/>
                <a:gd name="connsiteX651" fmla="*/ 912639 w 1761521"/>
                <a:gd name="connsiteY651" fmla="*/ 412444 h 498110"/>
                <a:gd name="connsiteX652" fmla="*/ 944801 w 1761521"/>
                <a:gd name="connsiteY652" fmla="*/ 400699 h 498110"/>
                <a:gd name="connsiteX653" fmla="*/ 946184 w 1761521"/>
                <a:gd name="connsiteY653" fmla="*/ 402426 h 498110"/>
                <a:gd name="connsiteX654" fmla="*/ 993908 w 1761521"/>
                <a:gd name="connsiteY654" fmla="*/ 418661 h 498110"/>
                <a:gd name="connsiteX655" fmla="*/ 1002208 w 1761521"/>
                <a:gd name="connsiteY655" fmla="*/ 403808 h 498110"/>
                <a:gd name="connsiteX656" fmla="*/ 1002554 w 1761521"/>
                <a:gd name="connsiteY656" fmla="*/ 328850 h 498110"/>
                <a:gd name="connsiteX657" fmla="*/ 1000825 w 1761521"/>
                <a:gd name="connsiteY657" fmla="*/ 326432 h 498110"/>
                <a:gd name="connsiteX658" fmla="*/ 985609 w 1761521"/>
                <a:gd name="connsiteY658" fmla="*/ 326432 h 498110"/>
                <a:gd name="connsiteX659" fmla="*/ 978000 w 1761521"/>
                <a:gd name="connsiteY659" fmla="*/ 331613 h 498110"/>
                <a:gd name="connsiteX660" fmla="*/ 968317 w 1761521"/>
                <a:gd name="connsiteY660" fmla="*/ 352684 h 498110"/>
                <a:gd name="connsiteX661" fmla="*/ 959672 w 1761521"/>
                <a:gd name="connsiteY661" fmla="*/ 350612 h 498110"/>
                <a:gd name="connsiteX662" fmla="*/ 964167 w 1761521"/>
                <a:gd name="connsiteY662" fmla="*/ 314687 h 498110"/>
                <a:gd name="connsiteX663" fmla="*/ 967626 w 1761521"/>
                <a:gd name="connsiteY663" fmla="*/ 313996 h 498110"/>
                <a:gd name="connsiteX664" fmla="*/ 983879 w 1761521"/>
                <a:gd name="connsiteY664" fmla="*/ 316414 h 498110"/>
                <a:gd name="connsiteX665" fmla="*/ 1046128 w 1761521"/>
                <a:gd name="connsiteY665" fmla="*/ 316414 h 498110"/>
                <a:gd name="connsiteX666" fmla="*/ 1066186 w 1761521"/>
                <a:gd name="connsiteY666" fmla="*/ 313996 h 498110"/>
                <a:gd name="connsiteX667" fmla="*/ 1068953 w 1761521"/>
                <a:gd name="connsiteY667" fmla="*/ 315032 h 498110"/>
                <a:gd name="connsiteX668" fmla="*/ 1064111 w 1761521"/>
                <a:gd name="connsiteY668" fmla="*/ 351648 h 498110"/>
                <a:gd name="connsiteX669" fmla="*/ 1055466 w 1761521"/>
                <a:gd name="connsiteY669" fmla="*/ 351648 h 498110"/>
                <a:gd name="connsiteX670" fmla="*/ 1051316 w 1761521"/>
                <a:gd name="connsiteY670" fmla="*/ 332649 h 498110"/>
                <a:gd name="connsiteX671" fmla="*/ 1044053 w 1761521"/>
                <a:gd name="connsiteY671" fmla="*/ 327122 h 498110"/>
                <a:gd name="connsiteX672" fmla="*/ 1025033 w 1761521"/>
                <a:gd name="connsiteY672" fmla="*/ 327122 h 498110"/>
                <a:gd name="connsiteX673" fmla="*/ 1023650 w 1761521"/>
                <a:gd name="connsiteY673" fmla="*/ 328850 h 498110"/>
                <a:gd name="connsiteX674" fmla="*/ 1024687 w 1761521"/>
                <a:gd name="connsiteY674" fmla="*/ 409680 h 498110"/>
                <a:gd name="connsiteX675" fmla="*/ 1031258 w 1761521"/>
                <a:gd name="connsiteY675" fmla="*/ 418316 h 498110"/>
                <a:gd name="connsiteX676" fmla="*/ 1045437 w 1761521"/>
                <a:gd name="connsiteY676" fmla="*/ 420389 h 498110"/>
                <a:gd name="connsiteX677" fmla="*/ 1044399 w 1761521"/>
                <a:gd name="connsiteY677" fmla="*/ 428679 h 498110"/>
                <a:gd name="connsiteX678" fmla="*/ 1010508 w 1761521"/>
                <a:gd name="connsiteY678" fmla="*/ 427643 h 498110"/>
                <a:gd name="connsiteX679" fmla="*/ 980421 w 1761521"/>
                <a:gd name="connsiteY679" fmla="*/ 428679 h 498110"/>
                <a:gd name="connsiteX680" fmla="*/ 980421 w 1761521"/>
                <a:gd name="connsiteY680" fmla="*/ 420389 h 498110"/>
                <a:gd name="connsiteX681" fmla="*/ 993908 w 1761521"/>
                <a:gd name="connsiteY681" fmla="*/ 418661 h 498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</a:cxnLst>
              <a:rect l="l" t="t" r="r" b="b"/>
              <a:pathLst>
                <a:path w="1761521" h="498110">
                  <a:moveTo>
                    <a:pt x="63289" y="172370"/>
                  </a:moveTo>
                  <a:cubicBezTo>
                    <a:pt x="105825" y="172370"/>
                    <a:pt x="124846" y="143354"/>
                    <a:pt x="126921" y="96720"/>
                  </a:cubicBezTo>
                  <a:cubicBezTo>
                    <a:pt x="126921" y="96030"/>
                    <a:pt x="126229" y="94993"/>
                    <a:pt x="125537" y="94993"/>
                  </a:cubicBezTo>
                  <a:cubicBezTo>
                    <a:pt x="117238" y="95684"/>
                    <a:pt x="81272" y="97411"/>
                    <a:pt x="57755" y="97411"/>
                  </a:cubicBezTo>
                  <a:cubicBezTo>
                    <a:pt x="52914" y="97411"/>
                    <a:pt x="45651" y="97411"/>
                    <a:pt x="43231" y="96720"/>
                  </a:cubicBezTo>
                  <a:cubicBezTo>
                    <a:pt x="42539" y="96030"/>
                    <a:pt x="42193" y="95339"/>
                    <a:pt x="42539" y="94302"/>
                  </a:cubicBezTo>
                  <a:lnTo>
                    <a:pt x="51876" y="80485"/>
                  </a:lnTo>
                  <a:cubicBezTo>
                    <a:pt x="60176" y="83594"/>
                    <a:pt x="80234" y="84285"/>
                    <a:pt x="92684" y="84630"/>
                  </a:cubicBezTo>
                  <a:cubicBezTo>
                    <a:pt x="106863" y="84630"/>
                    <a:pt x="113433" y="85321"/>
                    <a:pt x="125192" y="84630"/>
                  </a:cubicBezTo>
                  <a:cubicBezTo>
                    <a:pt x="125883" y="84630"/>
                    <a:pt x="126575" y="83940"/>
                    <a:pt x="126575" y="83249"/>
                  </a:cubicBezTo>
                  <a:cubicBezTo>
                    <a:pt x="125192" y="39724"/>
                    <a:pt x="103059" y="9327"/>
                    <a:pt x="63634" y="9327"/>
                  </a:cubicBezTo>
                  <a:cubicBezTo>
                    <a:pt x="42885" y="9327"/>
                    <a:pt x="29398" y="13126"/>
                    <a:pt x="20406" y="28671"/>
                  </a:cubicBezTo>
                  <a:cubicBezTo>
                    <a:pt x="17105" y="34517"/>
                    <a:pt x="14328" y="40644"/>
                    <a:pt x="12106" y="46979"/>
                  </a:cubicBezTo>
                  <a:cubicBezTo>
                    <a:pt x="11069" y="47669"/>
                    <a:pt x="5190" y="45942"/>
                    <a:pt x="4498" y="44215"/>
                  </a:cubicBezTo>
                  <a:cubicBezTo>
                    <a:pt x="7265" y="33161"/>
                    <a:pt x="9685" y="17617"/>
                    <a:pt x="10723" y="4836"/>
                  </a:cubicBezTo>
                  <a:lnTo>
                    <a:pt x="25939" y="3454"/>
                  </a:lnTo>
                  <a:cubicBezTo>
                    <a:pt x="37697" y="2073"/>
                    <a:pt x="53605" y="0"/>
                    <a:pt x="64672" y="0"/>
                  </a:cubicBezTo>
                  <a:cubicBezTo>
                    <a:pt x="136604" y="0"/>
                    <a:pt x="154587" y="46288"/>
                    <a:pt x="154587" y="87048"/>
                  </a:cubicBezTo>
                  <a:cubicBezTo>
                    <a:pt x="154587" y="144735"/>
                    <a:pt x="117238" y="182733"/>
                    <a:pt x="57755" y="182733"/>
                  </a:cubicBezTo>
                  <a:cubicBezTo>
                    <a:pt x="39081" y="182733"/>
                    <a:pt x="25939" y="179278"/>
                    <a:pt x="16948" y="177206"/>
                  </a:cubicBezTo>
                  <a:cubicBezTo>
                    <a:pt x="9423" y="165375"/>
                    <a:pt x="4148" y="152260"/>
                    <a:pt x="1386" y="138518"/>
                  </a:cubicBezTo>
                  <a:cubicBezTo>
                    <a:pt x="1731" y="137136"/>
                    <a:pt x="7610" y="134372"/>
                    <a:pt x="8994" y="134718"/>
                  </a:cubicBezTo>
                  <a:cubicBezTo>
                    <a:pt x="24556" y="165461"/>
                    <a:pt x="42193" y="172024"/>
                    <a:pt x="63289" y="172024"/>
                  </a:cubicBezTo>
                  <a:close/>
                  <a:moveTo>
                    <a:pt x="186403" y="168915"/>
                  </a:moveTo>
                  <a:cubicBezTo>
                    <a:pt x="190553" y="167879"/>
                    <a:pt x="192628" y="165807"/>
                    <a:pt x="192974" y="161316"/>
                  </a:cubicBezTo>
                  <a:lnTo>
                    <a:pt x="193319" y="119173"/>
                  </a:lnTo>
                  <a:lnTo>
                    <a:pt x="192974" y="83594"/>
                  </a:lnTo>
                  <a:cubicBezTo>
                    <a:pt x="192628" y="79104"/>
                    <a:pt x="190553" y="76686"/>
                    <a:pt x="186057" y="75304"/>
                  </a:cubicBezTo>
                  <a:lnTo>
                    <a:pt x="177066" y="73577"/>
                  </a:lnTo>
                  <a:cubicBezTo>
                    <a:pt x="176374" y="71849"/>
                    <a:pt x="177066" y="66668"/>
                    <a:pt x="177757" y="65632"/>
                  </a:cubicBezTo>
                  <a:cubicBezTo>
                    <a:pt x="180870" y="65632"/>
                    <a:pt x="188132" y="66323"/>
                    <a:pt x="202657" y="66323"/>
                  </a:cubicBezTo>
                  <a:cubicBezTo>
                    <a:pt x="217873" y="66323"/>
                    <a:pt x="227556" y="65632"/>
                    <a:pt x="229631" y="65632"/>
                  </a:cubicBezTo>
                  <a:cubicBezTo>
                    <a:pt x="231015" y="66668"/>
                    <a:pt x="231015" y="72540"/>
                    <a:pt x="230323" y="73577"/>
                  </a:cubicBezTo>
                  <a:lnTo>
                    <a:pt x="220294" y="75304"/>
                  </a:lnTo>
                  <a:cubicBezTo>
                    <a:pt x="216490" y="76340"/>
                    <a:pt x="214415" y="78758"/>
                    <a:pt x="214415" y="82903"/>
                  </a:cubicBezTo>
                  <a:lnTo>
                    <a:pt x="214415" y="117446"/>
                  </a:lnTo>
                  <a:cubicBezTo>
                    <a:pt x="225135" y="117101"/>
                    <a:pt x="230669" y="115374"/>
                    <a:pt x="233781" y="111574"/>
                  </a:cubicBezTo>
                  <a:cubicBezTo>
                    <a:pt x="237931" y="107774"/>
                    <a:pt x="242427" y="99138"/>
                    <a:pt x="245539" y="92575"/>
                  </a:cubicBezTo>
                  <a:cubicBezTo>
                    <a:pt x="258335" y="64941"/>
                    <a:pt x="267326" y="62868"/>
                    <a:pt x="274589" y="62868"/>
                  </a:cubicBezTo>
                  <a:cubicBezTo>
                    <a:pt x="279084" y="62868"/>
                    <a:pt x="282543" y="64250"/>
                    <a:pt x="284964" y="67359"/>
                  </a:cubicBezTo>
                  <a:cubicBezTo>
                    <a:pt x="284964" y="69777"/>
                    <a:pt x="282543" y="82212"/>
                    <a:pt x="281505" y="86012"/>
                  </a:cubicBezTo>
                  <a:cubicBezTo>
                    <a:pt x="281505" y="87048"/>
                    <a:pt x="280468" y="87394"/>
                    <a:pt x="279430" y="87048"/>
                  </a:cubicBezTo>
                  <a:cubicBezTo>
                    <a:pt x="275280" y="85321"/>
                    <a:pt x="270093" y="83594"/>
                    <a:pt x="267326" y="83594"/>
                  </a:cubicBezTo>
                  <a:cubicBezTo>
                    <a:pt x="262831" y="83594"/>
                    <a:pt x="259027" y="85667"/>
                    <a:pt x="252802" y="97757"/>
                  </a:cubicBezTo>
                  <a:cubicBezTo>
                    <a:pt x="249502" y="105293"/>
                    <a:pt x="245071" y="112282"/>
                    <a:pt x="239660" y="118483"/>
                  </a:cubicBezTo>
                  <a:cubicBezTo>
                    <a:pt x="243464" y="120210"/>
                    <a:pt x="247614" y="124355"/>
                    <a:pt x="250035" y="127464"/>
                  </a:cubicBezTo>
                  <a:lnTo>
                    <a:pt x="272860" y="159589"/>
                  </a:lnTo>
                  <a:cubicBezTo>
                    <a:pt x="279776" y="168225"/>
                    <a:pt x="283234" y="169261"/>
                    <a:pt x="297067" y="169952"/>
                  </a:cubicBezTo>
                  <a:cubicBezTo>
                    <a:pt x="298105" y="171679"/>
                    <a:pt x="297759" y="176860"/>
                    <a:pt x="297067" y="177897"/>
                  </a:cubicBezTo>
                  <a:cubicBezTo>
                    <a:pt x="292918" y="178587"/>
                    <a:pt x="283234" y="179278"/>
                    <a:pt x="272860" y="179278"/>
                  </a:cubicBezTo>
                  <a:cubicBezTo>
                    <a:pt x="264560" y="179278"/>
                    <a:pt x="259718" y="177897"/>
                    <a:pt x="254185" y="170988"/>
                  </a:cubicBezTo>
                  <a:cubicBezTo>
                    <a:pt x="246231" y="160625"/>
                    <a:pt x="241044" y="151989"/>
                    <a:pt x="231706" y="137481"/>
                  </a:cubicBezTo>
                  <a:cubicBezTo>
                    <a:pt x="226865" y="129536"/>
                    <a:pt x="222023" y="124700"/>
                    <a:pt x="214415" y="124700"/>
                  </a:cubicBezTo>
                  <a:lnTo>
                    <a:pt x="214761" y="160625"/>
                  </a:lnTo>
                  <a:cubicBezTo>
                    <a:pt x="214761" y="165116"/>
                    <a:pt x="217181" y="167534"/>
                    <a:pt x="221677" y="168915"/>
                  </a:cubicBezTo>
                  <a:lnTo>
                    <a:pt x="231706" y="170297"/>
                  </a:lnTo>
                  <a:cubicBezTo>
                    <a:pt x="232398" y="172370"/>
                    <a:pt x="231706" y="177206"/>
                    <a:pt x="230669" y="178587"/>
                  </a:cubicBezTo>
                  <a:lnTo>
                    <a:pt x="205769" y="177897"/>
                  </a:lnTo>
                  <a:lnTo>
                    <a:pt x="176720" y="178587"/>
                  </a:lnTo>
                  <a:cubicBezTo>
                    <a:pt x="175682" y="177551"/>
                    <a:pt x="175682" y="171679"/>
                    <a:pt x="176374" y="170297"/>
                  </a:cubicBezTo>
                  <a:cubicBezTo>
                    <a:pt x="179832" y="170297"/>
                    <a:pt x="183290" y="169606"/>
                    <a:pt x="186749" y="168915"/>
                  </a:cubicBezTo>
                  <a:close/>
                  <a:moveTo>
                    <a:pt x="338221" y="77722"/>
                  </a:moveTo>
                  <a:cubicBezTo>
                    <a:pt x="330958" y="82212"/>
                    <a:pt x="323696" y="92575"/>
                    <a:pt x="323696" y="113992"/>
                  </a:cubicBezTo>
                  <a:cubicBezTo>
                    <a:pt x="323696" y="147153"/>
                    <a:pt x="340296" y="169261"/>
                    <a:pt x="362775" y="169261"/>
                  </a:cubicBezTo>
                  <a:cubicBezTo>
                    <a:pt x="368999" y="169261"/>
                    <a:pt x="375224" y="168225"/>
                    <a:pt x="380066" y="163734"/>
                  </a:cubicBezTo>
                  <a:cubicBezTo>
                    <a:pt x="387674" y="156825"/>
                    <a:pt x="390787" y="145426"/>
                    <a:pt x="390787" y="128155"/>
                  </a:cubicBezTo>
                  <a:cubicBezTo>
                    <a:pt x="390787" y="95684"/>
                    <a:pt x="375570" y="73577"/>
                    <a:pt x="351708" y="73577"/>
                  </a:cubicBezTo>
                  <a:cubicBezTo>
                    <a:pt x="347212" y="73577"/>
                    <a:pt x="341679" y="74958"/>
                    <a:pt x="337875" y="77722"/>
                  </a:cubicBezTo>
                  <a:close/>
                  <a:moveTo>
                    <a:pt x="414649" y="119173"/>
                  </a:moveTo>
                  <a:cubicBezTo>
                    <a:pt x="414649" y="140936"/>
                    <a:pt x="406003" y="159589"/>
                    <a:pt x="388712" y="170988"/>
                  </a:cubicBezTo>
                  <a:cubicBezTo>
                    <a:pt x="381103" y="175824"/>
                    <a:pt x="367962" y="181351"/>
                    <a:pt x="355858" y="181351"/>
                  </a:cubicBezTo>
                  <a:cubicBezTo>
                    <a:pt x="314705" y="181351"/>
                    <a:pt x="299834" y="149917"/>
                    <a:pt x="299834" y="120901"/>
                  </a:cubicBezTo>
                  <a:cubicBezTo>
                    <a:pt x="299834" y="98793"/>
                    <a:pt x="310209" y="83940"/>
                    <a:pt x="324042" y="73922"/>
                  </a:cubicBezTo>
                  <a:cubicBezTo>
                    <a:pt x="334417" y="67359"/>
                    <a:pt x="348250" y="62868"/>
                    <a:pt x="361391" y="62868"/>
                  </a:cubicBezTo>
                  <a:cubicBezTo>
                    <a:pt x="394936" y="62868"/>
                    <a:pt x="414649" y="87739"/>
                    <a:pt x="414649" y="119173"/>
                  </a:cubicBezTo>
                  <a:close/>
                  <a:moveTo>
                    <a:pt x="442315" y="168915"/>
                  </a:moveTo>
                  <a:cubicBezTo>
                    <a:pt x="447848" y="167188"/>
                    <a:pt x="449231" y="165116"/>
                    <a:pt x="449577" y="158207"/>
                  </a:cubicBezTo>
                  <a:lnTo>
                    <a:pt x="449923" y="118828"/>
                  </a:lnTo>
                  <a:lnTo>
                    <a:pt x="449577" y="83940"/>
                  </a:lnTo>
                  <a:cubicBezTo>
                    <a:pt x="449231" y="79104"/>
                    <a:pt x="447502" y="76340"/>
                    <a:pt x="443352" y="75304"/>
                  </a:cubicBezTo>
                  <a:lnTo>
                    <a:pt x="433669" y="73577"/>
                  </a:lnTo>
                  <a:cubicBezTo>
                    <a:pt x="432977" y="72195"/>
                    <a:pt x="432977" y="66668"/>
                    <a:pt x="434361" y="65632"/>
                  </a:cubicBezTo>
                  <a:cubicBezTo>
                    <a:pt x="437473" y="65632"/>
                    <a:pt x="444735" y="66323"/>
                    <a:pt x="459260" y="66323"/>
                  </a:cubicBezTo>
                  <a:cubicBezTo>
                    <a:pt x="474477" y="66323"/>
                    <a:pt x="483468" y="65632"/>
                    <a:pt x="485889" y="65632"/>
                  </a:cubicBezTo>
                  <a:cubicBezTo>
                    <a:pt x="486926" y="66668"/>
                    <a:pt x="487272" y="72540"/>
                    <a:pt x="485889" y="73577"/>
                  </a:cubicBezTo>
                  <a:lnTo>
                    <a:pt x="476897" y="75304"/>
                  </a:lnTo>
                  <a:cubicBezTo>
                    <a:pt x="473439" y="76340"/>
                    <a:pt x="471364" y="78758"/>
                    <a:pt x="471018" y="82903"/>
                  </a:cubicBezTo>
                  <a:lnTo>
                    <a:pt x="471018" y="112956"/>
                  </a:lnTo>
                  <a:cubicBezTo>
                    <a:pt x="471018" y="113647"/>
                    <a:pt x="472056" y="114337"/>
                    <a:pt x="472402" y="114337"/>
                  </a:cubicBezTo>
                  <a:lnTo>
                    <a:pt x="520817" y="114337"/>
                  </a:lnTo>
                  <a:cubicBezTo>
                    <a:pt x="521163" y="114337"/>
                    <a:pt x="522201" y="113992"/>
                    <a:pt x="522201" y="112956"/>
                  </a:cubicBezTo>
                  <a:lnTo>
                    <a:pt x="521509" y="83594"/>
                  </a:lnTo>
                  <a:cubicBezTo>
                    <a:pt x="521509" y="79449"/>
                    <a:pt x="520126" y="76686"/>
                    <a:pt x="515630" y="75649"/>
                  </a:cubicBezTo>
                  <a:lnTo>
                    <a:pt x="505601" y="73577"/>
                  </a:lnTo>
                  <a:cubicBezTo>
                    <a:pt x="505255" y="71849"/>
                    <a:pt x="505601" y="66668"/>
                    <a:pt x="506639" y="65632"/>
                  </a:cubicBezTo>
                  <a:lnTo>
                    <a:pt x="533267" y="66323"/>
                  </a:lnTo>
                  <a:lnTo>
                    <a:pt x="559896" y="65632"/>
                  </a:lnTo>
                  <a:cubicBezTo>
                    <a:pt x="560587" y="67013"/>
                    <a:pt x="560587" y="72540"/>
                    <a:pt x="559896" y="73231"/>
                  </a:cubicBezTo>
                  <a:lnTo>
                    <a:pt x="551596" y="74958"/>
                  </a:lnTo>
                  <a:cubicBezTo>
                    <a:pt x="546063" y="76340"/>
                    <a:pt x="543988" y="78413"/>
                    <a:pt x="543642" y="83940"/>
                  </a:cubicBezTo>
                  <a:lnTo>
                    <a:pt x="543642" y="119173"/>
                  </a:lnTo>
                  <a:lnTo>
                    <a:pt x="543988" y="158207"/>
                  </a:lnTo>
                  <a:cubicBezTo>
                    <a:pt x="544334" y="165116"/>
                    <a:pt x="547446" y="167188"/>
                    <a:pt x="552633" y="168570"/>
                  </a:cubicBezTo>
                  <a:lnTo>
                    <a:pt x="563008" y="170297"/>
                  </a:lnTo>
                  <a:cubicBezTo>
                    <a:pt x="563700" y="170988"/>
                    <a:pt x="563008" y="177897"/>
                    <a:pt x="561971" y="178587"/>
                  </a:cubicBezTo>
                  <a:lnTo>
                    <a:pt x="534305" y="177897"/>
                  </a:lnTo>
                  <a:lnTo>
                    <a:pt x="506639" y="178587"/>
                  </a:lnTo>
                  <a:cubicBezTo>
                    <a:pt x="505601" y="177897"/>
                    <a:pt x="505601" y="171679"/>
                    <a:pt x="506639" y="170643"/>
                  </a:cubicBezTo>
                  <a:lnTo>
                    <a:pt x="515976" y="168915"/>
                  </a:lnTo>
                  <a:cubicBezTo>
                    <a:pt x="520817" y="167534"/>
                    <a:pt x="522201" y="164770"/>
                    <a:pt x="522201" y="159934"/>
                  </a:cubicBezTo>
                  <a:cubicBezTo>
                    <a:pt x="522147" y="148413"/>
                    <a:pt x="521801" y="136895"/>
                    <a:pt x="521163" y="125391"/>
                  </a:cubicBezTo>
                  <a:lnTo>
                    <a:pt x="472747" y="125391"/>
                  </a:lnTo>
                  <a:cubicBezTo>
                    <a:pt x="472056" y="125391"/>
                    <a:pt x="471364" y="126427"/>
                    <a:pt x="471364" y="126773"/>
                  </a:cubicBezTo>
                  <a:lnTo>
                    <a:pt x="471364" y="158552"/>
                  </a:lnTo>
                  <a:cubicBezTo>
                    <a:pt x="471364" y="165116"/>
                    <a:pt x="473785" y="167188"/>
                    <a:pt x="478627" y="168915"/>
                  </a:cubicBezTo>
                  <a:lnTo>
                    <a:pt x="488310" y="170643"/>
                  </a:lnTo>
                  <a:cubicBezTo>
                    <a:pt x="489001" y="171679"/>
                    <a:pt x="488310" y="177551"/>
                    <a:pt x="487272" y="178587"/>
                  </a:cubicBezTo>
                  <a:lnTo>
                    <a:pt x="459606" y="177897"/>
                  </a:lnTo>
                  <a:lnTo>
                    <a:pt x="433323" y="178587"/>
                  </a:lnTo>
                  <a:cubicBezTo>
                    <a:pt x="432286" y="177897"/>
                    <a:pt x="432286" y="171333"/>
                    <a:pt x="433323" y="170297"/>
                  </a:cubicBezTo>
                  <a:close/>
                  <a:moveTo>
                    <a:pt x="616611" y="77722"/>
                  </a:moveTo>
                  <a:cubicBezTo>
                    <a:pt x="609003" y="82212"/>
                    <a:pt x="602087" y="92575"/>
                    <a:pt x="602087" y="113992"/>
                  </a:cubicBezTo>
                  <a:cubicBezTo>
                    <a:pt x="602087" y="147153"/>
                    <a:pt x="618686" y="169261"/>
                    <a:pt x="641165" y="169261"/>
                  </a:cubicBezTo>
                  <a:cubicBezTo>
                    <a:pt x="647044" y="169261"/>
                    <a:pt x="653615" y="168225"/>
                    <a:pt x="658456" y="163734"/>
                  </a:cubicBezTo>
                  <a:cubicBezTo>
                    <a:pt x="666065" y="156825"/>
                    <a:pt x="668831" y="145426"/>
                    <a:pt x="668831" y="128155"/>
                  </a:cubicBezTo>
                  <a:cubicBezTo>
                    <a:pt x="668831" y="95684"/>
                    <a:pt x="653961" y="73577"/>
                    <a:pt x="630099" y="73577"/>
                  </a:cubicBezTo>
                  <a:cubicBezTo>
                    <a:pt x="625603" y="73577"/>
                    <a:pt x="620070" y="74958"/>
                    <a:pt x="616266" y="77722"/>
                  </a:cubicBezTo>
                  <a:close/>
                  <a:moveTo>
                    <a:pt x="693039" y="119173"/>
                  </a:moveTo>
                  <a:cubicBezTo>
                    <a:pt x="693039" y="140936"/>
                    <a:pt x="684393" y="159589"/>
                    <a:pt x="666756" y="170988"/>
                  </a:cubicBezTo>
                  <a:cubicBezTo>
                    <a:pt x="659148" y="175824"/>
                    <a:pt x="646007" y="181351"/>
                    <a:pt x="634249" y="181351"/>
                  </a:cubicBezTo>
                  <a:cubicBezTo>
                    <a:pt x="593095" y="181351"/>
                    <a:pt x="578225" y="149917"/>
                    <a:pt x="578225" y="120901"/>
                  </a:cubicBezTo>
                  <a:cubicBezTo>
                    <a:pt x="578225" y="98793"/>
                    <a:pt x="588599" y="83940"/>
                    <a:pt x="602433" y="73922"/>
                  </a:cubicBezTo>
                  <a:cubicBezTo>
                    <a:pt x="612807" y="67359"/>
                    <a:pt x="626640" y="62868"/>
                    <a:pt x="639436" y="62868"/>
                  </a:cubicBezTo>
                  <a:cubicBezTo>
                    <a:pt x="673327" y="62868"/>
                    <a:pt x="693039" y="87739"/>
                    <a:pt x="693039" y="119173"/>
                  </a:cubicBezTo>
                  <a:close/>
                  <a:moveTo>
                    <a:pt x="725893" y="156480"/>
                  </a:moveTo>
                  <a:cubicBezTo>
                    <a:pt x="726930" y="143354"/>
                    <a:pt x="728659" y="101902"/>
                    <a:pt x="728659" y="83940"/>
                  </a:cubicBezTo>
                  <a:cubicBezTo>
                    <a:pt x="728314" y="79449"/>
                    <a:pt x="725893" y="76340"/>
                    <a:pt x="721743" y="75304"/>
                  </a:cubicBezTo>
                  <a:lnTo>
                    <a:pt x="712060" y="73577"/>
                  </a:lnTo>
                  <a:cubicBezTo>
                    <a:pt x="711368" y="71849"/>
                    <a:pt x="711714" y="66668"/>
                    <a:pt x="712751" y="65632"/>
                  </a:cubicBezTo>
                  <a:lnTo>
                    <a:pt x="736959" y="66323"/>
                  </a:lnTo>
                  <a:cubicBezTo>
                    <a:pt x="741109" y="66323"/>
                    <a:pt x="747334" y="66323"/>
                    <a:pt x="749409" y="65632"/>
                  </a:cubicBezTo>
                  <a:cubicBezTo>
                    <a:pt x="750101" y="70122"/>
                    <a:pt x="751830" y="72540"/>
                    <a:pt x="753559" y="75995"/>
                  </a:cubicBezTo>
                  <a:cubicBezTo>
                    <a:pt x="761167" y="92575"/>
                    <a:pt x="781225" y="133682"/>
                    <a:pt x="786412" y="142317"/>
                  </a:cubicBezTo>
                  <a:lnTo>
                    <a:pt x="787450" y="142317"/>
                  </a:lnTo>
                  <a:cubicBezTo>
                    <a:pt x="795750" y="126773"/>
                    <a:pt x="820649" y="74268"/>
                    <a:pt x="822032" y="66323"/>
                  </a:cubicBezTo>
                  <a:lnTo>
                    <a:pt x="833791" y="66323"/>
                  </a:lnTo>
                  <a:lnTo>
                    <a:pt x="857653" y="65632"/>
                  </a:lnTo>
                  <a:cubicBezTo>
                    <a:pt x="858344" y="66323"/>
                    <a:pt x="858344" y="72540"/>
                    <a:pt x="857653" y="73231"/>
                  </a:cubicBezTo>
                  <a:lnTo>
                    <a:pt x="846586" y="75995"/>
                  </a:lnTo>
                  <a:cubicBezTo>
                    <a:pt x="844165" y="76686"/>
                    <a:pt x="841399" y="77722"/>
                    <a:pt x="841399" y="82903"/>
                  </a:cubicBezTo>
                  <a:cubicBezTo>
                    <a:pt x="841399" y="98793"/>
                    <a:pt x="841399" y="135409"/>
                    <a:pt x="842436" y="158898"/>
                  </a:cubicBezTo>
                  <a:cubicBezTo>
                    <a:pt x="842436" y="163389"/>
                    <a:pt x="844511" y="167188"/>
                    <a:pt x="850390" y="168570"/>
                  </a:cubicBezTo>
                  <a:lnTo>
                    <a:pt x="860419" y="170297"/>
                  </a:lnTo>
                  <a:cubicBezTo>
                    <a:pt x="861111" y="171333"/>
                    <a:pt x="860419" y="177897"/>
                    <a:pt x="859036" y="178587"/>
                  </a:cubicBezTo>
                  <a:lnTo>
                    <a:pt x="832062" y="177897"/>
                  </a:lnTo>
                  <a:cubicBezTo>
                    <a:pt x="823525" y="177795"/>
                    <a:pt x="814989" y="178025"/>
                    <a:pt x="806470" y="178587"/>
                  </a:cubicBezTo>
                  <a:cubicBezTo>
                    <a:pt x="805087" y="177897"/>
                    <a:pt x="805433" y="171333"/>
                    <a:pt x="806125" y="170643"/>
                  </a:cubicBezTo>
                  <a:cubicBezTo>
                    <a:pt x="818228" y="168225"/>
                    <a:pt x="819958" y="166843"/>
                    <a:pt x="820303" y="162698"/>
                  </a:cubicBezTo>
                  <a:cubicBezTo>
                    <a:pt x="821341" y="150953"/>
                    <a:pt x="820995" y="117101"/>
                    <a:pt x="821341" y="94302"/>
                  </a:cubicBezTo>
                  <a:lnTo>
                    <a:pt x="820303" y="94302"/>
                  </a:lnTo>
                  <a:cubicBezTo>
                    <a:pt x="814078" y="109501"/>
                    <a:pt x="794366" y="150608"/>
                    <a:pt x="783646" y="175479"/>
                  </a:cubicBezTo>
                  <a:cubicBezTo>
                    <a:pt x="782954" y="176515"/>
                    <a:pt x="778113" y="177551"/>
                    <a:pt x="776729" y="177551"/>
                  </a:cubicBezTo>
                  <a:cubicBezTo>
                    <a:pt x="767738" y="154407"/>
                    <a:pt x="751484" y="118828"/>
                    <a:pt x="739380" y="92230"/>
                  </a:cubicBezTo>
                  <a:cubicBezTo>
                    <a:pt x="739380" y="91539"/>
                    <a:pt x="737997" y="91539"/>
                    <a:pt x="737997" y="92230"/>
                  </a:cubicBezTo>
                  <a:cubicBezTo>
                    <a:pt x="737997" y="112265"/>
                    <a:pt x="737651" y="143008"/>
                    <a:pt x="738342" y="157516"/>
                  </a:cubicBezTo>
                  <a:cubicBezTo>
                    <a:pt x="738688" y="162698"/>
                    <a:pt x="740417" y="166843"/>
                    <a:pt x="746642" y="167879"/>
                  </a:cubicBezTo>
                  <a:cubicBezTo>
                    <a:pt x="749755" y="168915"/>
                    <a:pt x="752521" y="169606"/>
                    <a:pt x="757709" y="170297"/>
                  </a:cubicBezTo>
                  <a:cubicBezTo>
                    <a:pt x="758055" y="171333"/>
                    <a:pt x="758055" y="177206"/>
                    <a:pt x="757017" y="178587"/>
                  </a:cubicBezTo>
                  <a:lnTo>
                    <a:pt x="732118" y="177897"/>
                  </a:lnTo>
                  <a:lnTo>
                    <a:pt x="709293" y="178587"/>
                  </a:lnTo>
                  <a:cubicBezTo>
                    <a:pt x="707910" y="177206"/>
                    <a:pt x="707910" y="171333"/>
                    <a:pt x="708947" y="170297"/>
                  </a:cubicBezTo>
                  <a:cubicBezTo>
                    <a:pt x="724164" y="167879"/>
                    <a:pt x="725547" y="165807"/>
                    <a:pt x="726239" y="156480"/>
                  </a:cubicBezTo>
                  <a:close/>
                  <a:moveTo>
                    <a:pt x="881515" y="168570"/>
                  </a:moveTo>
                  <a:cubicBezTo>
                    <a:pt x="887048" y="166497"/>
                    <a:pt x="887740" y="164079"/>
                    <a:pt x="887740" y="155098"/>
                  </a:cubicBezTo>
                  <a:lnTo>
                    <a:pt x="887740" y="116410"/>
                  </a:lnTo>
                  <a:lnTo>
                    <a:pt x="887740" y="83594"/>
                  </a:lnTo>
                  <a:cubicBezTo>
                    <a:pt x="887048" y="78758"/>
                    <a:pt x="885319" y="76686"/>
                    <a:pt x="880823" y="75304"/>
                  </a:cubicBezTo>
                  <a:lnTo>
                    <a:pt x="871486" y="73577"/>
                  </a:lnTo>
                  <a:cubicBezTo>
                    <a:pt x="871140" y="71849"/>
                    <a:pt x="871486" y="66668"/>
                    <a:pt x="872523" y="65632"/>
                  </a:cubicBezTo>
                  <a:cubicBezTo>
                    <a:pt x="875290" y="65632"/>
                    <a:pt x="882898" y="66323"/>
                    <a:pt x="897423" y="66323"/>
                  </a:cubicBezTo>
                  <a:cubicBezTo>
                    <a:pt x="912639" y="66323"/>
                    <a:pt x="921976" y="65632"/>
                    <a:pt x="924397" y="65632"/>
                  </a:cubicBezTo>
                  <a:cubicBezTo>
                    <a:pt x="925435" y="66668"/>
                    <a:pt x="925435" y="72540"/>
                    <a:pt x="924743" y="73577"/>
                  </a:cubicBezTo>
                  <a:lnTo>
                    <a:pt x="915060" y="75304"/>
                  </a:lnTo>
                  <a:cubicBezTo>
                    <a:pt x="911256" y="76340"/>
                    <a:pt x="909181" y="78758"/>
                    <a:pt x="908835" y="83940"/>
                  </a:cubicBezTo>
                  <a:lnTo>
                    <a:pt x="908835" y="137827"/>
                  </a:lnTo>
                  <a:cubicBezTo>
                    <a:pt x="908835" y="138518"/>
                    <a:pt x="909527" y="139554"/>
                    <a:pt x="909873" y="138863"/>
                  </a:cubicBezTo>
                  <a:cubicBezTo>
                    <a:pt x="917827" y="131954"/>
                    <a:pt x="950680" y="97411"/>
                    <a:pt x="958288" y="87394"/>
                  </a:cubicBezTo>
                  <a:cubicBezTo>
                    <a:pt x="959326" y="86358"/>
                    <a:pt x="959672" y="85321"/>
                    <a:pt x="959672" y="83594"/>
                  </a:cubicBezTo>
                  <a:cubicBezTo>
                    <a:pt x="959672" y="78758"/>
                    <a:pt x="958980" y="76686"/>
                    <a:pt x="954484" y="75304"/>
                  </a:cubicBezTo>
                  <a:lnTo>
                    <a:pt x="946184" y="73577"/>
                  </a:lnTo>
                  <a:cubicBezTo>
                    <a:pt x="945493" y="72195"/>
                    <a:pt x="946184" y="66668"/>
                    <a:pt x="947222" y="65632"/>
                  </a:cubicBezTo>
                  <a:lnTo>
                    <a:pt x="971084" y="66323"/>
                  </a:lnTo>
                  <a:lnTo>
                    <a:pt x="997367" y="65632"/>
                  </a:lnTo>
                  <a:cubicBezTo>
                    <a:pt x="997713" y="67013"/>
                    <a:pt x="998058" y="71849"/>
                    <a:pt x="997367" y="73231"/>
                  </a:cubicBezTo>
                  <a:lnTo>
                    <a:pt x="986300" y="75995"/>
                  </a:lnTo>
                  <a:cubicBezTo>
                    <a:pt x="982842" y="77376"/>
                    <a:pt x="981459" y="80831"/>
                    <a:pt x="981459" y="83594"/>
                  </a:cubicBezTo>
                  <a:cubicBezTo>
                    <a:pt x="981113" y="100866"/>
                    <a:pt x="981459" y="146462"/>
                    <a:pt x="982150" y="159243"/>
                  </a:cubicBezTo>
                  <a:cubicBezTo>
                    <a:pt x="982150" y="163734"/>
                    <a:pt x="983879" y="166152"/>
                    <a:pt x="987684" y="167534"/>
                  </a:cubicBezTo>
                  <a:cubicBezTo>
                    <a:pt x="991833" y="168915"/>
                    <a:pt x="996675" y="169952"/>
                    <a:pt x="1000825" y="170297"/>
                  </a:cubicBezTo>
                  <a:cubicBezTo>
                    <a:pt x="1001862" y="170988"/>
                    <a:pt x="1000825" y="177897"/>
                    <a:pt x="999788" y="178587"/>
                  </a:cubicBezTo>
                  <a:lnTo>
                    <a:pt x="970738" y="177897"/>
                  </a:lnTo>
                  <a:cubicBezTo>
                    <a:pt x="963354" y="177849"/>
                    <a:pt x="955971" y="178080"/>
                    <a:pt x="948605" y="178587"/>
                  </a:cubicBezTo>
                  <a:cubicBezTo>
                    <a:pt x="947568" y="177897"/>
                    <a:pt x="947568" y="172370"/>
                    <a:pt x="947914" y="171679"/>
                  </a:cubicBezTo>
                  <a:cubicBezTo>
                    <a:pt x="958980" y="168225"/>
                    <a:pt x="960709" y="166152"/>
                    <a:pt x="960709" y="161661"/>
                  </a:cubicBezTo>
                  <a:lnTo>
                    <a:pt x="960709" y="101902"/>
                  </a:lnTo>
                  <a:cubicBezTo>
                    <a:pt x="960709" y="100866"/>
                    <a:pt x="959672" y="100520"/>
                    <a:pt x="959326" y="100866"/>
                  </a:cubicBezTo>
                  <a:cubicBezTo>
                    <a:pt x="951718" y="109847"/>
                    <a:pt x="918864" y="143699"/>
                    <a:pt x="910564" y="152680"/>
                  </a:cubicBezTo>
                  <a:cubicBezTo>
                    <a:pt x="909527" y="153716"/>
                    <a:pt x="909181" y="155098"/>
                    <a:pt x="909181" y="157516"/>
                  </a:cubicBezTo>
                  <a:cubicBezTo>
                    <a:pt x="909181" y="165807"/>
                    <a:pt x="910910" y="167188"/>
                    <a:pt x="916097" y="168570"/>
                  </a:cubicBezTo>
                  <a:lnTo>
                    <a:pt x="926472" y="170643"/>
                  </a:lnTo>
                  <a:cubicBezTo>
                    <a:pt x="926818" y="171333"/>
                    <a:pt x="926126" y="177551"/>
                    <a:pt x="925089" y="178587"/>
                  </a:cubicBezTo>
                  <a:lnTo>
                    <a:pt x="897423" y="177897"/>
                  </a:lnTo>
                  <a:lnTo>
                    <a:pt x="871140" y="178587"/>
                  </a:lnTo>
                  <a:cubicBezTo>
                    <a:pt x="870102" y="177897"/>
                    <a:pt x="870102" y="171333"/>
                    <a:pt x="871140" y="170297"/>
                  </a:cubicBezTo>
                  <a:cubicBezTo>
                    <a:pt x="874598" y="170297"/>
                    <a:pt x="879094" y="169261"/>
                    <a:pt x="881515" y="168570"/>
                  </a:cubicBezTo>
                  <a:close/>
                  <a:moveTo>
                    <a:pt x="1077944" y="168570"/>
                  </a:moveTo>
                  <a:cubicBezTo>
                    <a:pt x="1082786" y="167188"/>
                    <a:pt x="1083823" y="165116"/>
                    <a:pt x="1084169" y="159934"/>
                  </a:cubicBezTo>
                  <a:lnTo>
                    <a:pt x="1084515" y="126082"/>
                  </a:lnTo>
                  <a:cubicBezTo>
                    <a:pt x="1074701" y="131240"/>
                    <a:pt x="1063789" y="133965"/>
                    <a:pt x="1052699" y="134027"/>
                  </a:cubicBezTo>
                  <a:cubicBezTo>
                    <a:pt x="1043707" y="134027"/>
                    <a:pt x="1035408" y="131609"/>
                    <a:pt x="1030912" y="127118"/>
                  </a:cubicBezTo>
                  <a:cubicBezTo>
                    <a:pt x="1024687" y="122282"/>
                    <a:pt x="1022266" y="115719"/>
                    <a:pt x="1021920" y="105011"/>
                  </a:cubicBezTo>
                  <a:lnTo>
                    <a:pt x="1021920" y="83940"/>
                  </a:lnTo>
                  <a:cubicBezTo>
                    <a:pt x="1021575" y="79104"/>
                    <a:pt x="1019845" y="76340"/>
                    <a:pt x="1015695" y="75304"/>
                  </a:cubicBezTo>
                  <a:lnTo>
                    <a:pt x="1006012" y="73577"/>
                  </a:lnTo>
                  <a:cubicBezTo>
                    <a:pt x="1005321" y="71849"/>
                    <a:pt x="1006012" y="66668"/>
                    <a:pt x="1006704" y="65632"/>
                  </a:cubicBezTo>
                  <a:cubicBezTo>
                    <a:pt x="1009816" y="65632"/>
                    <a:pt x="1017079" y="66323"/>
                    <a:pt x="1031604" y="66323"/>
                  </a:cubicBezTo>
                  <a:cubicBezTo>
                    <a:pt x="1044399" y="66323"/>
                    <a:pt x="1052353" y="65632"/>
                    <a:pt x="1054428" y="65632"/>
                  </a:cubicBezTo>
                  <a:cubicBezTo>
                    <a:pt x="1055466" y="66668"/>
                    <a:pt x="1055466" y="72540"/>
                    <a:pt x="1055120" y="73577"/>
                  </a:cubicBezTo>
                  <a:cubicBezTo>
                    <a:pt x="1045091" y="74958"/>
                    <a:pt x="1043362" y="76340"/>
                    <a:pt x="1043362" y="80485"/>
                  </a:cubicBezTo>
                  <a:cubicBezTo>
                    <a:pt x="1042936" y="87846"/>
                    <a:pt x="1042820" y="95222"/>
                    <a:pt x="1043016" y="102593"/>
                  </a:cubicBezTo>
                  <a:cubicBezTo>
                    <a:pt x="1044399" y="117792"/>
                    <a:pt x="1055466" y="121591"/>
                    <a:pt x="1067570" y="121591"/>
                  </a:cubicBezTo>
                  <a:cubicBezTo>
                    <a:pt x="1074486" y="121591"/>
                    <a:pt x="1080711" y="120210"/>
                    <a:pt x="1084861" y="118137"/>
                  </a:cubicBezTo>
                  <a:cubicBezTo>
                    <a:pt x="1084169" y="108465"/>
                    <a:pt x="1084861" y="91884"/>
                    <a:pt x="1084169" y="82558"/>
                  </a:cubicBezTo>
                  <a:cubicBezTo>
                    <a:pt x="1084169" y="78758"/>
                    <a:pt x="1082440" y="76686"/>
                    <a:pt x="1077944" y="75649"/>
                  </a:cubicBezTo>
                  <a:lnTo>
                    <a:pt x="1067915" y="73231"/>
                  </a:lnTo>
                  <a:cubicBezTo>
                    <a:pt x="1067915" y="71849"/>
                    <a:pt x="1067915" y="66323"/>
                    <a:pt x="1068953" y="65632"/>
                  </a:cubicBezTo>
                  <a:lnTo>
                    <a:pt x="1095582" y="66323"/>
                  </a:lnTo>
                  <a:lnTo>
                    <a:pt x="1121519" y="65632"/>
                  </a:lnTo>
                  <a:cubicBezTo>
                    <a:pt x="1122210" y="67013"/>
                    <a:pt x="1122210" y="71849"/>
                    <a:pt x="1121519" y="73231"/>
                  </a:cubicBezTo>
                  <a:lnTo>
                    <a:pt x="1114256" y="74958"/>
                  </a:lnTo>
                  <a:cubicBezTo>
                    <a:pt x="1108723" y="75995"/>
                    <a:pt x="1106302" y="77376"/>
                    <a:pt x="1105956" y="83940"/>
                  </a:cubicBezTo>
                  <a:lnTo>
                    <a:pt x="1105956" y="158207"/>
                  </a:lnTo>
                  <a:cubicBezTo>
                    <a:pt x="1106302" y="165116"/>
                    <a:pt x="1108377" y="167188"/>
                    <a:pt x="1113219" y="168570"/>
                  </a:cubicBezTo>
                  <a:cubicBezTo>
                    <a:pt x="1116677" y="169261"/>
                    <a:pt x="1120481" y="170297"/>
                    <a:pt x="1124285" y="170297"/>
                  </a:cubicBezTo>
                  <a:cubicBezTo>
                    <a:pt x="1125323" y="171333"/>
                    <a:pt x="1124285" y="177897"/>
                    <a:pt x="1123593" y="178587"/>
                  </a:cubicBezTo>
                  <a:lnTo>
                    <a:pt x="1094544" y="177897"/>
                  </a:lnTo>
                  <a:lnTo>
                    <a:pt x="1066878" y="178587"/>
                  </a:lnTo>
                  <a:cubicBezTo>
                    <a:pt x="1065495" y="177551"/>
                    <a:pt x="1065495" y="171679"/>
                    <a:pt x="1066186" y="170643"/>
                  </a:cubicBezTo>
                  <a:cubicBezTo>
                    <a:pt x="1070336" y="170297"/>
                    <a:pt x="1074486" y="169606"/>
                    <a:pt x="1077944" y="168570"/>
                  </a:cubicBezTo>
                  <a:close/>
                  <a:moveTo>
                    <a:pt x="1160943" y="105702"/>
                  </a:moveTo>
                  <a:cubicBezTo>
                    <a:pt x="1160943" y="106393"/>
                    <a:pt x="1161634" y="107774"/>
                    <a:pt x="1162326" y="107774"/>
                  </a:cubicBezTo>
                  <a:cubicBezTo>
                    <a:pt x="1171318" y="108120"/>
                    <a:pt x="1204517" y="107083"/>
                    <a:pt x="1210050" y="106047"/>
                  </a:cubicBezTo>
                  <a:cubicBezTo>
                    <a:pt x="1210742" y="105356"/>
                    <a:pt x="1211779" y="104665"/>
                    <a:pt x="1211779" y="103629"/>
                  </a:cubicBezTo>
                  <a:cubicBezTo>
                    <a:pt x="1210050" y="89466"/>
                    <a:pt x="1201059" y="73231"/>
                    <a:pt x="1185842" y="73231"/>
                  </a:cubicBezTo>
                  <a:cubicBezTo>
                    <a:pt x="1172009" y="73231"/>
                    <a:pt x="1162326" y="85667"/>
                    <a:pt x="1160943" y="105702"/>
                  </a:cubicBezTo>
                  <a:close/>
                  <a:moveTo>
                    <a:pt x="1235987" y="152335"/>
                  </a:moveTo>
                  <a:cubicBezTo>
                    <a:pt x="1235987" y="154407"/>
                    <a:pt x="1234950" y="159243"/>
                    <a:pt x="1234604" y="159934"/>
                  </a:cubicBezTo>
                  <a:cubicBezTo>
                    <a:pt x="1222154" y="174097"/>
                    <a:pt x="1202442" y="181005"/>
                    <a:pt x="1189646" y="181005"/>
                  </a:cubicBezTo>
                  <a:cubicBezTo>
                    <a:pt x="1175122" y="181005"/>
                    <a:pt x="1163709" y="176169"/>
                    <a:pt x="1155064" y="167534"/>
                  </a:cubicBezTo>
                  <a:cubicBezTo>
                    <a:pt x="1144102" y="155210"/>
                    <a:pt x="1138393" y="139096"/>
                    <a:pt x="1139156" y="122628"/>
                  </a:cubicBezTo>
                  <a:cubicBezTo>
                    <a:pt x="1139156" y="98448"/>
                    <a:pt x="1149530" y="81522"/>
                    <a:pt x="1164055" y="71849"/>
                  </a:cubicBezTo>
                  <a:cubicBezTo>
                    <a:pt x="1172701" y="66323"/>
                    <a:pt x="1185496" y="62523"/>
                    <a:pt x="1194488" y="62523"/>
                  </a:cubicBezTo>
                  <a:cubicBezTo>
                    <a:pt x="1221808" y="62523"/>
                    <a:pt x="1231491" y="86703"/>
                    <a:pt x="1233912" y="102593"/>
                  </a:cubicBezTo>
                  <a:cubicBezTo>
                    <a:pt x="1233912" y="103629"/>
                    <a:pt x="1235295" y="105011"/>
                    <a:pt x="1238062" y="106047"/>
                  </a:cubicBezTo>
                  <a:cubicBezTo>
                    <a:pt x="1238062" y="106738"/>
                    <a:pt x="1236679" y="111574"/>
                    <a:pt x="1235987" y="112265"/>
                  </a:cubicBezTo>
                  <a:cubicBezTo>
                    <a:pt x="1223883" y="115719"/>
                    <a:pt x="1185842" y="117792"/>
                    <a:pt x="1161980" y="118483"/>
                  </a:cubicBezTo>
                  <a:cubicBezTo>
                    <a:pt x="1160943" y="118483"/>
                    <a:pt x="1160251" y="120210"/>
                    <a:pt x="1160251" y="121591"/>
                  </a:cubicBezTo>
                  <a:cubicBezTo>
                    <a:pt x="1160943" y="130918"/>
                    <a:pt x="1165093" y="143008"/>
                    <a:pt x="1172009" y="150262"/>
                  </a:cubicBezTo>
                  <a:cubicBezTo>
                    <a:pt x="1180309" y="158898"/>
                    <a:pt x="1189992" y="162698"/>
                    <a:pt x="1202442" y="162698"/>
                  </a:cubicBezTo>
                  <a:cubicBezTo>
                    <a:pt x="1213854" y="162698"/>
                    <a:pt x="1224229" y="159243"/>
                    <a:pt x="1234604" y="150608"/>
                  </a:cubicBezTo>
                  <a:lnTo>
                    <a:pt x="1235987" y="152335"/>
                  </a:lnTo>
                  <a:close/>
                  <a:moveTo>
                    <a:pt x="1306882" y="181005"/>
                  </a:moveTo>
                  <a:cubicBezTo>
                    <a:pt x="1289244" y="181005"/>
                    <a:pt x="1276103" y="174097"/>
                    <a:pt x="1266766" y="161661"/>
                  </a:cubicBezTo>
                  <a:cubicBezTo>
                    <a:pt x="1259849" y="151298"/>
                    <a:pt x="1255699" y="138172"/>
                    <a:pt x="1255699" y="124009"/>
                  </a:cubicBezTo>
                  <a:cubicBezTo>
                    <a:pt x="1255699" y="103284"/>
                    <a:pt x="1265382" y="85321"/>
                    <a:pt x="1284403" y="74268"/>
                  </a:cubicBezTo>
                  <a:cubicBezTo>
                    <a:pt x="1296161" y="67013"/>
                    <a:pt x="1311377" y="62523"/>
                    <a:pt x="1320023" y="62523"/>
                  </a:cubicBezTo>
                  <a:cubicBezTo>
                    <a:pt x="1331435" y="62523"/>
                    <a:pt x="1337660" y="64595"/>
                    <a:pt x="1343193" y="67013"/>
                  </a:cubicBezTo>
                  <a:cubicBezTo>
                    <a:pt x="1346652" y="68741"/>
                    <a:pt x="1350456" y="71504"/>
                    <a:pt x="1351493" y="73922"/>
                  </a:cubicBezTo>
                  <a:lnTo>
                    <a:pt x="1351147" y="78758"/>
                  </a:lnTo>
                  <a:cubicBezTo>
                    <a:pt x="1349418" y="82903"/>
                    <a:pt x="1344231" y="89121"/>
                    <a:pt x="1341464" y="90157"/>
                  </a:cubicBezTo>
                  <a:cubicBezTo>
                    <a:pt x="1340773" y="90503"/>
                    <a:pt x="1339389" y="90503"/>
                    <a:pt x="1338698" y="90157"/>
                  </a:cubicBezTo>
                  <a:cubicBezTo>
                    <a:pt x="1330713" y="81269"/>
                    <a:pt x="1319513" y="75924"/>
                    <a:pt x="1307573" y="75304"/>
                  </a:cubicBezTo>
                  <a:cubicBezTo>
                    <a:pt x="1286824" y="75304"/>
                    <a:pt x="1277486" y="94302"/>
                    <a:pt x="1277486" y="113301"/>
                  </a:cubicBezTo>
                  <a:cubicBezTo>
                    <a:pt x="1277486" y="126427"/>
                    <a:pt x="1280945" y="139554"/>
                    <a:pt x="1287861" y="147844"/>
                  </a:cubicBezTo>
                  <a:cubicBezTo>
                    <a:pt x="1295407" y="157682"/>
                    <a:pt x="1307281" y="163225"/>
                    <a:pt x="1319677" y="162698"/>
                  </a:cubicBezTo>
                  <a:cubicBezTo>
                    <a:pt x="1329706" y="162698"/>
                    <a:pt x="1341119" y="158898"/>
                    <a:pt x="1351839" y="148880"/>
                  </a:cubicBezTo>
                  <a:cubicBezTo>
                    <a:pt x="1352185" y="148880"/>
                    <a:pt x="1353222" y="149917"/>
                    <a:pt x="1353222" y="150608"/>
                  </a:cubicBezTo>
                  <a:cubicBezTo>
                    <a:pt x="1353222" y="153026"/>
                    <a:pt x="1352531" y="158207"/>
                    <a:pt x="1351839" y="158898"/>
                  </a:cubicBezTo>
                  <a:cubicBezTo>
                    <a:pt x="1338006" y="175824"/>
                    <a:pt x="1318986" y="181005"/>
                    <a:pt x="1306882" y="181005"/>
                  </a:cubicBezTo>
                  <a:close/>
                  <a:moveTo>
                    <a:pt x="1374664" y="168915"/>
                  </a:moveTo>
                  <a:cubicBezTo>
                    <a:pt x="1378814" y="167879"/>
                    <a:pt x="1380543" y="165807"/>
                    <a:pt x="1380889" y="161316"/>
                  </a:cubicBezTo>
                  <a:cubicBezTo>
                    <a:pt x="1381580" y="157516"/>
                    <a:pt x="1381580" y="135409"/>
                    <a:pt x="1381580" y="119173"/>
                  </a:cubicBezTo>
                  <a:lnTo>
                    <a:pt x="1380889" y="83594"/>
                  </a:lnTo>
                  <a:cubicBezTo>
                    <a:pt x="1380889" y="79104"/>
                    <a:pt x="1378814" y="76686"/>
                    <a:pt x="1374318" y="75304"/>
                  </a:cubicBezTo>
                  <a:lnTo>
                    <a:pt x="1365326" y="73577"/>
                  </a:lnTo>
                  <a:cubicBezTo>
                    <a:pt x="1364635" y="71849"/>
                    <a:pt x="1364981" y="66668"/>
                    <a:pt x="1366018" y="65632"/>
                  </a:cubicBezTo>
                  <a:cubicBezTo>
                    <a:pt x="1368785" y="65632"/>
                    <a:pt x="1376393" y="66323"/>
                    <a:pt x="1390918" y="66323"/>
                  </a:cubicBezTo>
                  <a:cubicBezTo>
                    <a:pt x="1406134" y="66323"/>
                    <a:pt x="1415471" y="65632"/>
                    <a:pt x="1417892" y="65632"/>
                  </a:cubicBezTo>
                  <a:cubicBezTo>
                    <a:pt x="1418930" y="66668"/>
                    <a:pt x="1418930" y="72540"/>
                    <a:pt x="1418238" y="73577"/>
                  </a:cubicBezTo>
                  <a:lnTo>
                    <a:pt x="1408555" y="75304"/>
                  </a:lnTo>
                  <a:cubicBezTo>
                    <a:pt x="1404405" y="76340"/>
                    <a:pt x="1402676" y="78758"/>
                    <a:pt x="1402330" y="82903"/>
                  </a:cubicBezTo>
                  <a:lnTo>
                    <a:pt x="1402330" y="117446"/>
                  </a:lnTo>
                  <a:cubicBezTo>
                    <a:pt x="1413396" y="117101"/>
                    <a:pt x="1418584" y="115374"/>
                    <a:pt x="1422042" y="111574"/>
                  </a:cubicBezTo>
                  <a:cubicBezTo>
                    <a:pt x="1425846" y="107774"/>
                    <a:pt x="1430342" y="99138"/>
                    <a:pt x="1433454" y="92575"/>
                  </a:cubicBezTo>
                  <a:cubicBezTo>
                    <a:pt x="1446250" y="64941"/>
                    <a:pt x="1455241" y="62868"/>
                    <a:pt x="1462504" y="62868"/>
                  </a:cubicBezTo>
                  <a:cubicBezTo>
                    <a:pt x="1466999" y="62868"/>
                    <a:pt x="1470458" y="64250"/>
                    <a:pt x="1472879" y="67359"/>
                  </a:cubicBezTo>
                  <a:cubicBezTo>
                    <a:pt x="1473224" y="69777"/>
                    <a:pt x="1470804" y="82212"/>
                    <a:pt x="1469420" y="86012"/>
                  </a:cubicBezTo>
                  <a:cubicBezTo>
                    <a:pt x="1469420" y="87048"/>
                    <a:pt x="1468383" y="87394"/>
                    <a:pt x="1467691" y="87048"/>
                  </a:cubicBezTo>
                  <a:cubicBezTo>
                    <a:pt x="1463541" y="85321"/>
                    <a:pt x="1458008" y="83594"/>
                    <a:pt x="1455587" y="83594"/>
                  </a:cubicBezTo>
                  <a:cubicBezTo>
                    <a:pt x="1451091" y="83594"/>
                    <a:pt x="1446942" y="85667"/>
                    <a:pt x="1441062" y="97757"/>
                  </a:cubicBezTo>
                  <a:cubicBezTo>
                    <a:pt x="1437657" y="105315"/>
                    <a:pt x="1433108" y="112306"/>
                    <a:pt x="1427575" y="118483"/>
                  </a:cubicBezTo>
                  <a:cubicBezTo>
                    <a:pt x="1431725" y="120210"/>
                    <a:pt x="1435875" y="124355"/>
                    <a:pt x="1437950" y="127464"/>
                  </a:cubicBezTo>
                  <a:lnTo>
                    <a:pt x="1460775" y="159589"/>
                  </a:lnTo>
                  <a:cubicBezTo>
                    <a:pt x="1467691" y="168225"/>
                    <a:pt x="1471495" y="169261"/>
                    <a:pt x="1485328" y="169952"/>
                  </a:cubicBezTo>
                  <a:cubicBezTo>
                    <a:pt x="1486366" y="171679"/>
                    <a:pt x="1485674" y="176860"/>
                    <a:pt x="1484982" y="177897"/>
                  </a:cubicBezTo>
                  <a:cubicBezTo>
                    <a:pt x="1481524" y="178587"/>
                    <a:pt x="1471149" y="179278"/>
                    <a:pt x="1460775" y="179278"/>
                  </a:cubicBezTo>
                  <a:cubicBezTo>
                    <a:pt x="1452821" y="179278"/>
                    <a:pt x="1447633" y="177897"/>
                    <a:pt x="1442446" y="170988"/>
                  </a:cubicBezTo>
                  <a:cubicBezTo>
                    <a:pt x="1434492" y="160625"/>
                    <a:pt x="1428958" y="151989"/>
                    <a:pt x="1419621" y="137481"/>
                  </a:cubicBezTo>
                  <a:cubicBezTo>
                    <a:pt x="1415125" y="129536"/>
                    <a:pt x="1410284" y="124700"/>
                    <a:pt x="1402330" y="124700"/>
                  </a:cubicBezTo>
                  <a:cubicBezTo>
                    <a:pt x="1402330" y="135409"/>
                    <a:pt x="1402330" y="152335"/>
                    <a:pt x="1403021" y="160625"/>
                  </a:cubicBezTo>
                  <a:cubicBezTo>
                    <a:pt x="1403021" y="165116"/>
                    <a:pt x="1405096" y="167534"/>
                    <a:pt x="1409938" y="168915"/>
                  </a:cubicBezTo>
                  <a:lnTo>
                    <a:pt x="1419621" y="170297"/>
                  </a:lnTo>
                  <a:cubicBezTo>
                    <a:pt x="1420313" y="172370"/>
                    <a:pt x="1419621" y="177206"/>
                    <a:pt x="1418584" y="178587"/>
                  </a:cubicBezTo>
                  <a:lnTo>
                    <a:pt x="1394030" y="177897"/>
                  </a:lnTo>
                  <a:lnTo>
                    <a:pt x="1364981" y="178587"/>
                  </a:lnTo>
                  <a:cubicBezTo>
                    <a:pt x="1363597" y="177551"/>
                    <a:pt x="1363597" y="171679"/>
                    <a:pt x="1364289" y="170297"/>
                  </a:cubicBezTo>
                  <a:cubicBezTo>
                    <a:pt x="1367747" y="170297"/>
                    <a:pt x="1371205" y="169606"/>
                    <a:pt x="1374664" y="168915"/>
                  </a:cubicBezTo>
                  <a:close/>
                  <a:moveTo>
                    <a:pt x="1500890" y="168570"/>
                  </a:moveTo>
                  <a:cubicBezTo>
                    <a:pt x="1506770" y="166497"/>
                    <a:pt x="1507461" y="164079"/>
                    <a:pt x="1507461" y="155098"/>
                  </a:cubicBezTo>
                  <a:lnTo>
                    <a:pt x="1507461" y="116410"/>
                  </a:lnTo>
                  <a:lnTo>
                    <a:pt x="1507115" y="83594"/>
                  </a:lnTo>
                  <a:cubicBezTo>
                    <a:pt x="1507115" y="78758"/>
                    <a:pt x="1504695" y="76686"/>
                    <a:pt x="1500545" y="75304"/>
                  </a:cubicBezTo>
                  <a:lnTo>
                    <a:pt x="1491207" y="73577"/>
                  </a:lnTo>
                  <a:cubicBezTo>
                    <a:pt x="1490862" y="71849"/>
                    <a:pt x="1491207" y="66668"/>
                    <a:pt x="1492245" y="65632"/>
                  </a:cubicBezTo>
                  <a:cubicBezTo>
                    <a:pt x="1495012" y="65632"/>
                    <a:pt x="1502620" y="66323"/>
                    <a:pt x="1516799" y="66323"/>
                  </a:cubicBezTo>
                  <a:cubicBezTo>
                    <a:pt x="1532015" y="66323"/>
                    <a:pt x="1541698" y="65632"/>
                    <a:pt x="1544119" y="65632"/>
                  </a:cubicBezTo>
                  <a:cubicBezTo>
                    <a:pt x="1545156" y="66668"/>
                    <a:pt x="1545156" y="72540"/>
                    <a:pt x="1544465" y="73577"/>
                  </a:cubicBezTo>
                  <a:lnTo>
                    <a:pt x="1534782" y="75304"/>
                  </a:lnTo>
                  <a:cubicBezTo>
                    <a:pt x="1530632" y="76340"/>
                    <a:pt x="1528903" y="78758"/>
                    <a:pt x="1528557" y="83940"/>
                  </a:cubicBezTo>
                  <a:lnTo>
                    <a:pt x="1528557" y="137827"/>
                  </a:lnTo>
                  <a:cubicBezTo>
                    <a:pt x="1528557" y="138518"/>
                    <a:pt x="1528903" y="139554"/>
                    <a:pt x="1529594" y="138863"/>
                  </a:cubicBezTo>
                  <a:cubicBezTo>
                    <a:pt x="1537548" y="131954"/>
                    <a:pt x="1570402" y="97411"/>
                    <a:pt x="1578010" y="87394"/>
                  </a:cubicBezTo>
                  <a:cubicBezTo>
                    <a:pt x="1579047" y="86358"/>
                    <a:pt x="1579393" y="85321"/>
                    <a:pt x="1579393" y="83594"/>
                  </a:cubicBezTo>
                  <a:cubicBezTo>
                    <a:pt x="1579393" y="78758"/>
                    <a:pt x="1578701" y="76686"/>
                    <a:pt x="1574206" y="75304"/>
                  </a:cubicBezTo>
                  <a:lnTo>
                    <a:pt x="1565560" y="73577"/>
                  </a:lnTo>
                  <a:cubicBezTo>
                    <a:pt x="1565214" y="72195"/>
                    <a:pt x="1565560" y="66668"/>
                    <a:pt x="1566943" y="65632"/>
                  </a:cubicBezTo>
                  <a:lnTo>
                    <a:pt x="1590805" y="66323"/>
                  </a:lnTo>
                  <a:lnTo>
                    <a:pt x="1617088" y="65632"/>
                  </a:lnTo>
                  <a:cubicBezTo>
                    <a:pt x="1617434" y="67013"/>
                    <a:pt x="1617780" y="71849"/>
                    <a:pt x="1617088" y="73231"/>
                  </a:cubicBezTo>
                  <a:lnTo>
                    <a:pt x="1606022" y="75995"/>
                  </a:lnTo>
                  <a:cubicBezTo>
                    <a:pt x="1602564" y="77376"/>
                    <a:pt x="1601180" y="80831"/>
                    <a:pt x="1601180" y="83594"/>
                  </a:cubicBezTo>
                  <a:cubicBezTo>
                    <a:pt x="1600489" y="100866"/>
                    <a:pt x="1601180" y="146462"/>
                    <a:pt x="1601872" y="159243"/>
                  </a:cubicBezTo>
                  <a:cubicBezTo>
                    <a:pt x="1601872" y="163734"/>
                    <a:pt x="1603601" y="166152"/>
                    <a:pt x="1607405" y="167534"/>
                  </a:cubicBezTo>
                  <a:cubicBezTo>
                    <a:pt x="1611555" y="168915"/>
                    <a:pt x="1616397" y="169952"/>
                    <a:pt x="1620547" y="170297"/>
                  </a:cubicBezTo>
                  <a:cubicBezTo>
                    <a:pt x="1621584" y="170988"/>
                    <a:pt x="1620547" y="177897"/>
                    <a:pt x="1619509" y="178587"/>
                  </a:cubicBezTo>
                  <a:lnTo>
                    <a:pt x="1590460" y="177897"/>
                  </a:lnTo>
                  <a:lnTo>
                    <a:pt x="1568327" y="178587"/>
                  </a:lnTo>
                  <a:cubicBezTo>
                    <a:pt x="1567289" y="177897"/>
                    <a:pt x="1567289" y="172370"/>
                    <a:pt x="1567635" y="171679"/>
                  </a:cubicBezTo>
                  <a:cubicBezTo>
                    <a:pt x="1578701" y="168225"/>
                    <a:pt x="1580431" y="166152"/>
                    <a:pt x="1580431" y="161661"/>
                  </a:cubicBezTo>
                  <a:lnTo>
                    <a:pt x="1580431" y="101902"/>
                  </a:lnTo>
                  <a:cubicBezTo>
                    <a:pt x="1580431" y="100866"/>
                    <a:pt x="1579393" y="100520"/>
                    <a:pt x="1579047" y="100866"/>
                  </a:cubicBezTo>
                  <a:cubicBezTo>
                    <a:pt x="1571439" y="109847"/>
                    <a:pt x="1538586" y="143699"/>
                    <a:pt x="1530286" y="152680"/>
                  </a:cubicBezTo>
                  <a:cubicBezTo>
                    <a:pt x="1528903" y="153716"/>
                    <a:pt x="1528903" y="155098"/>
                    <a:pt x="1528903" y="157516"/>
                  </a:cubicBezTo>
                  <a:cubicBezTo>
                    <a:pt x="1528903" y="165807"/>
                    <a:pt x="1530632" y="167188"/>
                    <a:pt x="1535819" y="168570"/>
                  </a:cubicBezTo>
                  <a:lnTo>
                    <a:pt x="1546194" y="170643"/>
                  </a:lnTo>
                  <a:cubicBezTo>
                    <a:pt x="1546540" y="171333"/>
                    <a:pt x="1545848" y="177551"/>
                    <a:pt x="1544810" y="178587"/>
                  </a:cubicBezTo>
                  <a:lnTo>
                    <a:pt x="1517144" y="177897"/>
                  </a:lnTo>
                  <a:lnTo>
                    <a:pt x="1490862" y="178587"/>
                  </a:lnTo>
                  <a:cubicBezTo>
                    <a:pt x="1489824" y="177897"/>
                    <a:pt x="1489824" y="171333"/>
                    <a:pt x="1490862" y="170297"/>
                  </a:cubicBezTo>
                  <a:cubicBezTo>
                    <a:pt x="1494320" y="170297"/>
                    <a:pt x="1498816" y="169261"/>
                    <a:pt x="1501236" y="168570"/>
                  </a:cubicBezTo>
                  <a:close/>
                  <a:moveTo>
                    <a:pt x="1673804" y="13472"/>
                  </a:moveTo>
                  <a:cubicBezTo>
                    <a:pt x="1677262" y="25907"/>
                    <a:pt x="1684870" y="31780"/>
                    <a:pt x="1698358" y="31780"/>
                  </a:cubicBezTo>
                  <a:cubicBezTo>
                    <a:pt x="1707003" y="31780"/>
                    <a:pt x="1716341" y="29016"/>
                    <a:pt x="1723603" y="17962"/>
                  </a:cubicBezTo>
                  <a:cubicBezTo>
                    <a:pt x="1725607" y="15958"/>
                    <a:pt x="1727948" y="14321"/>
                    <a:pt x="1730519" y="13126"/>
                  </a:cubicBezTo>
                  <a:cubicBezTo>
                    <a:pt x="1731557" y="13126"/>
                    <a:pt x="1732594" y="14163"/>
                    <a:pt x="1732594" y="14854"/>
                  </a:cubicBezTo>
                  <a:cubicBezTo>
                    <a:pt x="1727942" y="33520"/>
                    <a:pt x="1711044" y="46537"/>
                    <a:pt x="1691787" y="46288"/>
                  </a:cubicBezTo>
                  <a:cubicBezTo>
                    <a:pt x="1676916" y="46288"/>
                    <a:pt x="1662046" y="37997"/>
                    <a:pt x="1662046" y="24871"/>
                  </a:cubicBezTo>
                  <a:cubicBezTo>
                    <a:pt x="1662046" y="21417"/>
                    <a:pt x="1666196" y="15890"/>
                    <a:pt x="1670346" y="12781"/>
                  </a:cubicBezTo>
                  <a:cubicBezTo>
                    <a:pt x="1671037" y="12781"/>
                    <a:pt x="1673804" y="12781"/>
                    <a:pt x="1673804" y="13472"/>
                  </a:cubicBezTo>
                  <a:close/>
                  <a:moveTo>
                    <a:pt x="1641642" y="168570"/>
                  </a:moveTo>
                  <a:cubicBezTo>
                    <a:pt x="1647521" y="166497"/>
                    <a:pt x="1647867" y="164079"/>
                    <a:pt x="1647867" y="155098"/>
                  </a:cubicBezTo>
                  <a:lnTo>
                    <a:pt x="1648213" y="116410"/>
                  </a:lnTo>
                  <a:cubicBezTo>
                    <a:pt x="1648213" y="105011"/>
                    <a:pt x="1648213" y="93957"/>
                    <a:pt x="1647521" y="83594"/>
                  </a:cubicBezTo>
                  <a:cubicBezTo>
                    <a:pt x="1647521" y="78758"/>
                    <a:pt x="1645446" y="76686"/>
                    <a:pt x="1641296" y="75304"/>
                  </a:cubicBezTo>
                  <a:lnTo>
                    <a:pt x="1631959" y="73577"/>
                  </a:lnTo>
                  <a:cubicBezTo>
                    <a:pt x="1631267" y="71849"/>
                    <a:pt x="1631613" y="66668"/>
                    <a:pt x="1632651" y="65632"/>
                  </a:cubicBezTo>
                  <a:cubicBezTo>
                    <a:pt x="1635417" y="65632"/>
                    <a:pt x="1643025" y="66323"/>
                    <a:pt x="1657550" y="66323"/>
                  </a:cubicBezTo>
                  <a:cubicBezTo>
                    <a:pt x="1672766" y="66323"/>
                    <a:pt x="1682449" y="65632"/>
                    <a:pt x="1684525" y="65632"/>
                  </a:cubicBezTo>
                  <a:cubicBezTo>
                    <a:pt x="1685562" y="66668"/>
                    <a:pt x="1685562" y="72540"/>
                    <a:pt x="1685216" y="73577"/>
                  </a:cubicBezTo>
                  <a:lnTo>
                    <a:pt x="1675187" y="75304"/>
                  </a:lnTo>
                  <a:cubicBezTo>
                    <a:pt x="1671383" y="76340"/>
                    <a:pt x="1669308" y="78758"/>
                    <a:pt x="1668962" y="83940"/>
                  </a:cubicBezTo>
                  <a:lnTo>
                    <a:pt x="1668962" y="137827"/>
                  </a:lnTo>
                  <a:cubicBezTo>
                    <a:pt x="1668962" y="138518"/>
                    <a:pt x="1669654" y="139554"/>
                    <a:pt x="1670346" y="138863"/>
                  </a:cubicBezTo>
                  <a:cubicBezTo>
                    <a:pt x="1677954" y="131954"/>
                    <a:pt x="1711153" y="97411"/>
                    <a:pt x="1718761" y="87394"/>
                  </a:cubicBezTo>
                  <a:cubicBezTo>
                    <a:pt x="1719453" y="86358"/>
                    <a:pt x="1720145" y="85321"/>
                    <a:pt x="1720145" y="83594"/>
                  </a:cubicBezTo>
                  <a:cubicBezTo>
                    <a:pt x="1720145" y="78758"/>
                    <a:pt x="1719107" y="76686"/>
                    <a:pt x="1714612" y="75304"/>
                  </a:cubicBezTo>
                  <a:lnTo>
                    <a:pt x="1706312" y="73577"/>
                  </a:lnTo>
                  <a:cubicBezTo>
                    <a:pt x="1705620" y="72195"/>
                    <a:pt x="1706312" y="66668"/>
                    <a:pt x="1707349" y="65632"/>
                  </a:cubicBezTo>
                  <a:lnTo>
                    <a:pt x="1731557" y="66323"/>
                  </a:lnTo>
                  <a:lnTo>
                    <a:pt x="1757494" y="65632"/>
                  </a:lnTo>
                  <a:cubicBezTo>
                    <a:pt x="1758186" y="67013"/>
                    <a:pt x="1758186" y="71849"/>
                    <a:pt x="1757494" y="73231"/>
                  </a:cubicBezTo>
                  <a:lnTo>
                    <a:pt x="1746427" y="75995"/>
                  </a:lnTo>
                  <a:cubicBezTo>
                    <a:pt x="1742969" y="77376"/>
                    <a:pt x="1741586" y="80831"/>
                    <a:pt x="1741586" y="83594"/>
                  </a:cubicBezTo>
                  <a:cubicBezTo>
                    <a:pt x="1741240" y="100866"/>
                    <a:pt x="1741586" y="146462"/>
                    <a:pt x="1742278" y="159243"/>
                  </a:cubicBezTo>
                  <a:cubicBezTo>
                    <a:pt x="1742278" y="163734"/>
                    <a:pt x="1744353" y="166152"/>
                    <a:pt x="1747811" y="167534"/>
                  </a:cubicBezTo>
                  <a:cubicBezTo>
                    <a:pt x="1752307" y="168915"/>
                    <a:pt x="1756802" y="169952"/>
                    <a:pt x="1761298" y="170297"/>
                  </a:cubicBezTo>
                  <a:cubicBezTo>
                    <a:pt x="1761990" y="170988"/>
                    <a:pt x="1760952" y="177897"/>
                    <a:pt x="1759915" y="178587"/>
                  </a:cubicBezTo>
                  <a:lnTo>
                    <a:pt x="1730865" y="177897"/>
                  </a:lnTo>
                  <a:lnTo>
                    <a:pt x="1708732" y="178587"/>
                  </a:lnTo>
                  <a:cubicBezTo>
                    <a:pt x="1708041" y="177897"/>
                    <a:pt x="1708041" y="172370"/>
                    <a:pt x="1708386" y="171679"/>
                  </a:cubicBezTo>
                  <a:cubicBezTo>
                    <a:pt x="1719107" y="168225"/>
                    <a:pt x="1720836" y="166152"/>
                    <a:pt x="1720836" y="161661"/>
                  </a:cubicBezTo>
                  <a:lnTo>
                    <a:pt x="1720836" y="101902"/>
                  </a:lnTo>
                  <a:cubicBezTo>
                    <a:pt x="1720836" y="100866"/>
                    <a:pt x="1720145" y="100520"/>
                    <a:pt x="1719453" y="100866"/>
                  </a:cubicBezTo>
                  <a:cubicBezTo>
                    <a:pt x="1711845" y="109847"/>
                    <a:pt x="1679337" y="143699"/>
                    <a:pt x="1671037" y="152680"/>
                  </a:cubicBezTo>
                  <a:cubicBezTo>
                    <a:pt x="1669654" y="153716"/>
                    <a:pt x="1669308" y="155098"/>
                    <a:pt x="1669308" y="157516"/>
                  </a:cubicBezTo>
                  <a:cubicBezTo>
                    <a:pt x="1669308" y="165807"/>
                    <a:pt x="1671037" y="167188"/>
                    <a:pt x="1676225" y="168570"/>
                  </a:cubicBezTo>
                  <a:lnTo>
                    <a:pt x="1686599" y="170643"/>
                  </a:lnTo>
                  <a:cubicBezTo>
                    <a:pt x="1686945" y="171333"/>
                    <a:pt x="1686254" y="177551"/>
                    <a:pt x="1685562" y="178587"/>
                  </a:cubicBezTo>
                  <a:lnTo>
                    <a:pt x="1657550" y="177897"/>
                  </a:lnTo>
                  <a:lnTo>
                    <a:pt x="1631267" y="178587"/>
                  </a:lnTo>
                  <a:cubicBezTo>
                    <a:pt x="1630575" y="177897"/>
                    <a:pt x="1630575" y="171333"/>
                    <a:pt x="1631267" y="170297"/>
                  </a:cubicBezTo>
                  <a:cubicBezTo>
                    <a:pt x="1634725" y="170297"/>
                    <a:pt x="1639567" y="169261"/>
                    <a:pt x="1641642" y="168570"/>
                  </a:cubicBezTo>
                  <a:close/>
                  <a:moveTo>
                    <a:pt x="80580" y="420043"/>
                  </a:moveTo>
                  <a:cubicBezTo>
                    <a:pt x="80580" y="420734"/>
                    <a:pt x="81272" y="421770"/>
                    <a:pt x="81963" y="421770"/>
                  </a:cubicBezTo>
                  <a:cubicBezTo>
                    <a:pt x="91992" y="421425"/>
                    <a:pt x="116892" y="415553"/>
                    <a:pt x="116892" y="375828"/>
                  </a:cubicBezTo>
                  <a:cubicBezTo>
                    <a:pt x="116892" y="350957"/>
                    <a:pt x="105134" y="329195"/>
                    <a:pt x="81963" y="324704"/>
                  </a:cubicBezTo>
                  <a:cubicBezTo>
                    <a:pt x="81272" y="324704"/>
                    <a:pt x="80580" y="324704"/>
                    <a:pt x="80580" y="326086"/>
                  </a:cubicBezTo>
                  <a:close/>
                  <a:moveTo>
                    <a:pt x="59830" y="326086"/>
                  </a:moveTo>
                  <a:cubicBezTo>
                    <a:pt x="59830" y="325395"/>
                    <a:pt x="58793" y="324014"/>
                    <a:pt x="58447" y="324014"/>
                  </a:cubicBezTo>
                  <a:cubicBezTo>
                    <a:pt x="42539" y="324014"/>
                    <a:pt x="23864" y="334376"/>
                    <a:pt x="23864" y="365465"/>
                  </a:cubicBezTo>
                  <a:cubicBezTo>
                    <a:pt x="23864" y="398972"/>
                    <a:pt x="43231" y="415553"/>
                    <a:pt x="59484" y="420043"/>
                  </a:cubicBezTo>
                  <a:lnTo>
                    <a:pt x="59830" y="326086"/>
                  </a:lnTo>
                  <a:close/>
                  <a:moveTo>
                    <a:pt x="50147" y="486711"/>
                  </a:moveTo>
                  <a:cubicBezTo>
                    <a:pt x="56026" y="484639"/>
                    <a:pt x="57755" y="482221"/>
                    <a:pt x="58793" y="474967"/>
                  </a:cubicBezTo>
                  <a:lnTo>
                    <a:pt x="59484" y="432133"/>
                  </a:lnTo>
                  <a:cubicBezTo>
                    <a:pt x="29743" y="430406"/>
                    <a:pt x="2" y="413135"/>
                    <a:pt x="2" y="369956"/>
                  </a:cubicBezTo>
                  <a:cubicBezTo>
                    <a:pt x="-344" y="329540"/>
                    <a:pt x="39426" y="317105"/>
                    <a:pt x="58447" y="313996"/>
                  </a:cubicBezTo>
                  <a:lnTo>
                    <a:pt x="59484" y="311924"/>
                  </a:lnTo>
                  <a:cubicBezTo>
                    <a:pt x="59484" y="295688"/>
                    <a:pt x="59484" y="281526"/>
                    <a:pt x="58793" y="277380"/>
                  </a:cubicBezTo>
                  <a:cubicBezTo>
                    <a:pt x="58447" y="273926"/>
                    <a:pt x="57409" y="271163"/>
                    <a:pt x="42885" y="268745"/>
                  </a:cubicBezTo>
                  <a:cubicBezTo>
                    <a:pt x="42193" y="267363"/>
                    <a:pt x="42193" y="261836"/>
                    <a:pt x="42885" y="261836"/>
                  </a:cubicBezTo>
                  <a:cubicBezTo>
                    <a:pt x="55833" y="260685"/>
                    <a:pt x="68601" y="258018"/>
                    <a:pt x="80926" y="253891"/>
                  </a:cubicBezTo>
                  <a:cubicBezTo>
                    <a:pt x="81617" y="254237"/>
                    <a:pt x="81963" y="255273"/>
                    <a:pt x="81963" y="255964"/>
                  </a:cubicBezTo>
                  <a:cubicBezTo>
                    <a:pt x="80926" y="261145"/>
                    <a:pt x="80580" y="283253"/>
                    <a:pt x="80234" y="315723"/>
                  </a:cubicBezTo>
                  <a:cubicBezTo>
                    <a:pt x="83692" y="314687"/>
                    <a:pt x="88534" y="314342"/>
                    <a:pt x="92338" y="314342"/>
                  </a:cubicBezTo>
                  <a:cubicBezTo>
                    <a:pt x="116892" y="317796"/>
                    <a:pt x="140754" y="335067"/>
                    <a:pt x="140754" y="370301"/>
                  </a:cubicBezTo>
                  <a:cubicBezTo>
                    <a:pt x="140754" y="392754"/>
                    <a:pt x="129341" y="410026"/>
                    <a:pt x="116200" y="418661"/>
                  </a:cubicBezTo>
                  <a:cubicBezTo>
                    <a:pt x="105826" y="426219"/>
                    <a:pt x="93677" y="430978"/>
                    <a:pt x="80926" y="432479"/>
                  </a:cubicBezTo>
                  <a:cubicBezTo>
                    <a:pt x="80234" y="432479"/>
                    <a:pt x="79888" y="433170"/>
                    <a:pt x="79888" y="433860"/>
                  </a:cubicBezTo>
                  <a:lnTo>
                    <a:pt x="79888" y="471858"/>
                  </a:lnTo>
                  <a:cubicBezTo>
                    <a:pt x="80234" y="480839"/>
                    <a:pt x="82655" y="482911"/>
                    <a:pt x="90955" y="484639"/>
                  </a:cubicBezTo>
                  <a:lnTo>
                    <a:pt x="104096" y="486366"/>
                  </a:lnTo>
                  <a:cubicBezTo>
                    <a:pt x="104788" y="487057"/>
                    <a:pt x="104096" y="494656"/>
                    <a:pt x="103059" y="495002"/>
                  </a:cubicBezTo>
                  <a:lnTo>
                    <a:pt x="80580" y="495002"/>
                  </a:lnTo>
                  <a:cubicBezTo>
                    <a:pt x="64326" y="495002"/>
                    <a:pt x="43231" y="497420"/>
                    <a:pt x="39081" y="497765"/>
                  </a:cubicBezTo>
                  <a:cubicBezTo>
                    <a:pt x="38043" y="497074"/>
                    <a:pt x="37697" y="490166"/>
                    <a:pt x="38735" y="489475"/>
                  </a:cubicBezTo>
                  <a:lnTo>
                    <a:pt x="49801" y="486711"/>
                  </a:lnTo>
                  <a:close/>
                  <a:moveTo>
                    <a:pt x="219602" y="373410"/>
                  </a:moveTo>
                  <a:cubicBezTo>
                    <a:pt x="209227" y="376864"/>
                    <a:pt x="191244" y="382737"/>
                    <a:pt x="186057" y="386536"/>
                  </a:cubicBezTo>
                  <a:cubicBezTo>
                    <a:pt x="185020" y="386882"/>
                    <a:pt x="183290" y="392409"/>
                    <a:pt x="183290" y="395518"/>
                  </a:cubicBezTo>
                  <a:cubicBezTo>
                    <a:pt x="183290" y="406571"/>
                    <a:pt x="190899" y="414516"/>
                    <a:pt x="203003" y="414516"/>
                  </a:cubicBezTo>
                  <a:cubicBezTo>
                    <a:pt x="206461" y="414516"/>
                    <a:pt x="212686" y="413135"/>
                    <a:pt x="217181" y="410026"/>
                  </a:cubicBezTo>
                  <a:cubicBezTo>
                    <a:pt x="219256" y="408989"/>
                    <a:pt x="220294" y="406571"/>
                    <a:pt x="220640" y="403463"/>
                  </a:cubicBezTo>
                  <a:lnTo>
                    <a:pt x="220986" y="374792"/>
                  </a:lnTo>
                  <a:cubicBezTo>
                    <a:pt x="220986" y="374446"/>
                    <a:pt x="220294" y="373065"/>
                    <a:pt x="219602" y="373410"/>
                  </a:cubicBezTo>
                  <a:close/>
                  <a:moveTo>
                    <a:pt x="217181" y="338176"/>
                  </a:moveTo>
                  <a:cubicBezTo>
                    <a:pt x="212340" y="331268"/>
                    <a:pt x="204040" y="327468"/>
                    <a:pt x="195740" y="327468"/>
                  </a:cubicBezTo>
                  <a:cubicBezTo>
                    <a:pt x="189515" y="327468"/>
                    <a:pt x="185711" y="329195"/>
                    <a:pt x="184328" y="330231"/>
                  </a:cubicBezTo>
                  <a:cubicBezTo>
                    <a:pt x="181215" y="332304"/>
                    <a:pt x="176374" y="341285"/>
                    <a:pt x="172570" y="350612"/>
                  </a:cubicBezTo>
                  <a:cubicBezTo>
                    <a:pt x="171532" y="351648"/>
                    <a:pt x="163924" y="347157"/>
                    <a:pt x="164270" y="344739"/>
                  </a:cubicBezTo>
                  <a:cubicBezTo>
                    <a:pt x="164962" y="340940"/>
                    <a:pt x="169112" y="329886"/>
                    <a:pt x="171187" y="328159"/>
                  </a:cubicBezTo>
                  <a:cubicBezTo>
                    <a:pt x="182945" y="319868"/>
                    <a:pt x="200582" y="312614"/>
                    <a:pt x="207844" y="312614"/>
                  </a:cubicBezTo>
                  <a:cubicBezTo>
                    <a:pt x="220294" y="312614"/>
                    <a:pt x="229285" y="318487"/>
                    <a:pt x="235510" y="327813"/>
                  </a:cubicBezTo>
                  <a:cubicBezTo>
                    <a:pt x="240352" y="335413"/>
                    <a:pt x="242427" y="345085"/>
                    <a:pt x="242427" y="355448"/>
                  </a:cubicBezTo>
                  <a:cubicBezTo>
                    <a:pt x="242427" y="369956"/>
                    <a:pt x="241044" y="391718"/>
                    <a:pt x="241044" y="403117"/>
                  </a:cubicBezTo>
                  <a:cubicBezTo>
                    <a:pt x="241044" y="408989"/>
                    <a:pt x="243118" y="414171"/>
                    <a:pt x="251418" y="414171"/>
                  </a:cubicBezTo>
                  <a:cubicBezTo>
                    <a:pt x="256260" y="414171"/>
                    <a:pt x="258335" y="414171"/>
                    <a:pt x="261793" y="412789"/>
                  </a:cubicBezTo>
                  <a:cubicBezTo>
                    <a:pt x="261793" y="414171"/>
                    <a:pt x="261101" y="420389"/>
                    <a:pt x="260410" y="421425"/>
                  </a:cubicBezTo>
                  <a:cubicBezTo>
                    <a:pt x="254273" y="427586"/>
                    <a:pt x="245940" y="431065"/>
                    <a:pt x="237239" y="431097"/>
                  </a:cubicBezTo>
                  <a:cubicBezTo>
                    <a:pt x="229285" y="431097"/>
                    <a:pt x="224790" y="427988"/>
                    <a:pt x="223061" y="424188"/>
                  </a:cubicBezTo>
                  <a:cubicBezTo>
                    <a:pt x="221677" y="422116"/>
                    <a:pt x="221331" y="419007"/>
                    <a:pt x="220640" y="416934"/>
                  </a:cubicBezTo>
                  <a:cubicBezTo>
                    <a:pt x="220640" y="416589"/>
                    <a:pt x="219948" y="416243"/>
                    <a:pt x="219602" y="416589"/>
                  </a:cubicBezTo>
                  <a:cubicBezTo>
                    <a:pt x="209700" y="423961"/>
                    <a:pt x="198215" y="428928"/>
                    <a:pt x="186057" y="431097"/>
                  </a:cubicBezTo>
                  <a:cubicBezTo>
                    <a:pt x="180870" y="431097"/>
                    <a:pt x="174991" y="428333"/>
                    <a:pt x="170495" y="424188"/>
                  </a:cubicBezTo>
                  <a:cubicBezTo>
                    <a:pt x="164405" y="417340"/>
                    <a:pt x="161077" y="408477"/>
                    <a:pt x="161158" y="399317"/>
                  </a:cubicBezTo>
                  <a:cubicBezTo>
                    <a:pt x="161158" y="394136"/>
                    <a:pt x="164616" y="385500"/>
                    <a:pt x="165999" y="383428"/>
                  </a:cubicBezTo>
                  <a:cubicBezTo>
                    <a:pt x="175336" y="378246"/>
                    <a:pt x="208536" y="370301"/>
                    <a:pt x="219256" y="365120"/>
                  </a:cubicBezTo>
                  <a:cubicBezTo>
                    <a:pt x="219948" y="364774"/>
                    <a:pt x="220986" y="363047"/>
                    <a:pt x="220986" y="362356"/>
                  </a:cubicBezTo>
                  <a:cubicBezTo>
                    <a:pt x="221677" y="359593"/>
                    <a:pt x="220986" y="356484"/>
                    <a:pt x="220986" y="354757"/>
                  </a:cubicBezTo>
                  <a:cubicBezTo>
                    <a:pt x="220986" y="348885"/>
                    <a:pt x="220294" y="343012"/>
                    <a:pt x="217181" y="338176"/>
                  </a:cubicBezTo>
                  <a:close/>
                  <a:moveTo>
                    <a:pt x="279776" y="418661"/>
                  </a:moveTo>
                  <a:cubicBezTo>
                    <a:pt x="283926" y="417971"/>
                    <a:pt x="285655" y="415898"/>
                    <a:pt x="286001" y="411753"/>
                  </a:cubicBezTo>
                  <a:cubicBezTo>
                    <a:pt x="286693" y="407608"/>
                    <a:pt x="286693" y="385155"/>
                    <a:pt x="286693" y="369265"/>
                  </a:cubicBezTo>
                  <a:lnTo>
                    <a:pt x="286001" y="333686"/>
                  </a:lnTo>
                  <a:cubicBezTo>
                    <a:pt x="286001" y="329195"/>
                    <a:pt x="283926" y="326777"/>
                    <a:pt x="279430" y="325395"/>
                  </a:cubicBezTo>
                  <a:lnTo>
                    <a:pt x="270439" y="323668"/>
                  </a:lnTo>
                  <a:cubicBezTo>
                    <a:pt x="269747" y="321596"/>
                    <a:pt x="270093" y="316760"/>
                    <a:pt x="271130" y="315723"/>
                  </a:cubicBezTo>
                  <a:cubicBezTo>
                    <a:pt x="273897" y="315723"/>
                    <a:pt x="281505" y="316414"/>
                    <a:pt x="296030" y="316414"/>
                  </a:cubicBezTo>
                  <a:cubicBezTo>
                    <a:pt x="311246" y="316414"/>
                    <a:pt x="320584" y="315723"/>
                    <a:pt x="323004" y="315723"/>
                  </a:cubicBezTo>
                  <a:cubicBezTo>
                    <a:pt x="324042" y="316760"/>
                    <a:pt x="324042" y="322632"/>
                    <a:pt x="323350" y="323668"/>
                  </a:cubicBezTo>
                  <a:lnTo>
                    <a:pt x="313667" y="325395"/>
                  </a:lnTo>
                  <a:cubicBezTo>
                    <a:pt x="309863" y="326086"/>
                    <a:pt x="307788" y="328504"/>
                    <a:pt x="307442" y="332995"/>
                  </a:cubicBezTo>
                  <a:lnTo>
                    <a:pt x="307442" y="367538"/>
                  </a:lnTo>
                  <a:cubicBezTo>
                    <a:pt x="318509" y="367192"/>
                    <a:pt x="323696" y="365465"/>
                    <a:pt x="327154" y="361665"/>
                  </a:cubicBezTo>
                  <a:cubicBezTo>
                    <a:pt x="331304" y="357866"/>
                    <a:pt x="335800" y="348885"/>
                    <a:pt x="338913" y="342667"/>
                  </a:cubicBezTo>
                  <a:cubicBezTo>
                    <a:pt x="351362" y="315032"/>
                    <a:pt x="360354" y="312614"/>
                    <a:pt x="367616" y="312614"/>
                  </a:cubicBezTo>
                  <a:cubicBezTo>
                    <a:pt x="372112" y="312614"/>
                    <a:pt x="375570" y="314342"/>
                    <a:pt x="377991" y="317105"/>
                  </a:cubicBezTo>
                  <a:cubicBezTo>
                    <a:pt x="378337" y="319868"/>
                    <a:pt x="375916" y="332304"/>
                    <a:pt x="374533" y="336104"/>
                  </a:cubicBezTo>
                  <a:cubicBezTo>
                    <a:pt x="374533" y="336794"/>
                    <a:pt x="373495" y="337485"/>
                    <a:pt x="372804" y="336794"/>
                  </a:cubicBezTo>
                  <a:cubicBezTo>
                    <a:pt x="368654" y="335413"/>
                    <a:pt x="363120" y="333686"/>
                    <a:pt x="360700" y="333686"/>
                  </a:cubicBezTo>
                  <a:cubicBezTo>
                    <a:pt x="356204" y="333686"/>
                    <a:pt x="352400" y="335758"/>
                    <a:pt x="346175" y="347848"/>
                  </a:cubicBezTo>
                  <a:cubicBezTo>
                    <a:pt x="342765" y="355404"/>
                    <a:pt x="338216" y="362394"/>
                    <a:pt x="332688" y="368574"/>
                  </a:cubicBezTo>
                  <a:cubicBezTo>
                    <a:pt x="336838" y="369956"/>
                    <a:pt x="340987" y="374446"/>
                    <a:pt x="343062" y="377555"/>
                  </a:cubicBezTo>
                  <a:cubicBezTo>
                    <a:pt x="350671" y="387573"/>
                    <a:pt x="358625" y="400008"/>
                    <a:pt x="365887" y="409680"/>
                  </a:cubicBezTo>
                  <a:cubicBezTo>
                    <a:pt x="372804" y="418316"/>
                    <a:pt x="376608" y="419352"/>
                    <a:pt x="390441" y="420043"/>
                  </a:cubicBezTo>
                  <a:cubicBezTo>
                    <a:pt x="391478" y="421770"/>
                    <a:pt x="390787" y="426952"/>
                    <a:pt x="390095" y="427988"/>
                  </a:cubicBezTo>
                  <a:cubicBezTo>
                    <a:pt x="386637" y="428679"/>
                    <a:pt x="376262" y="429370"/>
                    <a:pt x="365887" y="429370"/>
                  </a:cubicBezTo>
                  <a:cubicBezTo>
                    <a:pt x="357933" y="429370"/>
                    <a:pt x="352746" y="427643"/>
                    <a:pt x="347558" y="421079"/>
                  </a:cubicBezTo>
                  <a:cubicBezTo>
                    <a:pt x="339604" y="410717"/>
                    <a:pt x="334071" y="402081"/>
                    <a:pt x="325079" y="387573"/>
                  </a:cubicBezTo>
                  <a:cubicBezTo>
                    <a:pt x="320238" y="379628"/>
                    <a:pt x="315396" y="374792"/>
                    <a:pt x="307788" y="374792"/>
                  </a:cubicBezTo>
                  <a:lnTo>
                    <a:pt x="307788" y="410717"/>
                  </a:lnTo>
                  <a:cubicBezTo>
                    <a:pt x="308480" y="415207"/>
                    <a:pt x="310209" y="417625"/>
                    <a:pt x="314705" y="418661"/>
                  </a:cubicBezTo>
                  <a:cubicBezTo>
                    <a:pt x="318163" y="419698"/>
                    <a:pt x="321275" y="420043"/>
                    <a:pt x="325079" y="420389"/>
                  </a:cubicBezTo>
                  <a:cubicBezTo>
                    <a:pt x="325425" y="422461"/>
                    <a:pt x="324734" y="427297"/>
                    <a:pt x="323696" y="428679"/>
                  </a:cubicBezTo>
                  <a:lnTo>
                    <a:pt x="299142" y="427643"/>
                  </a:lnTo>
                  <a:cubicBezTo>
                    <a:pt x="288768" y="427643"/>
                    <a:pt x="272168" y="428679"/>
                    <a:pt x="270093" y="428679"/>
                  </a:cubicBezTo>
                  <a:cubicBezTo>
                    <a:pt x="268710" y="427643"/>
                    <a:pt x="268710" y="421770"/>
                    <a:pt x="269401" y="420389"/>
                  </a:cubicBezTo>
                  <a:cubicBezTo>
                    <a:pt x="272860" y="420389"/>
                    <a:pt x="276318" y="419698"/>
                    <a:pt x="279776" y="418661"/>
                  </a:cubicBezTo>
                  <a:close/>
                  <a:moveTo>
                    <a:pt x="388366" y="315723"/>
                  </a:moveTo>
                  <a:cubicBezTo>
                    <a:pt x="393207" y="315723"/>
                    <a:pt x="403582" y="316760"/>
                    <a:pt x="415686" y="316760"/>
                  </a:cubicBezTo>
                  <a:cubicBezTo>
                    <a:pt x="427790" y="316760"/>
                    <a:pt x="439894" y="315723"/>
                    <a:pt x="444390" y="315723"/>
                  </a:cubicBezTo>
                  <a:cubicBezTo>
                    <a:pt x="445427" y="316760"/>
                    <a:pt x="445773" y="322632"/>
                    <a:pt x="445081" y="324014"/>
                  </a:cubicBezTo>
                  <a:lnTo>
                    <a:pt x="434707" y="326086"/>
                  </a:lnTo>
                  <a:cubicBezTo>
                    <a:pt x="432286" y="327122"/>
                    <a:pt x="431940" y="329886"/>
                    <a:pt x="432286" y="330922"/>
                  </a:cubicBezTo>
                  <a:cubicBezTo>
                    <a:pt x="437127" y="347157"/>
                    <a:pt x="455456" y="394827"/>
                    <a:pt x="457531" y="398627"/>
                  </a:cubicBezTo>
                  <a:lnTo>
                    <a:pt x="458569" y="398627"/>
                  </a:lnTo>
                  <a:cubicBezTo>
                    <a:pt x="468560" y="378095"/>
                    <a:pt x="476328" y="356556"/>
                    <a:pt x="481739" y="334376"/>
                  </a:cubicBezTo>
                  <a:cubicBezTo>
                    <a:pt x="482431" y="331268"/>
                    <a:pt x="482431" y="327813"/>
                    <a:pt x="476897" y="326086"/>
                  </a:cubicBezTo>
                  <a:cubicBezTo>
                    <a:pt x="472925" y="325071"/>
                    <a:pt x="468877" y="324378"/>
                    <a:pt x="464793" y="324014"/>
                  </a:cubicBezTo>
                  <a:cubicBezTo>
                    <a:pt x="463756" y="322286"/>
                    <a:pt x="464793" y="317105"/>
                    <a:pt x="465831" y="315723"/>
                  </a:cubicBezTo>
                  <a:cubicBezTo>
                    <a:pt x="469289" y="315723"/>
                    <a:pt x="480010" y="316760"/>
                    <a:pt x="490039" y="316760"/>
                  </a:cubicBezTo>
                  <a:cubicBezTo>
                    <a:pt x="500414" y="316760"/>
                    <a:pt x="508368" y="316069"/>
                    <a:pt x="516322" y="315723"/>
                  </a:cubicBezTo>
                  <a:cubicBezTo>
                    <a:pt x="517359" y="317105"/>
                    <a:pt x="517359" y="322632"/>
                    <a:pt x="516322" y="324014"/>
                  </a:cubicBezTo>
                  <a:cubicBezTo>
                    <a:pt x="512172" y="324704"/>
                    <a:pt x="509405" y="325050"/>
                    <a:pt x="506293" y="326086"/>
                  </a:cubicBezTo>
                  <a:cubicBezTo>
                    <a:pt x="501105" y="327813"/>
                    <a:pt x="497993" y="331613"/>
                    <a:pt x="495226" y="338867"/>
                  </a:cubicBezTo>
                  <a:cubicBezTo>
                    <a:pt x="474808" y="393658"/>
                    <a:pt x="449700" y="446590"/>
                    <a:pt x="420182" y="497074"/>
                  </a:cubicBezTo>
                  <a:lnTo>
                    <a:pt x="418107" y="498110"/>
                  </a:lnTo>
                  <a:cubicBezTo>
                    <a:pt x="414303" y="497420"/>
                    <a:pt x="406003" y="492929"/>
                    <a:pt x="403582" y="490511"/>
                  </a:cubicBezTo>
                  <a:cubicBezTo>
                    <a:pt x="403236" y="489820"/>
                    <a:pt x="402890" y="486711"/>
                    <a:pt x="403236" y="486020"/>
                  </a:cubicBezTo>
                  <a:cubicBezTo>
                    <a:pt x="412574" y="474621"/>
                    <a:pt x="434361" y="446641"/>
                    <a:pt x="444735" y="424534"/>
                  </a:cubicBezTo>
                  <a:lnTo>
                    <a:pt x="442315" y="419352"/>
                  </a:lnTo>
                  <a:cubicBezTo>
                    <a:pt x="433599" y="396561"/>
                    <a:pt x="424607" y="373876"/>
                    <a:pt x="415340" y="351303"/>
                  </a:cubicBezTo>
                  <a:cubicBezTo>
                    <a:pt x="408078" y="332995"/>
                    <a:pt x="404965" y="327813"/>
                    <a:pt x="397011" y="325741"/>
                  </a:cubicBezTo>
                  <a:lnTo>
                    <a:pt x="387328" y="324014"/>
                  </a:lnTo>
                  <a:cubicBezTo>
                    <a:pt x="386637" y="322286"/>
                    <a:pt x="387328" y="316414"/>
                    <a:pt x="388366" y="315723"/>
                  </a:cubicBezTo>
                  <a:close/>
                  <a:moveTo>
                    <a:pt x="518051" y="407262"/>
                  </a:moveTo>
                  <a:cubicBezTo>
                    <a:pt x="523930" y="395172"/>
                    <a:pt x="538800" y="357175"/>
                    <a:pt x="546409" y="335758"/>
                  </a:cubicBezTo>
                  <a:cubicBezTo>
                    <a:pt x="547792" y="331958"/>
                    <a:pt x="548138" y="329886"/>
                    <a:pt x="545717" y="324704"/>
                  </a:cubicBezTo>
                  <a:cubicBezTo>
                    <a:pt x="545717" y="324014"/>
                    <a:pt x="545717" y="323323"/>
                    <a:pt x="546409" y="322632"/>
                  </a:cubicBezTo>
                  <a:cubicBezTo>
                    <a:pt x="549521" y="320214"/>
                    <a:pt x="561279" y="312614"/>
                    <a:pt x="563008" y="312614"/>
                  </a:cubicBezTo>
                  <a:lnTo>
                    <a:pt x="565083" y="313996"/>
                  </a:lnTo>
                  <a:cubicBezTo>
                    <a:pt x="574421" y="339903"/>
                    <a:pt x="594824" y="391372"/>
                    <a:pt x="601741" y="405881"/>
                  </a:cubicBezTo>
                  <a:cubicBezTo>
                    <a:pt x="607620" y="417280"/>
                    <a:pt x="608657" y="418316"/>
                    <a:pt x="623874" y="420389"/>
                  </a:cubicBezTo>
                  <a:cubicBezTo>
                    <a:pt x="624220" y="421425"/>
                    <a:pt x="623874" y="427643"/>
                    <a:pt x="622836" y="428679"/>
                  </a:cubicBezTo>
                  <a:lnTo>
                    <a:pt x="594824" y="427643"/>
                  </a:lnTo>
                  <a:cubicBezTo>
                    <a:pt x="586179" y="427643"/>
                    <a:pt x="576496" y="428333"/>
                    <a:pt x="570962" y="428679"/>
                  </a:cubicBezTo>
                  <a:cubicBezTo>
                    <a:pt x="570271" y="427988"/>
                    <a:pt x="569579" y="421770"/>
                    <a:pt x="570271" y="420734"/>
                  </a:cubicBezTo>
                  <a:cubicBezTo>
                    <a:pt x="572346" y="420043"/>
                    <a:pt x="576496" y="419352"/>
                    <a:pt x="578570" y="417971"/>
                  </a:cubicBezTo>
                  <a:cubicBezTo>
                    <a:pt x="579954" y="417280"/>
                    <a:pt x="580991" y="415553"/>
                    <a:pt x="579954" y="412789"/>
                  </a:cubicBezTo>
                  <a:lnTo>
                    <a:pt x="553671" y="347157"/>
                  </a:lnTo>
                  <a:cubicBezTo>
                    <a:pt x="553671" y="346467"/>
                    <a:pt x="552633" y="346812"/>
                    <a:pt x="552288" y="347157"/>
                  </a:cubicBezTo>
                  <a:cubicBezTo>
                    <a:pt x="549867" y="353030"/>
                    <a:pt x="536034" y="392063"/>
                    <a:pt x="532576" y="403463"/>
                  </a:cubicBezTo>
                  <a:cubicBezTo>
                    <a:pt x="529117" y="414516"/>
                    <a:pt x="530501" y="416934"/>
                    <a:pt x="536034" y="418316"/>
                  </a:cubicBezTo>
                  <a:lnTo>
                    <a:pt x="545717" y="420389"/>
                  </a:lnTo>
                  <a:cubicBezTo>
                    <a:pt x="546409" y="421079"/>
                    <a:pt x="545717" y="427988"/>
                    <a:pt x="545025" y="428679"/>
                  </a:cubicBezTo>
                  <a:lnTo>
                    <a:pt x="519088" y="427643"/>
                  </a:lnTo>
                  <a:cubicBezTo>
                    <a:pt x="511480" y="427643"/>
                    <a:pt x="502834" y="428679"/>
                    <a:pt x="497647" y="428679"/>
                  </a:cubicBezTo>
                  <a:cubicBezTo>
                    <a:pt x="496609" y="427643"/>
                    <a:pt x="496609" y="421425"/>
                    <a:pt x="497301" y="420389"/>
                  </a:cubicBezTo>
                  <a:cubicBezTo>
                    <a:pt x="511826" y="418316"/>
                    <a:pt x="513901" y="415898"/>
                    <a:pt x="518051" y="407608"/>
                  </a:cubicBezTo>
                  <a:close/>
                  <a:moveTo>
                    <a:pt x="665027" y="410717"/>
                  </a:moveTo>
                  <a:cubicBezTo>
                    <a:pt x="665373" y="416243"/>
                    <a:pt x="674365" y="421079"/>
                    <a:pt x="679898" y="421079"/>
                  </a:cubicBezTo>
                  <a:cubicBezTo>
                    <a:pt x="694077" y="421079"/>
                    <a:pt x="704106" y="410371"/>
                    <a:pt x="704106" y="393445"/>
                  </a:cubicBezTo>
                  <a:cubicBezTo>
                    <a:pt x="704106" y="373065"/>
                    <a:pt x="689581" y="364083"/>
                    <a:pt x="664681" y="364774"/>
                  </a:cubicBezTo>
                  <a:lnTo>
                    <a:pt x="664681" y="411062"/>
                  </a:lnTo>
                  <a:close/>
                  <a:moveTo>
                    <a:pt x="636324" y="419007"/>
                  </a:moveTo>
                  <a:cubicBezTo>
                    <a:pt x="642548" y="417625"/>
                    <a:pt x="643240" y="414171"/>
                    <a:pt x="643240" y="407953"/>
                  </a:cubicBezTo>
                  <a:cubicBezTo>
                    <a:pt x="643932" y="397590"/>
                    <a:pt x="643932" y="381355"/>
                    <a:pt x="643932" y="365811"/>
                  </a:cubicBezTo>
                  <a:lnTo>
                    <a:pt x="643586" y="333340"/>
                  </a:lnTo>
                  <a:cubicBezTo>
                    <a:pt x="643240" y="328504"/>
                    <a:pt x="641165" y="326432"/>
                    <a:pt x="637015" y="325395"/>
                  </a:cubicBezTo>
                  <a:lnTo>
                    <a:pt x="627332" y="323668"/>
                  </a:lnTo>
                  <a:cubicBezTo>
                    <a:pt x="626986" y="321596"/>
                    <a:pt x="627332" y="316760"/>
                    <a:pt x="628369" y="315723"/>
                  </a:cubicBezTo>
                  <a:cubicBezTo>
                    <a:pt x="631136" y="315723"/>
                    <a:pt x="638744" y="316414"/>
                    <a:pt x="652923" y="316414"/>
                  </a:cubicBezTo>
                  <a:cubicBezTo>
                    <a:pt x="668140" y="316414"/>
                    <a:pt x="677477" y="315723"/>
                    <a:pt x="679898" y="315723"/>
                  </a:cubicBezTo>
                  <a:cubicBezTo>
                    <a:pt x="680589" y="316760"/>
                    <a:pt x="680935" y="322632"/>
                    <a:pt x="679898" y="323668"/>
                  </a:cubicBezTo>
                  <a:lnTo>
                    <a:pt x="670906" y="325395"/>
                  </a:lnTo>
                  <a:cubicBezTo>
                    <a:pt x="667448" y="326086"/>
                    <a:pt x="665027" y="327813"/>
                    <a:pt x="664681" y="334376"/>
                  </a:cubicBezTo>
                  <a:lnTo>
                    <a:pt x="664681" y="356484"/>
                  </a:lnTo>
                  <a:cubicBezTo>
                    <a:pt x="670560" y="355793"/>
                    <a:pt x="681973" y="355448"/>
                    <a:pt x="687160" y="355448"/>
                  </a:cubicBezTo>
                  <a:cubicBezTo>
                    <a:pt x="706526" y="355448"/>
                    <a:pt x="726239" y="365465"/>
                    <a:pt x="726239" y="389991"/>
                  </a:cubicBezTo>
                  <a:cubicBezTo>
                    <a:pt x="726239" y="403808"/>
                    <a:pt x="718284" y="415898"/>
                    <a:pt x="706526" y="422461"/>
                  </a:cubicBezTo>
                  <a:cubicBezTo>
                    <a:pt x="698572" y="426952"/>
                    <a:pt x="685777" y="429370"/>
                    <a:pt x="670906" y="429370"/>
                  </a:cubicBezTo>
                  <a:lnTo>
                    <a:pt x="626640" y="428679"/>
                  </a:lnTo>
                  <a:cubicBezTo>
                    <a:pt x="625603" y="427643"/>
                    <a:pt x="625603" y="421770"/>
                    <a:pt x="626640" y="420734"/>
                  </a:cubicBezTo>
                  <a:cubicBezTo>
                    <a:pt x="630099" y="420043"/>
                    <a:pt x="633211" y="420043"/>
                    <a:pt x="636324" y="419007"/>
                  </a:cubicBezTo>
                  <a:close/>
                  <a:moveTo>
                    <a:pt x="762896" y="418661"/>
                  </a:moveTo>
                  <a:cubicBezTo>
                    <a:pt x="769467" y="416934"/>
                    <a:pt x="770850" y="413480"/>
                    <a:pt x="771196" y="403808"/>
                  </a:cubicBezTo>
                  <a:lnTo>
                    <a:pt x="771542" y="328850"/>
                  </a:lnTo>
                  <a:cubicBezTo>
                    <a:pt x="771542" y="327813"/>
                    <a:pt x="770850" y="326432"/>
                    <a:pt x="769813" y="326432"/>
                  </a:cubicBezTo>
                  <a:lnTo>
                    <a:pt x="754596" y="326432"/>
                  </a:lnTo>
                  <a:cubicBezTo>
                    <a:pt x="752521" y="326777"/>
                    <a:pt x="749063" y="328504"/>
                    <a:pt x="746988" y="331613"/>
                  </a:cubicBezTo>
                  <a:cubicBezTo>
                    <a:pt x="744221" y="336104"/>
                    <a:pt x="740417" y="344049"/>
                    <a:pt x="737305" y="352684"/>
                  </a:cubicBezTo>
                  <a:cubicBezTo>
                    <a:pt x="736613" y="353375"/>
                    <a:pt x="729351" y="351993"/>
                    <a:pt x="729005" y="350612"/>
                  </a:cubicBezTo>
                  <a:cubicBezTo>
                    <a:pt x="730734" y="342321"/>
                    <a:pt x="732463" y="323323"/>
                    <a:pt x="733501" y="314687"/>
                  </a:cubicBezTo>
                  <a:cubicBezTo>
                    <a:pt x="733501" y="313996"/>
                    <a:pt x="736267" y="313651"/>
                    <a:pt x="736613" y="313996"/>
                  </a:cubicBezTo>
                  <a:cubicBezTo>
                    <a:pt x="740072" y="315723"/>
                    <a:pt x="745259" y="316414"/>
                    <a:pt x="753213" y="316414"/>
                  </a:cubicBezTo>
                  <a:lnTo>
                    <a:pt x="815116" y="316414"/>
                  </a:lnTo>
                  <a:cubicBezTo>
                    <a:pt x="821889" y="316704"/>
                    <a:pt x="828664" y="315888"/>
                    <a:pt x="835174" y="313996"/>
                  </a:cubicBezTo>
                  <a:cubicBezTo>
                    <a:pt x="835866" y="313996"/>
                    <a:pt x="837249" y="314342"/>
                    <a:pt x="837941" y="315032"/>
                  </a:cubicBezTo>
                  <a:cubicBezTo>
                    <a:pt x="835520" y="322632"/>
                    <a:pt x="833791" y="340940"/>
                    <a:pt x="833099" y="351648"/>
                  </a:cubicBezTo>
                  <a:cubicBezTo>
                    <a:pt x="832062" y="353030"/>
                    <a:pt x="825491" y="353030"/>
                    <a:pt x="824799" y="351648"/>
                  </a:cubicBezTo>
                  <a:cubicBezTo>
                    <a:pt x="823970" y="345175"/>
                    <a:pt x="822463" y="338808"/>
                    <a:pt x="820303" y="332649"/>
                  </a:cubicBezTo>
                  <a:cubicBezTo>
                    <a:pt x="819266" y="329886"/>
                    <a:pt x="816845" y="327122"/>
                    <a:pt x="813387" y="327122"/>
                  </a:cubicBezTo>
                  <a:cubicBezTo>
                    <a:pt x="809929" y="327122"/>
                    <a:pt x="798862" y="326432"/>
                    <a:pt x="794021" y="327122"/>
                  </a:cubicBezTo>
                  <a:cubicBezTo>
                    <a:pt x="793329" y="327122"/>
                    <a:pt x="792637" y="328159"/>
                    <a:pt x="792637" y="328850"/>
                  </a:cubicBezTo>
                  <a:cubicBezTo>
                    <a:pt x="792637" y="357866"/>
                    <a:pt x="792637" y="398972"/>
                    <a:pt x="793675" y="409680"/>
                  </a:cubicBezTo>
                  <a:cubicBezTo>
                    <a:pt x="793675" y="413135"/>
                    <a:pt x="795404" y="416589"/>
                    <a:pt x="800245" y="418316"/>
                  </a:cubicBezTo>
                  <a:lnTo>
                    <a:pt x="814424" y="420389"/>
                  </a:lnTo>
                  <a:cubicBezTo>
                    <a:pt x="815462" y="421770"/>
                    <a:pt x="814770" y="427643"/>
                    <a:pt x="813387" y="428679"/>
                  </a:cubicBezTo>
                  <a:lnTo>
                    <a:pt x="779496" y="427643"/>
                  </a:lnTo>
                  <a:lnTo>
                    <a:pt x="749409" y="428679"/>
                  </a:lnTo>
                  <a:cubicBezTo>
                    <a:pt x="748717" y="427643"/>
                    <a:pt x="748371" y="421425"/>
                    <a:pt x="749409" y="420389"/>
                  </a:cubicBezTo>
                  <a:lnTo>
                    <a:pt x="763242" y="418661"/>
                  </a:lnTo>
                  <a:close/>
                  <a:moveTo>
                    <a:pt x="871140" y="355793"/>
                  </a:moveTo>
                  <a:cubicBezTo>
                    <a:pt x="871140" y="356484"/>
                    <a:pt x="871832" y="357866"/>
                    <a:pt x="872523" y="357866"/>
                  </a:cubicBezTo>
                  <a:cubicBezTo>
                    <a:pt x="881515" y="358211"/>
                    <a:pt x="914714" y="357175"/>
                    <a:pt x="920247" y="356139"/>
                  </a:cubicBezTo>
                  <a:cubicBezTo>
                    <a:pt x="920939" y="355448"/>
                    <a:pt x="921631" y="354757"/>
                    <a:pt x="921631" y="353375"/>
                  </a:cubicBezTo>
                  <a:cubicBezTo>
                    <a:pt x="920247" y="339558"/>
                    <a:pt x="911256" y="323323"/>
                    <a:pt x="896039" y="323323"/>
                  </a:cubicBezTo>
                  <a:cubicBezTo>
                    <a:pt x="882206" y="323323"/>
                    <a:pt x="872523" y="335758"/>
                    <a:pt x="871140" y="355793"/>
                  </a:cubicBezTo>
                  <a:close/>
                  <a:moveTo>
                    <a:pt x="946184" y="402426"/>
                  </a:moveTo>
                  <a:cubicBezTo>
                    <a:pt x="946184" y="404499"/>
                    <a:pt x="945147" y="409335"/>
                    <a:pt x="944455" y="410026"/>
                  </a:cubicBezTo>
                  <a:cubicBezTo>
                    <a:pt x="932351" y="423843"/>
                    <a:pt x="912639" y="431097"/>
                    <a:pt x="899498" y="431097"/>
                  </a:cubicBezTo>
                  <a:cubicBezTo>
                    <a:pt x="885319" y="431097"/>
                    <a:pt x="873906" y="426261"/>
                    <a:pt x="865607" y="417625"/>
                  </a:cubicBezTo>
                  <a:cubicBezTo>
                    <a:pt x="854519" y="405355"/>
                    <a:pt x="848685" y="389235"/>
                    <a:pt x="849353" y="372719"/>
                  </a:cubicBezTo>
                  <a:cubicBezTo>
                    <a:pt x="849353" y="348194"/>
                    <a:pt x="859728" y="331268"/>
                    <a:pt x="874252" y="321941"/>
                  </a:cubicBezTo>
                  <a:cubicBezTo>
                    <a:pt x="882898" y="316414"/>
                    <a:pt x="895694" y="312614"/>
                    <a:pt x="904685" y="312614"/>
                  </a:cubicBezTo>
                  <a:cubicBezTo>
                    <a:pt x="932005" y="312614"/>
                    <a:pt x="941689" y="336794"/>
                    <a:pt x="944109" y="352684"/>
                  </a:cubicBezTo>
                  <a:cubicBezTo>
                    <a:pt x="944109" y="353721"/>
                    <a:pt x="945493" y="355102"/>
                    <a:pt x="948259" y="355793"/>
                  </a:cubicBezTo>
                  <a:cubicBezTo>
                    <a:pt x="948259" y="356829"/>
                    <a:pt x="946876" y="361665"/>
                    <a:pt x="946184" y="362356"/>
                  </a:cubicBezTo>
                  <a:cubicBezTo>
                    <a:pt x="934080" y="365811"/>
                    <a:pt x="896039" y="367883"/>
                    <a:pt x="872177" y="368574"/>
                  </a:cubicBezTo>
                  <a:cubicBezTo>
                    <a:pt x="871140" y="368574"/>
                    <a:pt x="870448" y="370301"/>
                    <a:pt x="870448" y="371683"/>
                  </a:cubicBezTo>
                  <a:cubicBezTo>
                    <a:pt x="871140" y="381010"/>
                    <a:pt x="875290" y="392754"/>
                    <a:pt x="882206" y="400354"/>
                  </a:cubicBezTo>
                  <a:cubicBezTo>
                    <a:pt x="890506" y="408989"/>
                    <a:pt x="900189" y="412444"/>
                    <a:pt x="912639" y="412444"/>
                  </a:cubicBezTo>
                  <a:cubicBezTo>
                    <a:pt x="924051" y="412444"/>
                    <a:pt x="934426" y="408989"/>
                    <a:pt x="944801" y="400699"/>
                  </a:cubicBezTo>
                  <a:lnTo>
                    <a:pt x="946184" y="402426"/>
                  </a:lnTo>
                  <a:close/>
                  <a:moveTo>
                    <a:pt x="993908" y="418661"/>
                  </a:moveTo>
                  <a:cubicBezTo>
                    <a:pt x="1000479" y="416934"/>
                    <a:pt x="1001862" y="413480"/>
                    <a:pt x="1002208" y="403808"/>
                  </a:cubicBezTo>
                  <a:lnTo>
                    <a:pt x="1002554" y="328850"/>
                  </a:lnTo>
                  <a:cubicBezTo>
                    <a:pt x="1002554" y="327813"/>
                    <a:pt x="1001862" y="326432"/>
                    <a:pt x="1000825" y="326432"/>
                  </a:cubicBezTo>
                  <a:lnTo>
                    <a:pt x="985609" y="326432"/>
                  </a:lnTo>
                  <a:cubicBezTo>
                    <a:pt x="983534" y="326777"/>
                    <a:pt x="980075" y="328504"/>
                    <a:pt x="978000" y="331613"/>
                  </a:cubicBezTo>
                  <a:cubicBezTo>
                    <a:pt x="974888" y="336104"/>
                    <a:pt x="971084" y="344049"/>
                    <a:pt x="968317" y="352684"/>
                  </a:cubicBezTo>
                  <a:cubicBezTo>
                    <a:pt x="967280" y="353375"/>
                    <a:pt x="960363" y="351993"/>
                    <a:pt x="959672" y="350612"/>
                  </a:cubicBezTo>
                  <a:cubicBezTo>
                    <a:pt x="961747" y="342321"/>
                    <a:pt x="963476" y="323323"/>
                    <a:pt x="964167" y="314687"/>
                  </a:cubicBezTo>
                  <a:cubicBezTo>
                    <a:pt x="964167" y="313996"/>
                    <a:pt x="967280" y="313651"/>
                    <a:pt x="967626" y="313996"/>
                  </a:cubicBezTo>
                  <a:cubicBezTo>
                    <a:pt x="971084" y="315723"/>
                    <a:pt x="976271" y="316414"/>
                    <a:pt x="983879" y="316414"/>
                  </a:cubicBezTo>
                  <a:lnTo>
                    <a:pt x="1046128" y="316414"/>
                  </a:lnTo>
                  <a:cubicBezTo>
                    <a:pt x="1052902" y="316704"/>
                    <a:pt x="1059677" y="315888"/>
                    <a:pt x="1066186" y="313996"/>
                  </a:cubicBezTo>
                  <a:cubicBezTo>
                    <a:pt x="1066878" y="313996"/>
                    <a:pt x="1068261" y="314342"/>
                    <a:pt x="1068953" y="315032"/>
                  </a:cubicBezTo>
                  <a:cubicBezTo>
                    <a:pt x="1066319" y="327081"/>
                    <a:pt x="1064700" y="339329"/>
                    <a:pt x="1064111" y="351648"/>
                  </a:cubicBezTo>
                  <a:cubicBezTo>
                    <a:pt x="1063074" y="353030"/>
                    <a:pt x="1056503" y="353030"/>
                    <a:pt x="1055466" y="351648"/>
                  </a:cubicBezTo>
                  <a:cubicBezTo>
                    <a:pt x="1054749" y="345188"/>
                    <a:pt x="1053358" y="338820"/>
                    <a:pt x="1051316" y="332649"/>
                  </a:cubicBezTo>
                  <a:cubicBezTo>
                    <a:pt x="1050278" y="329886"/>
                    <a:pt x="1047857" y="327122"/>
                    <a:pt x="1044053" y="327122"/>
                  </a:cubicBezTo>
                  <a:cubicBezTo>
                    <a:pt x="1040595" y="327122"/>
                    <a:pt x="1029529" y="326432"/>
                    <a:pt x="1025033" y="327122"/>
                  </a:cubicBezTo>
                  <a:cubicBezTo>
                    <a:pt x="1024341" y="327122"/>
                    <a:pt x="1023650" y="328159"/>
                    <a:pt x="1023650" y="328850"/>
                  </a:cubicBezTo>
                  <a:cubicBezTo>
                    <a:pt x="1023650" y="357866"/>
                    <a:pt x="1023650" y="398972"/>
                    <a:pt x="1024687" y="409680"/>
                  </a:cubicBezTo>
                  <a:cubicBezTo>
                    <a:pt x="1024687" y="413135"/>
                    <a:pt x="1026416" y="416589"/>
                    <a:pt x="1031258" y="418316"/>
                  </a:cubicBezTo>
                  <a:lnTo>
                    <a:pt x="1045437" y="420389"/>
                  </a:lnTo>
                  <a:cubicBezTo>
                    <a:pt x="1046474" y="421770"/>
                    <a:pt x="1045437" y="427643"/>
                    <a:pt x="1044399" y="428679"/>
                  </a:cubicBezTo>
                  <a:lnTo>
                    <a:pt x="1010508" y="427643"/>
                  </a:lnTo>
                  <a:lnTo>
                    <a:pt x="980421" y="428679"/>
                  </a:lnTo>
                  <a:cubicBezTo>
                    <a:pt x="979384" y="427643"/>
                    <a:pt x="979384" y="421425"/>
                    <a:pt x="980421" y="420389"/>
                  </a:cubicBezTo>
                  <a:cubicBezTo>
                    <a:pt x="985954" y="420043"/>
                    <a:pt x="990796" y="419352"/>
                    <a:pt x="993908" y="418661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2" name="Полилиния 177">
              <a:extLst>
                <a:ext uri="{FF2B5EF4-FFF2-40B4-BE49-F238E27FC236}">
                  <a16:creationId xmlns:a16="http://schemas.microsoft.com/office/drawing/2014/main" id="{0EBA8D0E-DF6E-44E9-8F4E-B0FE57CC9C71}"/>
                </a:ext>
              </a:extLst>
            </p:cNvPr>
            <p:cNvSpPr/>
            <p:nvPr/>
          </p:nvSpPr>
          <p:spPr>
            <a:xfrm>
              <a:off x="1111651" y="8401326"/>
              <a:ext cx="493148" cy="194043"/>
            </a:xfrm>
            <a:custGeom>
              <a:avLst/>
              <a:gdLst>
                <a:gd name="connsiteX0" fmla="*/ 153893 w 493148"/>
                <a:gd name="connsiteY0" fmla="*/ 43870 h 194043"/>
                <a:gd name="connsiteX1" fmla="*/ 152510 w 493148"/>
                <a:gd name="connsiteY1" fmla="*/ 43870 h 194043"/>
                <a:gd name="connsiteX2" fmla="*/ 149743 w 493148"/>
                <a:gd name="connsiteY2" fmla="*/ 50087 h 194043"/>
                <a:gd name="connsiteX3" fmla="*/ 145247 w 493148"/>
                <a:gd name="connsiteY3" fmla="*/ 62177 h 194043"/>
                <a:gd name="connsiteX4" fmla="*/ 134872 w 493148"/>
                <a:gd name="connsiteY4" fmla="*/ 88776 h 194043"/>
                <a:gd name="connsiteX5" fmla="*/ 129339 w 493148"/>
                <a:gd name="connsiteY5" fmla="*/ 101902 h 194043"/>
                <a:gd name="connsiteX6" fmla="*/ 122423 w 493148"/>
                <a:gd name="connsiteY6" fmla="*/ 118483 h 194043"/>
                <a:gd name="connsiteX7" fmla="*/ 115852 w 493148"/>
                <a:gd name="connsiteY7" fmla="*/ 134718 h 194043"/>
                <a:gd name="connsiteX8" fmla="*/ 110319 w 493148"/>
                <a:gd name="connsiteY8" fmla="*/ 148190 h 194043"/>
                <a:gd name="connsiteX9" fmla="*/ 106860 w 493148"/>
                <a:gd name="connsiteY9" fmla="*/ 155789 h 194043"/>
                <a:gd name="connsiteX10" fmla="*/ 102019 w 493148"/>
                <a:gd name="connsiteY10" fmla="*/ 164079 h 194043"/>
                <a:gd name="connsiteX11" fmla="*/ 93373 w 493148"/>
                <a:gd name="connsiteY11" fmla="*/ 166497 h 194043"/>
                <a:gd name="connsiteX12" fmla="*/ 84382 w 493148"/>
                <a:gd name="connsiteY12" fmla="*/ 166497 h 194043"/>
                <a:gd name="connsiteX13" fmla="*/ 75390 w 493148"/>
                <a:gd name="connsiteY13" fmla="*/ 164079 h 194043"/>
                <a:gd name="connsiteX14" fmla="*/ 70203 w 493148"/>
                <a:gd name="connsiteY14" fmla="*/ 155789 h 194043"/>
                <a:gd name="connsiteX15" fmla="*/ 66745 w 493148"/>
                <a:gd name="connsiteY15" fmla="*/ 147844 h 194043"/>
                <a:gd name="connsiteX16" fmla="*/ 54641 w 493148"/>
                <a:gd name="connsiteY16" fmla="*/ 118483 h 194043"/>
                <a:gd name="connsiteX17" fmla="*/ 38733 w 493148"/>
                <a:gd name="connsiteY17" fmla="*/ 80831 h 194043"/>
                <a:gd name="connsiteX18" fmla="*/ 24900 w 493148"/>
                <a:gd name="connsiteY18" fmla="*/ 46288 h 194043"/>
                <a:gd name="connsiteX19" fmla="*/ 23516 w 493148"/>
                <a:gd name="connsiteY19" fmla="*/ 46288 h 194043"/>
                <a:gd name="connsiteX20" fmla="*/ 23516 w 493148"/>
                <a:gd name="connsiteY20" fmla="*/ 183769 h 194043"/>
                <a:gd name="connsiteX21" fmla="*/ 22133 w 493148"/>
                <a:gd name="connsiteY21" fmla="*/ 187569 h 194043"/>
                <a:gd name="connsiteX22" fmla="*/ 18329 w 493148"/>
                <a:gd name="connsiteY22" fmla="*/ 188605 h 194043"/>
                <a:gd name="connsiteX23" fmla="*/ 4842 w 493148"/>
                <a:gd name="connsiteY23" fmla="*/ 188605 h 194043"/>
                <a:gd name="connsiteX24" fmla="*/ 1383 w 493148"/>
                <a:gd name="connsiteY24" fmla="*/ 187569 h 194043"/>
                <a:gd name="connsiteX25" fmla="*/ 0 w 493148"/>
                <a:gd name="connsiteY25" fmla="*/ 184114 h 194043"/>
                <a:gd name="connsiteX26" fmla="*/ 0 w 493148"/>
                <a:gd name="connsiteY26" fmla="*/ 13472 h 194043"/>
                <a:gd name="connsiteX27" fmla="*/ 2767 w 493148"/>
                <a:gd name="connsiteY27" fmla="*/ 3800 h 194043"/>
                <a:gd name="connsiteX28" fmla="*/ 13141 w 493148"/>
                <a:gd name="connsiteY28" fmla="*/ 345 h 194043"/>
                <a:gd name="connsiteX29" fmla="*/ 20058 w 493148"/>
                <a:gd name="connsiteY29" fmla="*/ 345 h 194043"/>
                <a:gd name="connsiteX30" fmla="*/ 29395 w 493148"/>
                <a:gd name="connsiteY30" fmla="*/ 2073 h 194043"/>
                <a:gd name="connsiteX31" fmla="*/ 35274 w 493148"/>
                <a:gd name="connsiteY31" fmla="*/ 10708 h 194043"/>
                <a:gd name="connsiteX32" fmla="*/ 72278 w 493148"/>
                <a:gd name="connsiteY32" fmla="*/ 102593 h 194043"/>
                <a:gd name="connsiteX33" fmla="*/ 75044 w 493148"/>
                <a:gd name="connsiteY33" fmla="*/ 109847 h 194043"/>
                <a:gd name="connsiteX34" fmla="*/ 88186 w 493148"/>
                <a:gd name="connsiteY34" fmla="*/ 143354 h 194043"/>
                <a:gd name="connsiteX35" fmla="*/ 89223 w 493148"/>
                <a:gd name="connsiteY35" fmla="*/ 143354 h 194043"/>
                <a:gd name="connsiteX36" fmla="*/ 91990 w 493148"/>
                <a:gd name="connsiteY36" fmla="*/ 136445 h 194043"/>
                <a:gd name="connsiteX37" fmla="*/ 108935 w 493148"/>
                <a:gd name="connsiteY37" fmla="*/ 93612 h 194043"/>
                <a:gd name="connsiteX38" fmla="*/ 115852 w 493148"/>
                <a:gd name="connsiteY38" fmla="*/ 76340 h 194043"/>
                <a:gd name="connsiteX39" fmla="*/ 142135 w 493148"/>
                <a:gd name="connsiteY39" fmla="*/ 10708 h 194043"/>
                <a:gd name="connsiteX40" fmla="*/ 148014 w 493148"/>
                <a:gd name="connsiteY40" fmla="*/ 2073 h 194043"/>
                <a:gd name="connsiteX41" fmla="*/ 157005 w 493148"/>
                <a:gd name="connsiteY41" fmla="*/ 0 h 194043"/>
                <a:gd name="connsiteX42" fmla="*/ 163922 w 493148"/>
                <a:gd name="connsiteY42" fmla="*/ 0 h 194043"/>
                <a:gd name="connsiteX43" fmla="*/ 174643 w 493148"/>
                <a:gd name="connsiteY43" fmla="*/ 3454 h 194043"/>
                <a:gd name="connsiteX44" fmla="*/ 177409 w 493148"/>
                <a:gd name="connsiteY44" fmla="*/ 13817 h 194043"/>
                <a:gd name="connsiteX45" fmla="*/ 177409 w 493148"/>
                <a:gd name="connsiteY45" fmla="*/ 183769 h 194043"/>
                <a:gd name="connsiteX46" fmla="*/ 176372 w 493148"/>
                <a:gd name="connsiteY46" fmla="*/ 187569 h 194043"/>
                <a:gd name="connsiteX47" fmla="*/ 172222 w 493148"/>
                <a:gd name="connsiteY47" fmla="*/ 188605 h 194043"/>
                <a:gd name="connsiteX48" fmla="*/ 159080 w 493148"/>
                <a:gd name="connsiteY48" fmla="*/ 188605 h 194043"/>
                <a:gd name="connsiteX49" fmla="*/ 154930 w 493148"/>
                <a:gd name="connsiteY49" fmla="*/ 187569 h 194043"/>
                <a:gd name="connsiteX50" fmla="*/ 153893 w 493148"/>
                <a:gd name="connsiteY50" fmla="*/ 184114 h 194043"/>
                <a:gd name="connsiteX51" fmla="*/ 242425 w 493148"/>
                <a:gd name="connsiteY51" fmla="*/ 183423 h 194043"/>
                <a:gd name="connsiteX52" fmla="*/ 241387 w 493148"/>
                <a:gd name="connsiteY52" fmla="*/ 187569 h 194043"/>
                <a:gd name="connsiteX53" fmla="*/ 236891 w 493148"/>
                <a:gd name="connsiteY53" fmla="*/ 188605 h 194043"/>
                <a:gd name="connsiteX54" fmla="*/ 223750 w 493148"/>
                <a:gd name="connsiteY54" fmla="*/ 188605 h 194043"/>
                <a:gd name="connsiteX55" fmla="*/ 219254 w 493148"/>
                <a:gd name="connsiteY55" fmla="*/ 187569 h 194043"/>
                <a:gd name="connsiteX56" fmla="*/ 217871 w 493148"/>
                <a:gd name="connsiteY56" fmla="*/ 183423 h 194043"/>
                <a:gd name="connsiteX57" fmla="*/ 217871 w 493148"/>
                <a:gd name="connsiteY57" fmla="*/ 46288 h 194043"/>
                <a:gd name="connsiteX58" fmla="*/ 220292 w 493148"/>
                <a:gd name="connsiteY58" fmla="*/ 28671 h 194043"/>
                <a:gd name="connsiteX59" fmla="*/ 241733 w 493148"/>
                <a:gd name="connsiteY59" fmla="*/ 3800 h 194043"/>
                <a:gd name="connsiteX60" fmla="*/ 263520 w 493148"/>
                <a:gd name="connsiteY60" fmla="*/ 345 h 194043"/>
                <a:gd name="connsiteX61" fmla="*/ 335452 w 493148"/>
                <a:gd name="connsiteY61" fmla="*/ 345 h 194043"/>
                <a:gd name="connsiteX62" fmla="*/ 339602 w 493148"/>
                <a:gd name="connsiteY62" fmla="*/ 1382 h 194043"/>
                <a:gd name="connsiteX63" fmla="*/ 340639 w 493148"/>
                <a:gd name="connsiteY63" fmla="*/ 5527 h 194043"/>
                <a:gd name="connsiteX64" fmla="*/ 340639 w 493148"/>
                <a:gd name="connsiteY64" fmla="*/ 16581 h 194043"/>
                <a:gd name="connsiteX65" fmla="*/ 339602 w 493148"/>
                <a:gd name="connsiteY65" fmla="*/ 21071 h 194043"/>
                <a:gd name="connsiteX66" fmla="*/ 335452 w 493148"/>
                <a:gd name="connsiteY66" fmla="*/ 22453 h 194043"/>
                <a:gd name="connsiteX67" fmla="*/ 263866 w 493148"/>
                <a:gd name="connsiteY67" fmla="*/ 22453 h 194043"/>
                <a:gd name="connsiteX68" fmla="*/ 247266 w 493148"/>
                <a:gd name="connsiteY68" fmla="*/ 27289 h 194043"/>
                <a:gd name="connsiteX69" fmla="*/ 242425 w 493148"/>
                <a:gd name="connsiteY69" fmla="*/ 42488 h 194043"/>
                <a:gd name="connsiteX70" fmla="*/ 432629 w 493148"/>
                <a:gd name="connsiteY70" fmla="*/ 160971 h 194043"/>
                <a:gd name="connsiteX71" fmla="*/ 424675 w 493148"/>
                <a:gd name="connsiteY71" fmla="*/ 177206 h 194043"/>
                <a:gd name="connsiteX72" fmla="*/ 415338 w 493148"/>
                <a:gd name="connsiteY72" fmla="*/ 187569 h 194043"/>
                <a:gd name="connsiteX73" fmla="*/ 403234 w 493148"/>
                <a:gd name="connsiteY73" fmla="*/ 192405 h 194043"/>
                <a:gd name="connsiteX74" fmla="*/ 379026 w 493148"/>
                <a:gd name="connsiteY74" fmla="*/ 193441 h 194043"/>
                <a:gd name="connsiteX75" fmla="*/ 366922 w 493148"/>
                <a:gd name="connsiteY75" fmla="*/ 191023 h 194043"/>
                <a:gd name="connsiteX76" fmla="*/ 363464 w 493148"/>
                <a:gd name="connsiteY76" fmla="*/ 189296 h 194043"/>
                <a:gd name="connsiteX77" fmla="*/ 363464 w 493148"/>
                <a:gd name="connsiteY77" fmla="*/ 186532 h 194043"/>
                <a:gd name="connsiteX78" fmla="*/ 366231 w 493148"/>
                <a:gd name="connsiteY78" fmla="*/ 173061 h 194043"/>
                <a:gd name="connsiteX79" fmla="*/ 367614 w 493148"/>
                <a:gd name="connsiteY79" fmla="*/ 170643 h 194043"/>
                <a:gd name="connsiteX80" fmla="*/ 371072 w 493148"/>
                <a:gd name="connsiteY80" fmla="*/ 170643 h 194043"/>
                <a:gd name="connsiteX81" fmla="*/ 388363 w 493148"/>
                <a:gd name="connsiteY81" fmla="*/ 172024 h 194043"/>
                <a:gd name="connsiteX82" fmla="*/ 401505 w 493148"/>
                <a:gd name="connsiteY82" fmla="*/ 168570 h 194043"/>
                <a:gd name="connsiteX83" fmla="*/ 410496 w 493148"/>
                <a:gd name="connsiteY83" fmla="*/ 155789 h 194043"/>
                <a:gd name="connsiteX84" fmla="*/ 417413 w 493148"/>
                <a:gd name="connsiteY84" fmla="*/ 136790 h 194043"/>
                <a:gd name="connsiteX85" fmla="*/ 413263 w 493148"/>
                <a:gd name="connsiteY85" fmla="*/ 136790 h 194043"/>
                <a:gd name="connsiteX86" fmla="*/ 406346 w 493148"/>
                <a:gd name="connsiteY86" fmla="*/ 135754 h 194043"/>
                <a:gd name="connsiteX87" fmla="*/ 400467 w 493148"/>
                <a:gd name="connsiteY87" fmla="*/ 127464 h 194043"/>
                <a:gd name="connsiteX88" fmla="*/ 348593 w 493148"/>
                <a:gd name="connsiteY88" fmla="*/ 3109 h 194043"/>
                <a:gd name="connsiteX89" fmla="*/ 351014 w 493148"/>
                <a:gd name="connsiteY89" fmla="*/ 0 h 194043"/>
                <a:gd name="connsiteX90" fmla="*/ 370035 w 493148"/>
                <a:gd name="connsiteY90" fmla="*/ 0 h 194043"/>
                <a:gd name="connsiteX91" fmla="*/ 373493 w 493148"/>
                <a:gd name="connsiteY91" fmla="*/ 1036 h 194043"/>
                <a:gd name="connsiteX92" fmla="*/ 375222 w 493148"/>
                <a:gd name="connsiteY92" fmla="*/ 3800 h 194043"/>
                <a:gd name="connsiteX93" fmla="*/ 403234 w 493148"/>
                <a:gd name="connsiteY93" fmla="*/ 73922 h 194043"/>
                <a:gd name="connsiteX94" fmla="*/ 421909 w 493148"/>
                <a:gd name="connsiteY94" fmla="*/ 120901 h 194043"/>
                <a:gd name="connsiteX95" fmla="*/ 423984 w 493148"/>
                <a:gd name="connsiteY95" fmla="*/ 120901 h 194043"/>
                <a:gd name="connsiteX96" fmla="*/ 441967 w 493148"/>
                <a:gd name="connsiteY96" fmla="*/ 72195 h 194043"/>
                <a:gd name="connsiteX97" fmla="*/ 467904 w 493148"/>
                <a:gd name="connsiteY97" fmla="*/ 3109 h 194043"/>
                <a:gd name="connsiteX98" fmla="*/ 469979 w 493148"/>
                <a:gd name="connsiteY98" fmla="*/ 691 h 194043"/>
                <a:gd name="connsiteX99" fmla="*/ 473437 w 493148"/>
                <a:gd name="connsiteY99" fmla="*/ 0 h 194043"/>
                <a:gd name="connsiteX100" fmla="*/ 490382 w 493148"/>
                <a:gd name="connsiteY100" fmla="*/ 0 h 194043"/>
                <a:gd name="connsiteX101" fmla="*/ 493149 w 493148"/>
                <a:gd name="connsiteY101" fmla="*/ 1036 h 194043"/>
                <a:gd name="connsiteX102" fmla="*/ 493149 w 493148"/>
                <a:gd name="connsiteY102" fmla="*/ 3454 h 19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493148" h="194043">
                  <a:moveTo>
                    <a:pt x="153893" y="43870"/>
                  </a:moveTo>
                  <a:lnTo>
                    <a:pt x="152510" y="43870"/>
                  </a:lnTo>
                  <a:lnTo>
                    <a:pt x="149743" y="50087"/>
                  </a:lnTo>
                  <a:lnTo>
                    <a:pt x="145247" y="62177"/>
                  </a:lnTo>
                  <a:cubicBezTo>
                    <a:pt x="141685" y="71003"/>
                    <a:pt x="138226" y="79869"/>
                    <a:pt x="134872" y="88776"/>
                  </a:cubicBezTo>
                  <a:lnTo>
                    <a:pt x="129339" y="101902"/>
                  </a:lnTo>
                  <a:lnTo>
                    <a:pt x="122423" y="118483"/>
                  </a:lnTo>
                  <a:lnTo>
                    <a:pt x="115852" y="134718"/>
                  </a:lnTo>
                  <a:lnTo>
                    <a:pt x="110319" y="148190"/>
                  </a:lnTo>
                  <a:cubicBezTo>
                    <a:pt x="109180" y="150729"/>
                    <a:pt x="108027" y="153262"/>
                    <a:pt x="106860" y="155789"/>
                  </a:cubicBezTo>
                  <a:cubicBezTo>
                    <a:pt x="105477" y="159934"/>
                    <a:pt x="103748" y="162698"/>
                    <a:pt x="102019" y="164079"/>
                  </a:cubicBezTo>
                  <a:cubicBezTo>
                    <a:pt x="100290" y="165807"/>
                    <a:pt x="97177" y="166497"/>
                    <a:pt x="93373" y="166497"/>
                  </a:cubicBezTo>
                  <a:lnTo>
                    <a:pt x="84382" y="166497"/>
                  </a:lnTo>
                  <a:cubicBezTo>
                    <a:pt x="80232" y="166497"/>
                    <a:pt x="77465" y="165807"/>
                    <a:pt x="75390" y="164079"/>
                  </a:cubicBezTo>
                  <a:cubicBezTo>
                    <a:pt x="73315" y="162698"/>
                    <a:pt x="71932" y="159934"/>
                    <a:pt x="70203" y="155789"/>
                  </a:cubicBezTo>
                  <a:lnTo>
                    <a:pt x="66745" y="147844"/>
                  </a:lnTo>
                  <a:cubicBezTo>
                    <a:pt x="62421" y="138178"/>
                    <a:pt x="58384" y="128387"/>
                    <a:pt x="54641" y="118483"/>
                  </a:cubicBezTo>
                  <a:cubicBezTo>
                    <a:pt x="49181" y="105999"/>
                    <a:pt x="43878" y="93447"/>
                    <a:pt x="38733" y="80831"/>
                  </a:cubicBezTo>
                  <a:lnTo>
                    <a:pt x="24900" y="46288"/>
                  </a:lnTo>
                  <a:lnTo>
                    <a:pt x="23516" y="46288"/>
                  </a:lnTo>
                  <a:lnTo>
                    <a:pt x="23516" y="183769"/>
                  </a:lnTo>
                  <a:cubicBezTo>
                    <a:pt x="23516" y="185841"/>
                    <a:pt x="23170" y="187223"/>
                    <a:pt x="22133" y="187569"/>
                  </a:cubicBezTo>
                  <a:cubicBezTo>
                    <a:pt x="21441" y="188259"/>
                    <a:pt x="20404" y="188605"/>
                    <a:pt x="18329" y="188605"/>
                  </a:cubicBezTo>
                  <a:lnTo>
                    <a:pt x="4842" y="188605"/>
                  </a:lnTo>
                  <a:cubicBezTo>
                    <a:pt x="3617" y="188571"/>
                    <a:pt x="2424" y="188214"/>
                    <a:pt x="1383" y="187569"/>
                  </a:cubicBezTo>
                  <a:cubicBezTo>
                    <a:pt x="346" y="187223"/>
                    <a:pt x="0" y="185841"/>
                    <a:pt x="0" y="184114"/>
                  </a:cubicBezTo>
                  <a:lnTo>
                    <a:pt x="0" y="13472"/>
                  </a:lnTo>
                  <a:cubicBezTo>
                    <a:pt x="0" y="9327"/>
                    <a:pt x="692" y="6218"/>
                    <a:pt x="2767" y="3800"/>
                  </a:cubicBezTo>
                  <a:cubicBezTo>
                    <a:pt x="4496" y="1382"/>
                    <a:pt x="7954" y="345"/>
                    <a:pt x="13141" y="345"/>
                  </a:cubicBezTo>
                  <a:lnTo>
                    <a:pt x="20058" y="345"/>
                  </a:lnTo>
                  <a:cubicBezTo>
                    <a:pt x="24208" y="345"/>
                    <a:pt x="27320" y="691"/>
                    <a:pt x="29395" y="2073"/>
                  </a:cubicBezTo>
                  <a:cubicBezTo>
                    <a:pt x="31470" y="3454"/>
                    <a:pt x="33199" y="6218"/>
                    <a:pt x="35274" y="10708"/>
                  </a:cubicBezTo>
                  <a:lnTo>
                    <a:pt x="72278" y="102593"/>
                  </a:lnTo>
                  <a:cubicBezTo>
                    <a:pt x="72278" y="103629"/>
                    <a:pt x="73661" y="106047"/>
                    <a:pt x="75044" y="109847"/>
                  </a:cubicBezTo>
                  <a:cubicBezTo>
                    <a:pt x="79213" y="121098"/>
                    <a:pt x="83594" y="132269"/>
                    <a:pt x="88186" y="143354"/>
                  </a:cubicBezTo>
                  <a:lnTo>
                    <a:pt x="89223" y="143354"/>
                  </a:lnTo>
                  <a:lnTo>
                    <a:pt x="91990" y="136445"/>
                  </a:lnTo>
                  <a:cubicBezTo>
                    <a:pt x="97854" y="122253"/>
                    <a:pt x="103503" y="107974"/>
                    <a:pt x="108935" y="93612"/>
                  </a:cubicBezTo>
                  <a:lnTo>
                    <a:pt x="115852" y="76340"/>
                  </a:lnTo>
                  <a:cubicBezTo>
                    <a:pt x="124435" y="54392"/>
                    <a:pt x="133197" y="32514"/>
                    <a:pt x="142135" y="10708"/>
                  </a:cubicBezTo>
                  <a:cubicBezTo>
                    <a:pt x="143864" y="6218"/>
                    <a:pt x="145593" y="3454"/>
                    <a:pt x="148014" y="2073"/>
                  </a:cubicBezTo>
                  <a:cubicBezTo>
                    <a:pt x="150089" y="691"/>
                    <a:pt x="153201" y="0"/>
                    <a:pt x="157005" y="0"/>
                  </a:cubicBezTo>
                  <a:lnTo>
                    <a:pt x="163922" y="0"/>
                  </a:lnTo>
                  <a:cubicBezTo>
                    <a:pt x="169455" y="0"/>
                    <a:pt x="172913" y="1382"/>
                    <a:pt x="174643" y="3454"/>
                  </a:cubicBezTo>
                  <a:cubicBezTo>
                    <a:pt x="176372" y="6218"/>
                    <a:pt x="177409" y="9327"/>
                    <a:pt x="177409" y="13817"/>
                  </a:cubicBezTo>
                  <a:lnTo>
                    <a:pt x="177409" y="183769"/>
                  </a:lnTo>
                  <a:cubicBezTo>
                    <a:pt x="177409" y="185841"/>
                    <a:pt x="177063" y="187223"/>
                    <a:pt x="176372" y="187569"/>
                  </a:cubicBezTo>
                  <a:cubicBezTo>
                    <a:pt x="175680" y="188259"/>
                    <a:pt x="174297" y="188605"/>
                    <a:pt x="172222" y="188605"/>
                  </a:cubicBezTo>
                  <a:lnTo>
                    <a:pt x="159080" y="188605"/>
                  </a:lnTo>
                  <a:cubicBezTo>
                    <a:pt x="157622" y="188706"/>
                    <a:pt x="156169" y="188343"/>
                    <a:pt x="154930" y="187569"/>
                  </a:cubicBezTo>
                  <a:cubicBezTo>
                    <a:pt x="154239" y="187223"/>
                    <a:pt x="153893" y="185841"/>
                    <a:pt x="153893" y="184114"/>
                  </a:cubicBezTo>
                  <a:close/>
                  <a:moveTo>
                    <a:pt x="242425" y="183423"/>
                  </a:moveTo>
                  <a:cubicBezTo>
                    <a:pt x="242425" y="185496"/>
                    <a:pt x="242079" y="186878"/>
                    <a:pt x="241387" y="187569"/>
                  </a:cubicBezTo>
                  <a:cubicBezTo>
                    <a:pt x="240350" y="188259"/>
                    <a:pt x="238966" y="188605"/>
                    <a:pt x="236891" y="188605"/>
                  </a:cubicBezTo>
                  <a:lnTo>
                    <a:pt x="223750" y="188605"/>
                  </a:lnTo>
                  <a:cubicBezTo>
                    <a:pt x="221675" y="188605"/>
                    <a:pt x="220292" y="188259"/>
                    <a:pt x="219254" y="187569"/>
                  </a:cubicBezTo>
                  <a:cubicBezTo>
                    <a:pt x="218563" y="186878"/>
                    <a:pt x="217871" y="185496"/>
                    <a:pt x="217871" y="183423"/>
                  </a:cubicBezTo>
                  <a:lnTo>
                    <a:pt x="217871" y="46288"/>
                  </a:lnTo>
                  <a:cubicBezTo>
                    <a:pt x="217871" y="40070"/>
                    <a:pt x="218563" y="34198"/>
                    <a:pt x="220292" y="28671"/>
                  </a:cubicBezTo>
                  <a:cubicBezTo>
                    <a:pt x="223110" y="17466"/>
                    <a:pt x="231058" y="8247"/>
                    <a:pt x="241733" y="3800"/>
                  </a:cubicBezTo>
                  <a:cubicBezTo>
                    <a:pt x="248690" y="1199"/>
                    <a:pt x="256099" y="25"/>
                    <a:pt x="263520" y="345"/>
                  </a:cubicBezTo>
                  <a:lnTo>
                    <a:pt x="335452" y="345"/>
                  </a:lnTo>
                  <a:cubicBezTo>
                    <a:pt x="337873" y="345"/>
                    <a:pt x="338910" y="345"/>
                    <a:pt x="339602" y="1382"/>
                  </a:cubicBezTo>
                  <a:cubicBezTo>
                    <a:pt x="340294" y="2418"/>
                    <a:pt x="340639" y="3800"/>
                    <a:pt x="340639" y="5527"/>
                  </a:cubicBezTo>
                  <a:lnTo>
                    <a:pt x="340639" y="16581"/>
                  </a:lnTo>
                  <a:cubicBezTo>
                    <a:pt x="340639" y="18999"/>
                    <a:pt x="340639" y="20035"/>
                    <a:pt x="339602" y="21071"/>
                  </a:cubicBezTo>
                  <a:cubicBezTo>
                    <a:pt x="339256" y="22108"/>
                    <a:pt x="337873" y="22453"/>
                    <a:pt x="335452" y="22453"/>
                  </a:cubicBezTo>
                  <a:lnTo>
                    <a:pt x="263866" y="22453"/>
                  </a:lnTo>
                  <a:cubicBezTo>
                    <a:pt x="256258" y="22453"/>
                    <a:pt x="250724" y="23835"/>
                    <a:pt x="247266" y="27289"/>
                  </a:cubicBezTo>
                  <a:cubicBezTo>
                    <a:pt x="243808" y="30743"/>
                    <a:pt x="242425" y="35579"/>
                    <a:pt x="242425" y="42488"/>
                  </a:cubicBezTo>
                  <a:close/>
                  <a:moveTo>
                    <a:pt x="432629" y="160971"/>
                  </a:moveTo>
                  <a:cubicBezTo>
                    <a:pt x="430208" y="167534"/>
                    <a:pt x="427442" y="173061"/>
                    <a:pt x="424675" y="177206"/>
                  </a:cubicBezTo>
                  <a:cubicBezTo>
                    <a:pt x="421909" y="181351"/>
                    <a:pt x="418796" y="184805"/>
                    <a:pt x="415338" y="187569"/>
                  </a:cubicBezTo>
                  <a:cubicBezTo>
                    <a:pt x="411880" y="189641"/>
                    <a:pt x="407730" y="191368"/>
                    <a:pt x="403234" y="192405"/>
                  </a:cubicBezTo>
                  <a:cubicBezTo>
                    <a:pt x="395287" y="194156"/>
                    <a:pt x="387094" y="194507"/>
                    <a:pt x="379026" y="193441"/>
                  </a:cubicBezTo>
                  <a:cubicBezTo>
                    <a:pt x="374921" y="193038"/>
                    <a:pt x="370867" y="192228"/>
                    <a:pt x="366922" y="191023"/>
                  </a:cubicBezTo>
                  <a:lnTo>
                    <a:pt x="363464" y="189296"/>
                  </a:lnTo>
                  <a:lnTo>
                    <a:pt x="363464" y="186532"/>
                  </a:lnTo>
                  <a:lnTo>
                    <a:pt x="366231" y="173061"/>
                  </a:lnTo>
                  <a:cubicBezTo>
                    <a:pt x="366576" y="171679"/>
                    <a:pt x="367268" y="170988"/>
                    <a:pt x="367614" y="170643"/>
                  </a:cubicBezTo>
                  <a:lnTo>
                    <a:pt x="371072" y="170643"/>
                  </a:lnTo>
                  <a:cubicBezTo>
                    <a:pt x="376819" y="171298"/>
                    <a:pt x="382586" y="171759"/>
                    <a:pt x="388363" y="172024"/>
                  </a:cubicBezTo>
                  <a:cubicBezTo>
                    <a:pt x="393551" y="172024"/>
                    <a:pt x="397701" y="170643"/>
                    <a:pt x="401505" y="168570"/>
                  </a:cubicBezTo>
                  <a:cubicBezTo>
                    <a:pt x="404963" y="166152"/>
                    <a:pt x="407730" y="161661"/>
                    <a:pt x="410496" y="155789"/>
                  </a:cubicBezTo>
                  <a:lnTo>
                    <a:pt x="417413" y="136790"/>
                  </a:lnTo>
                  <a:lnTo>
                    <a:pt x="413263" y="136790"/>
                  </a:lnTo>
                  <a:cubicBezTo>
                    <a:pt x="410496" y="136790"/>
                    <a:pt x="408076" y="136790"/>
                    <a:pt x="406346" y="135754"/>
                  </a:cubicBezTo>
                  <a:cubicBezTo>
                    <a:pt x="404271" y="134718"/>
                    <a:pt x="402197" y="132300"/>
                    <a:pt x="400467" y="127464"/>
                  </a:cubicBezTo>
                  <a:lnTo>
                    <a:pt x="348593" y="3109"/>
                  </a:lnTo>
                  <a:cubicBezTo>
                    <a:pt x="347556" y="1036"/>
                    <a:pt x="348593" y="0"/>
                    <a:pt x="351014" y="0"/>
                  </a:cubicBezTo>
                  <a:lnTo>
                    <a:pt x="370035" y="0"/>
                  </a:lnTo>
                  <a:cubicBezTo>
                    <a:pt x="371764" y="0"/>
                    <a:pt x="373147" y="345"/>
                    <a:pt x="373493" y="1036"/>
                  </a:cubicBezTo>
                  <a:lnTo>
                    <a:pt x="375222" y="3800"/>
                  </a:lnTo>
                  <a:lnTo>
                    <a:pt x="403234" y="73922"/>
                  </a:lnTo>
                  <a:lnTo>
                    <a:pt x="421909" y="120901"/>
                  </a:lnTo>
                  <a:lnTo>
                    <a:pt x="423984" y="120901"/>
                  </a:lnTo>
                  <a:lnTo>
                    <a:pt x="441967" y="72195"/>
                  </a:lnTo>
                  <a:lnTo>
                    <a:pt x="467904" y="3109"/>
                  </a:lnTo>
                  <a:cubicBezTo>
                    <a:pt x="468595" y="1727"/>
                    <a:pt x="469287" y="1036"/>
                    <a:pt x="469979" y="691"/>
                  </a:cubicBezTo>
                  <a:lnTo>
                    <a:pt x="473437" y="0"/>
                  </a:lnTo>
                  <a:lnTo>
                    <a:pt x="490382" y="0"/>
                  </a:lnTo>
                  <a:cubicBezTo>
                    <a:pt x="491766" y="0"/>
                    <a:pt x="492803" y="345"/>
                    <a:pt x="493149" y="1036"/>
                  </a:cubicBezTo>
                  <a:lnTo>
                    <a:pt x="493149" y="3454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3" name="Полилиния 178">
              <a:extLst>
                <a:ext uri="{FF2B5EF4-FFF2-40B4-BE49-F238E27FC236}">
                  <a16:creationId xmlns:a16="http://schemas.microsoft.com/office/drawing/2014/main" id="{C317977A-9125-4452-B0B6-9EDCBC69BA4D}"/>
                </a:ext>
              </a:extLst>
            </p:cNvPr>
            <p:cNvSpPr/>
            <p:nvPr/>
          </p:nvSpPr>
          <p:spPr>
            <a:xfrm>
              <a:off x="1092755" y="8684233"/>
              <a:ext cx="1929652" cy="368574"/>
            </a:xfrm>
            <a:custGeom>
              <a:avLst/>
              <a:gdLst>
                <a:gd name="connsiteX0" fmla="*/ 15091 w 1929652"/>
                <a:gd name="connsiteY0" fmla="*/ 105702 h 368574"/>
                <a:gd name="connsiteX1" fmla="*/ 22008 w 1929652"/>
                <a:gd name="connsiteY1" fmla="*/ 92575 h 368574"/>
                <a:gd name="connsiteX2" fmla="*/ 22008 w 1929652"/>
                <a:gd name="connsiteY2" fmla="*/ 53542 h 368574"/>
                <a:gd name="connsiteX3" fmla="*/ 21316 w 1929652"/>
                <a:gd name="connsiteY3" fmla="*/ 20726 h 368574"/>
                <a:gd name="connsiteX4" fmla="*/ 15091 w 1929652"/>
                <a:gd name="connsiteY4" fmla="*/ 12781 h 368574"/>
                <a:gd name="connsiteX5" fmla="*/ 5754 w 1929652"/>
                <a:gd name="connsiteY5" fmla="*/ 11054 h 368574"/>
                <a:gd name="connsiteX6" fmla="*/ 6446 w 1929652"/>
                <a:gd name="connsiteY6" fmla="*/ 2763 h 368574"/>
                <a:gd name="connsiteX7" fmla="*/ 31345 w 1929652"/>
                <a:gd name="connsiteY7" fmla="*/ 3454 h 368574"/>
                <a:gd name="connsiteX8" fmla="*/ 58320 w 1929652"/>
                <a:gd name="connsiteY8" fmla="*/ 2763 h 368574"/>
                <a:gd name="connsiteX9" fmla="*/ 59011 w 1929652"/>
                <a:gd name="connsiteY9" fmla="*/ 11054 h 368574"/>
                <a:gd name="connsiteX10" fmla="*/ 48982 w 1929652"/>
                <a:gd name="connsiteY10" fmla="*/ 12781 h 368574"/>
                <a:gd name="connsiteX11" fmla="*/ 42757 w 1929652"/>
                <a:gd name="connsiteY11" fmla="*/ 21417 h 368574"/>
                <a:gd name="connsiteX12" fmla="*/ 42757 w 1929652"/>
                <a:gd name="connsiteY12" fmla="*/ 74958 h 368574"/>
                <a:gd name="connsiteX13" fmla="*/ 44141 w 1929652"/>
                <a:gd name="connsiteY13" fmla="*/ 76340 h 368574"/>
                <a:gd name="connsiteX14" fmla="*/ 92556 w 1929652"/>
                <a:gd name="connsiteY14" fmla="*/ 24526 h 368574"/>
                <a:gd name="connsiteX15" fmla="*/ 93940 w 1929652"/>
                <a:gd name="connsiteY15" fmla="*/ 21071 h 368574"/>
                <a:gd name="connsiteX16" fmla="*/ 88407 w 1929652"/>
                <a:gd name="connsiteY16" fmla="*/ 12781 h 368574"/>
                <a:gd name="connsiteX17" fmla="*/ 80107 w 1929652"/>
                <a:gd name="connsiteY17" fmla="*/ 11054 h 368574"/>
                <a:gd name="connsiteX18" fmla="*/ 81144 w 1929652"/>
                <a:gd name="connsiteY18" fmla="*/ 2763 h 368574"/>
                <a:gd name="connsiteX19" fmla="*/ 105352 w 1929652"/>
                <a:gd name="connsiteY19" fmla="*/ 3454 h 368574"/>
                <a:gd name="connsiteX20" fmla="*/ 131289 w 1929652"/>
                <a:gd name="connsiteY20" fmla="*/ 2763 h 368574"/>
                <a:gd name="connsiteX21" fmla="*/ 131289 w 1929652"/>
                <a:gd name="connsiteY21" fmla="*/ 10708 h 368574"/>
                <a:gd name="connsiteX22" fmla="*/ 120223 w 1929652"/>
                <a:gd name="connsiteY22" fmla="*/ 13126 h 368574"/>
                <a:gd name="connsiteX23" fmla="*/ 115381 w 1929652"/>
                <a:gd name="connsiteY23" fmla="*/ 20726 h 368574"/>
                <a:gd name="connsiteX24" fmla="*/ 116073 w 1929652"/>
                <a:gd name="connsiteY24" fmla="*/ 96720 h 368574"/>
                <a:gd name="connsiteX25" fmla="*/ 121606 w 1929652"/>
                <a:gd name="connsiteY25" fmla="*/ 105011 h 368574"/>
                <a:gd name="connsiteX26" fmla="*/ 135093 w 1929652"/>
                <a:gd name="connsiteY26" fmla="*/ 107774 h 368574"/>
                <a:gd name="connsiteX27" fmla="*/ 133710 w 1929652"/>
                <a:gd name="connsiteY27" fmla="*/ 115719 h 368574"/>
                <a:gd name="connsiteX28" fmla="*/ 104660 w 1929652"/>
                <a:gd name="connsiteY28" fmla="*/ 115028 h 368574"/>
                <a:gd name="connsiteX29" fmla="*/ 82528 w 1929652"/>
                <a:gd name="connsiteY29" fmla="*/ 115719 h 368574"/>
                <a:gd name="connsiteX30" fmla="*/ 82182 w 1929652"/>
                <a:gd name="connsiteY30" fmla="*/ 108810 h 368574"/>
                <a:gd name="connsiteX31" fmla="*/ 94631 w 1929652"/>
                <a:gd name="connsiteY31" fmla="*/ 98793 h 368574"/>
                <a:gd name="connsiteX32" fmla="*/ 94631 w 1929652"/>
                <a:gd name="connsiteY32" fmla="*/ 39034 h 368574"/>
                <a:gd name="connsiteX33" fmla="*/ 93248 w 1929652"/>
                <a:gd name="connsiteY33" fmla="*/ 38343 h 368574"/>
                <a:gd name="connsiteX34" fmla="*/ 44832 w 1929652"/>
                <a:gd name="connsiteY34" fmla="*/ 90157 h 368574"/>
                <a:gd name="connsiteX35" fmla="*/ 43103 w 1929652"/>
                <a:gd name="connsiteY35" fmla="*/ 94648 h 368574"/>
                <a:gd name="connsiteX36" fmla="*/ 50020 w 1929652"/>
                <a:gd name="connsiteY36" fmla="*/ 106047 h 368574"/>
                <a:gd name="connsiteX37" fmla="*/ 60395 w 1929652"/>
                <a:gd name="connsiteY37" fmla="*/ 108120 h 368574"/>
                <a:gd name="connsiteX38" fmla="*/ 59357 w 1929652"/>
                <a:gd name="connsiteY38" fmla="*/ 115719 h 368574"/>
                <a:gd name="connsiteX39" fmla="*/ 31345 w 1929652"/>
                <a:gd name="connsiteY39" fmla="*/ 115028 h 368574"/>
                <a:gd name="connsiteX40" fmla="*/ 5062 w 1929652"/>
                <a:gd name="connsiteY40" fmla="*/ 115719 h 368574"/>
                <a:gd name="connsiteX41" fmla="*/ 5062 w 1929652"/>
                <a:gd name="connsiteY41" fmla="*/ 107774 h 368574"/>
                <a:gd name="connsiteX42" fmla="*/ 15437 w 1929652"/>
                <a:gd name="connsiteY42" fmla="*/ 105702 h 368574"/>
                <a:gd name="connsiteX43" fmla="*/ 160339 w 1929652"/>
                <a:gd name="connsiteY43" fmla="*/ 93957 h 368574"/>
                <a:gd name="connsiteX44" fmla="*/ 162759 w 1929652"/>
                <a:gd name="connsiteY44" fmla="*/ 21071 h 368574"/>
                <a:gd name="connsiteX45" fmla="*/ 155843 w 1929652"/>
                <a:gd name="connsiteY45" fmla="*/ 12435 h 368574"/>
                <a:gd name="connsiteX46" fmla="*/ 146160 w 1929652"/>
                <a:gd name="connsiteY46" fmla="*/ 11054 h 368574"/>
                <a:gd name="connsiteX47" fmla="*/ 147197 w 1929652"/>
                <a:gd name="connsiteY47" fmla="*/ 2763 h 368574"/>
                <a:gd name="connsiteX48" fmla="*/ 171405 w 1929652"/>
                <a:gd name="connsiteY48" fmla="*/ 3454 h 368574"/>
                <a:gd name="connsiteX49" fmla="*/ 183855 w 1929652"/>
                <a:gd name="connsiteY49" fmla="*/ 3109 h 368574"/>
                <a:gd name="connsiteX50" fmla="*/ 188005 w 1929652"/>
                <a:gd name="connsiteY50" fmla="*/ 13472 h 368574"/>
                <a:gd name="connsiteX51" fmla="*/ 220512 w 1929652"/>
                <a:gd name="connsiteY51" fmla="*/ 79449 h 368574"/>
                <a:gd name="connsiteX52" fmla="*/ 221550 w 1929652"/>
                <a:gd name="connsiteY52" fmla="*/ 79449 h 368574"/>
                <a:gd name="connsiteX53" fmla="*/ 256824 w 1929652"/>
                <a:gd name="connsiteY53" fmla="*/ 3454 h 368574"/>
                <a:gd name="connsiteX54" fmla="*/ 267891 w 1929652"/>
                <a:gd name="connsiteY54" fmla="*/ 3454 h 368574"/>
                <a:gd name="connsiteX55" fmla="*/ 292099 w 1929652"/>
                <a:gd name="connsiteY55" fmla="*/ 2763 h 368574"/>
                <a:gd name="connsiteX56" fmla="*/ 292099 w 1929652"/>
                <a:gd name="connsiteY56" fmla="*/ 10708 h 368574"/>
                <a:gd name="connsiteX57" fmla="*/ 281032 w 1929652"/>
                <a:gd name="connsiteY57" fmla="*/ 13126 h 368574"/>
                <a:gd name="connsiteX58" fmla="*/ 275845 w 1929652"/>
                <a:gd name="connsiteY58" fmla="*/ 20380 h 368574"/>
                <a:gd name="connsiteX59" fmla="*/ 276536 w 1929652"/>
                <a:gd name="connsiteY59" fmla="*/ 96030 h 368574"/>
                <a:gd name="connsiteX60" fmla="*/ 284836 w 1929652"/>
                <a:gd name="connsiteY60" fmla="*/ 105702 h 368574"/>
                <a:gd name="connsiteX61" fmla="*/ 294519 w 1929652"/>
                <a:gd name="connsiteY61" fmla="*/ 107774 h 368574"/>
                <a:gd name="connsiteX62" fmla="*/ 293136 w 1929652"/>
                <a:gd name="connsiteY62" fmla="*/ 115719 h 368574"/>
                <a:gd name="connsiteX63" fmla="*/ 266507 w 1929652"/>
                <a:gd name="connsiteY63" fmla="*/ 115028 h 368574"/>
                <a:gd name="connsiteX64" fmla="*/ 240916 w 1929652"/>
                <a:gd name="connsiteY64" fmla="*/ 115719 h 368574"/>
                <a:gd name="connsiteX65" fmla="*/ 240225 w 1929652"/>
                <a:gd name="connsiteY65" fmla="*/ 108120 h 368574"/>
                <a:gd name="connsiteX66" fmla="*/ 254749 w 1929652"/>
                <a:gd name="connsiteY66" fmla="*/ 99829 h 368574"/>
                <a:gd name="connsiteX67" fmla="*/ 255441 w 1929652"/>
                <a:gd name="connsiteY67" fmla="*/ 31434 h 368574"/>
                <a:gd name="connsiteX68" fmla="*/ 254749 w 1929652"/>
                <a:gd name="connsiteY68" fmla="*/ 31434 h 368574"/>
                <a:gd name="connsiteX69" fmla="*/ 217746 w 1929652"/>
                <a:gd name="connsiteY69" fmla="*/ 112610 h 368574"/>
                <a:gd name="connsiteX70" fmla="*/ 210829 w 1929652"/>
                <a:gd name="connsiteY70" fmla="*/ 114683 h 368574"/>
                <a:gd name="connsiteX71" fmla="*/ 173480 w 1929652"/>
                <a:gd name="connsiteY71" fmla="*/ 29362 h 368574"/>
                <a:gd name="connsiteX72" fmla="*/ 172097 w 1929652"/>
                <a:gd name="connsiteY72" fmla="*/ 29707 h 368574"/>
                <a:gd name="connsiteX73" fmla="*/ 172097 w 1929652"/>
                <a:gd name="connsiteY73" fmla="*/ 94648 h 368574"/>
                <a:gd name="connsiteX74" fmla="*/ 180396 w 1929652"/>
                <a:gd name="connsiteY74" fmla="*/ 105356 h 368574"/>
                <a:gd name="connsiteX75" fmla="*/ 191463 w 1929652"/>
                <a:gd name="connsiteY75" fmla="*/ 107774 h 368574"/>
                <a:gd name="connsiteX76" fmla="*/ 191117 w 1929652"/>
                <a:gd name="connsiteY76" fmla="*/ 115719 h 368574"/>
                <a:gd name="connsiteX77" fmla="*/ 166218 w 1929652"/>
                <a:gd name="connsiteY77" fmla="*/ 115028 h 368574"/>
                <a:gd name="connsiteX78" fmla="*/ 143047 w 1929652"/>
                <a:gd name="connsiteY78" fmla="*/ 115719 h 368574"/>
                <a:gd name="connsiteX79" fmla="*/ 143047 w 1929652"/>
                <a:gd name="connsiteY79" fmla="*/ 107774 h 368574"/>
                <a:gd name="connsiteX80" fmla="*/ 159993 w 1929652"/>
                <a:gd name="connsiteY80" fmla="*/ 93957 h 368574"/>
                <a:gd name="connsiteX81" fmla="*/ 330831 w 1929652"/>
                <a:gd name="connsiteY81" fmla="*/ 42833 h 368574"/>
                <a:gd name="connsiteX82" fmla="*/ 332560 w 1929652"/>
                <a:gd name="connsiteY82" fmla="*/ 44906 h 368574"/>
                <a:gd name="connsiteX83" fmla="*/ 380284 w 1929652"/>
                <a:gd name="connsiteY83" fmla="*/ 43179 h 368574"/>
                <a:gd name="connsiteX84" fmla="*/ 381668 w 1929652"/>
                <a:gd name="connsiteY84" fmla="*/ 40761 h 368574"/>
                <a:gd name="connsiteX85" fmla="*/ 355731 w 1929652"/>
                <a:gd name="connsiteY85" fmla="*/ 10708 h 368574"/>
                <a:gd name="connsiteX86" fmla="*/ 330831 w 1929652"/>
                <a:gd name="connsiteY86" fmla="*/ 42833 h 368574"/>
                <a:gd name="connsiteX87" fmla="*/ 405876 w 1929652"/>
                <a:gd name="connsiteY87" fmla="*/ 89812 h 368574"/>
                <a:gd name="connsiteX88" fmla="*/ 404492 w 1929652"/>
                <a:gd name="connsiteY88" fmla="*/ 97411 h 368574"/>
                <a:gd name="connsiteX89" fmla="*/ 359535 w 1929652"/>
                <a:gd name="connsiteY89" fmla="*/ 118137 h 368574"/>
                <a:gd name="connsiteX90" fmla="*/ 325298 w 1929652"/>
                <a:gd name="connsiteY90" fmla="*/ 105011 h 368574"/>
                <a:gd name="connsiteX91" fmla="*/ 309390 w 1929652"/>
                <a:gd name="connsiteY91" fmla="*/ 60105 h 368574"/>
                <a:gd name="connsiteX92" fmla="*/ 333944 w 1929652"/>
                <a:gd name="connsiteY92" fmla="*/ 9327 h 368574"/>
                <a:gd name="connsiteX93" fmla="*/ 364376 w 1929652"/>
                <a:gd name="connsiteY93" fmla="*/ 0 h 368574"/>
                <a:gd name="connsiteX94" fmla="*/ 403801 w 1929652"/>
                <a:gd name="connsiteY94" fmla="*/ 39724 h 368574"/>
                <a:gd name="connsiteX95" fmla="*/ 408296 w 1929652"/>
                <a:gd name="connsiteY95" fmla="*/ 43179 h 368574"/>
                <a:gd name="connsiteX96" fmla="*/ 405876 w 1929652"/>
                <a:gd name="connsiteY96" fmla="*/ 49397 h 368574"/>
                <a:gd name="connsiteX97" fmla="*/ 332214 w 1929652"/>
                <a:gd name="connsiteY97" fmla="*/ 55614 h 368574"/>
                <a:gd name="connsiteX98" fmla="*/ 330485 w 1929652"/>
                <a:gd name="connsiteY98" fmla="*/ 58723 h 368574"/>
                <a:gd name="connsiteX99" fmla="*/ 341898 w 1929652"/>
                <a:gd name="connsiteY99" fmla="*/ 87394 h 368574"/>
                <a:gd name="connsiteX100" fmla="*/ 372676 w 1929652"/>
                <a:gd name="connsiteY100" fmla="*/ 99829 h 368574"/>
                <a:gd name="connsiteX101" fmla="*/ 404838 w 1929652"/>
                <a:gd name="connsiteY101" fmla="*/ 88085 h 368574"/>
                <a:gd name="connsiteX102" fmla="*/ 405876 w 1929652"/>
                <a:gd name="connsiteY102" fmla="*/ 89812 h 368574"/>
                <a:gd name="connsiteX103" fmla="*/ 430083 w 1929652"/>
                <a:gd name="connsiteY103" fmla="*/ 106047 h 368574"/>
                <a:gd name="connsiteX104" fmla="*/ 437346 w 1929652"/>
                <a:gd name="connsiteY104" fmla="*/ 95339 h 368574"/>
                <a:gd name="connsiteX105" fmla="*/ 437692 w 1929652"/>
                <a:gd name="connsiteY105" fmla="*/ 56305 h 368574"/>
                <a:gd name="connsiteX106" fmla="*/ 437346 w 1929652"/>
                <a:gd name="connsiteY106" fmla="*/ 21071 h 368574"/>
                <a:gd name="connsiteX107" fmla="*/ 431121 w 1929652"/>
                <a:gd name="connsiteY107" fmla="*/ 12435 h 368574"/>
                <a:gd name="connsiteX108" fmla="*/ 421438 w 1929652"/>
                <a:gd name="connsiteY108" fmla="*/ 11054 h 368574"/>
                <a:gd name="connsiteX109" fmla="*/ 422129 w 1929652"/>
                <a:gd name="connsiteY109" fmla="*/ 2763 h 368574"/>
                <a:gd name="connsiteX110" fmla="*/ 447029 w 1929652"/>
                <a:gd name="connsiteY110" fmla="*/ 3454 h 368574"/>
                <a:gd name="connsiteX111" fmla="*/ 473658 w 1929652"/>
                <a:gd name="connsiteY111" fmla="*/ 2763 h 368574"/>
                <a:gd name="connsiteX112" fmla="*/ 473658 w 1929652"/>
                <a:gd name="connsiteY112" fmla="*/ 11054 h 368574"/>
                <a:gd name="connsiteX113" fmla="*/ 464666 w 1929652"/>
                <a:gd name="connsiteY113" fmla="*/ 12435 h 368574"/>
                <a:gd name="connsiteX114" fmla="*/ 458787 w 1929652"/>
                <a:gd name="connsiteY114" fmla="*/ 20035 h 368574"/>
                <a:gd name="connsiteX115" fmla="*/ 458787 w 1929652"/>
                <a:gd name="connsiteY115" fmla="*/ 50433 h 368574"/>
                <a:gd name="connsiteX116" fmla="*/ 460170 w 1929652"/>
                <a:gd name="connsiteY116" fmla="*/ 51815 h 368574"/>
                <a:gd name="connsiteX117" fmla="*/ 508586 w 1929652"/>
                <a:gd name="connsiteY117" fmla="*/ 51815 h 368574"/>
                <a:gd name="connsiteX118" fmla="*/ 509969 w 1929652"/>
                <a:gd name="connsiteY118" fmla="*/ 50433 h 368574"/>
                <a:gd name="connsiteX119" fmla="*/ 509278 w 1929652"/>
                <a:gd name="connsiteY119" fmla="*/ 20726 h 368574"/>
                <a:gd name="connsiteX120" fmla="*/ 503399 w 1929652"/>
                <a:gd name="connsiteY120" fmla="*/ 12781 h 368574"/>
                <a:gd name="connsiteX121" fmla="*/ 493370 w 1929652"/>
                <a:gd name="connsiteY121" fmla="*/ 11054 h 368574"/>
                <a:gd name="connsiteX122" fmla="*/ 494407 w 1929652"/>
                <a:gd name="connsiteY122" fmla="*/ 2763 h 368574"/>
                <a:gd name="connsiteX123" fmla="*/ 521036 w 1929652"/>
                <a:gd name="connsiteY123" fmla="*/ 3454 h 368574"/>
                <a:gd name="connsiteX124" fmla="*/ 547665 w 1929652"/>
                <a:gd name="connsiteY124" fmla="*/ 2763 h 368574"/>
                <a:gd name="connsiteX125" fmla="*/ 547665 w 1929652"/>
                <a:gd name="connsiteY125" fmla="*/ 10708 h 368574"/>
                <a:gd name="connsiteX126" fmla="*/ 539365 w 1929652"/>
                <a:gd name="connsiteY126" fmla="*/ 12435 h 368574"/>
                <a:gd name="connsiteX127" fmla="*/ 531411 w 1929652"/>
                <a:gd name="connsiteY127" fmla="*/ 21417 h 368574"/>
                <a:gd name="connsiteX128" fmla="*/ 531411 w 1929652"/>
                <a:gd name="connsiteY128" fmla="*/ 56651 h 368574"/>
                <a:gd name="connsiteX129" fmla="*/ 531757 w 1929652"/>
                <a:gd name="connsiteY129" fmla="*/ 95684 h 368574"/>
                <a:gd name="connsiteX130" fmla="*/ 540748 w 1929652"/>
                <a:gd name="connsiteY130" fmla="*/ 105702 h 368574"/>
                <a:gd name="connsiteX131" fmla="*/ 550777 w 1929652"/>
                <a:gd name="connsiteY131" fmla="*/ 107774 h 368574"/>
                <a:gd name="connsiteX132" fmla="*/ 549739 w 1929652"/>
                <a:gd name="connsiteY132" fmla="*/ 115719 h 368574"/>
                <a:gd name="connsiteX133" fmla="*/ 522073 w 1929652"/>
                <a:gd name="connsiteY133" fmla="*/ 115028 h 368574"/>
                <a:gd name="connsiteX134" fmla="*/ 494407 w 1929652"/>
                <a:gd name="connsiteY134" fmla="*/ 115719 h 368574"/>
                <a:gd name="connsiteX135" fmla="*/ 494407 w 1929652"/>
                <a:gd name="connsiteY135" fmla="*/ 108120 h 368574"/>
                <a:gd name="connsiteX136" fmla="*/ 503745 w 1929652"/>
                <a:gd name="connsiteY136" fmla="*/ 106047 h 368574"/>
                <a:gd name="connsiteX137" fmla="*/ 509969 w 1929652"/>
                <a:gd name="connsiteY137" fmla="*/ 97411 h 368574"/>
                <a:gd name="connsiteX138" fmla="*/ 508932 w 1929652"/>
                <a:gd name="connsiteY138" fmla="*/ 62868 h 368574"/>
                <a:gd name="connsiteX139" fmla="*/ 460516 w 1929652"/>
                <a:gd name="connsiteY139" fmla="*/ 62868 h 368574"/>
                <a:gd name="connsiteX140" fmla="*/ 459133 w 1929652"/>
                <a:gd name="connsiteY140" fmla="*/ 63905 h 368574"/>
                <a:gd name="connsiteX141" fmla="*/ 459133 w 1929652"/>
                <a:gd name="connsiteY141" fmla="*/ 96030 h 368574"/>
                <a:gd name="connsiteX142" fmla="*/ 466395 w 1929652"/>
                <a:gd name="connsiteY142" fmla="*/ 106047 h 368574"/>
                <a:gd name="connsiteX143" fmla="*/ 476078 w 1929652"/>
                <a:gd name="connsiteY143" fmla="*/ 108120 h 368574"/>
                <a:gd name="connsiteX144" fmla="*/ 475041 w 1929652"/>
                <a:gd name="connsiteY144" fmla="*/ 115719 h 368574"/>
                <a:gd name="connsiteX145" fmla="*/ 447375 w 1929652"/>
                <a:gd name="connsiteY145" fmla="*/ 115028 h 368574"/>
                <a:gd name="connsiteX146" fmla="*/ 421092 w 1929652"/>
                <a:gd name="connsiteY146" fmla="*/ 115719 h 368574"/>
                <a:gd name="connsiteX147" fmla="*/ 421092 w 1929652"/>
                <a:gd name="connsiteY147" fmla="*/ 107774 h 368574"/>
                <a:gd name="connsiteX148" fmla="*/ 572218 w 1929652"/>
                <a:gd name="connsiteY148" fmla="*/ 105702 h 368574"/>
                <a:gd name="connsiteX149" fmla="*/ 578443 w 1929652"/>
                <a:gd name="connsiteY149" fmla="*/ 92575 h 368574"/>
                <a:gd name="connsiteX150" fmla="*/ 578789 w 1929652"/>
                <a:gd name="connsiteY150" fmla="*/ 53542 h 368574"/>
                <a:gd name="connsiteX151" fmla="*/ 578443 w 1929652"/>
                <a:gd name="connsiteY151" fmla="*/ 20726 h 368574"/>
                <a:gd name="connsiteX152" fmla="*/ 571872 w 1929652"/>
                <a:gd name="connsiteY152" fmla="*/ 12781 h 368574"/>
                <a:gd name="connsiteX153" fmla="*/ 562535 w 1929652"/>
                <a:gd name="connsiteY153" fmla="*/ 11054 h 368574"/>
                <a:gd name="connsiteX154" fmla="*/ 563227 w 1929652"/>
                <a:gd name="connsiteY154" fmla="*/ 2763 h 368574"/>
                <a:gd name="connsiteX155" fmla="*/ 588126 w 1929652"/>
                <a:gd name="connsiteY155" fmla="*/ 3454 h 368574"/>
                <a:gd name="connsiteX156" fmla="*/ 615101 w 1929652"/>
                <a:gd name="connsiteY156" fmla="*/ 2763 h 368574"/>
                <a:gd name="connsiteX157" fmla="*/ 615792 w 1929652"/>
                <a:gd name="connsiteY157" fmla="*/ 11054 h 368574"/>
                <a:gd name="connsiteX158" fmla="*/ 606109 w 1929652"/>
                <a:gd name="connsiteY158" fmla="*/ 12781 h 368574"/>
                <a:gd name="connsiteX159" fmla="*/ 599884 w 1929652"/>
                <a:gd name="connsiteY159" fmla="*/ 21417 h 368574"/>
                <a:gd name="connsiteX160" fmla="*/ 599539 w 1929652"/>
                <a:gd name="connsiteY160" fmla="*/ 74958 h 368574"/>
                <a:gd name="connsiteX161" fmla="*/ 600922 w 1929652"/>
                <a:gd name="connsiteY161" fmla="*/ 76340 h 368574"/>
                <a:gd name="connsiteX162" fmla="*/ 649338 w 1929652"/>
                <a:gd name="connsiteY162" fmla="*/ 24526 h 368574"/>
                <a:gd name="connsiteX163" fmla="*/ 650721 w 1929652"/>
                <a:gd name="connsiteY163" fmla="*/ 21071 h 368574"/>
                <a:gd name="connsiteX164" fmla="*/ 645534 w 1929652"/>
                <a:gd name="connsiteY164" fmla="*/ 12781 h 368574"/>
                <a:gd name="connsiteX165" fmla="*/ 636888 w 1929652"/>
                <a:gd name="connsiteY165" fmla="*/ 11054 h 368574"/>
                <a:gd name="connsiteX166" fmla="*/ 637925 w 1929652"/>
                <a:gd name="connsiteY166" fmla="*/ 2763 h 368574"/>
                <a:gd name="connsiteX167" fmla="*/ 662133 w 1929652"/>
                <a:gd name="connsiteY167" fmla="*/ 3454 h 368574"/>
                <a:gd name="connsiteX168" fmla="*/ 688070 w 1929652"/>
                <a:gd name="connsiteY168" fmla="*/ 2763 h 368574"/>
                <a:gd name="connsiteX169" fmla="*/ 688070 w 1929652"/>
                <a:gd name="connsiteY169" fmla="*/ 10708 h 368574"/>
                <a:gd name="connsiteX170" fmla="*/ 677350 w 1929652"/>
                <a:gd name="connsiteY170" fmla="*/ 13126 h 368574"/>
                <a:gd name="connsiteX171" fmla="*/ 672508 w 1929652"/>
                <a:gd name="connsiteY171" fmla="*/ 20726 h 368574"/>
                <a:gd name="connsiteX172" fmla="*/ 672854 w 1929652"/>
                <a:gd name="connsiteY172" fmla="*/ 96720 h 368574"/>
                <a:gd name="connsiteX173" fmla="*/ 678733 w 1929652"/>
                <a:gd name="connsiteY173" fmla="*/ 105011 h 368574"/>
                <a:gd name="connsiteX174" fmla="*/ 691874 w 1929652"/>
                <a:gd name="connsiteY174" fmla="*/ 107774 h 368574"/>
                <a:gd name="connsiteX175" fmla="*/ 690837 w 1929652"/>
                <a:gd name="connsiteY175" fmla="*/ 115719 h 368574"/>
                <a:gd name="connsiteX176" fmla="*/ 661787 w 1929652"/>
                <a:gd name="connsiteY176" fmla="*/ 115028 h 368574"/>
                <a:gd name="connsiteX177" fmla="*/ 639309 w 1929652"/>
                <a:gd name="connsiteY177" fmla="*/ 115719 h 368574"/>
                <a:gd name="connsiteX178" fmla="*/ 638963 w 1929652"/>
                <a:gd name="connsiteY178" fmla="*/ 108810 h 368574"/>
                <a:gd name="connsiteX179" fmla="*/ 651413 w 1929652"/>
                <a:gd name="connsiteY179" fmla="*/ 98793 h 368574"/>
                <a:gd name="connsiteX180" fmla="*/ 651413 w 1929652"/>
                <a:gd name="connsiteY180" fmla="*/ 39034 h 368574"/>
                <a:gd name="connsiteX181" fmla="*/ 650029 w 1929652"/>
                <a:gd name="connsiteY181" fmla="*/ 38343 h 368574"/>
                <a:gd name="connsiteX182" fmla="*/ 601614 w 1929652"/>
                <a:gd name="connsiteY182" fmla="*/ 90157 h 368574"/>
                <a:gd name="connsiteX183" fmla="*/ 599884 w 1929652"/>
                <a:gd name="connsiteY183" fmla="*/ 94648 h 368574"/>
                <a:gd name="connsiteX184" fmla="*/ 606801 w 1929652"/>
                <a:gd name="connsiteY184" fmla="*/ 106047 h 368574"/>
                <a:gd name="connsiteX185" fmla="*/ 617176 w 1929652"/>
                <a:gd name="connsiteY185" fmla="*/ 108120 h 368574"/>
                <a:gd name="connsiteX186" fmla="*/ 616138 w 1929652"/>
                <a:gd name="connsiteY186" fmla="*/ 115719 h 368574"/>
                <a:gd name="connsiteX187" fmla="*/ 588472 w 1929652"/>
                <a:gd name="connsiteY187" fmla="*/ 115028 h 368574"/>
                <a:gd name="connsiteX188" fmla="*/ 561843 w 1929652"/>
                <a:gd name="connsiteY188" fmla="*/ 115719 h 368574"/>
                <a:gd name="connsiteX189" fmla="*/ 561843 w 1929652"/>
                <a:gd name="connsiteY189" fmla="*/ 107774 h 368574"/>
                <a:gd name="connsiteX190" fmla="*/ 572218 w 1929652"/>
                <a:gd name="connsiteY190" fmla="*/ 105702 h 368574"/>
                <a:gd name="connsiteX191" fmla="*/ 10596 w 1929652"/>
                <a:gd name="connsiteY191" fmla="*/ 191368 h 368574"/>
                <a:gd name="connsiteX192" fmla="*/ 62124 w 1929652"/>
                <a:gd name="connsiteY192" fmla="*/ 192059 h 368574"/>
                <a:gd name="connsiteX193" fmla="*/ 67311 w 1929652"/>
                <a:gd name="connsiteY193" fmla="*/ 208294 h 368574"/>
                <a:gd name="connsiteX194" fmla="*/ 120914 w 1929652"/>
                <a:gd name="connsiteY194" fmla="*/ 321596 h 368574"/>
                <a:gd name="connsiteX195" fmla="*/ 121952 w 1929652"/>
                <a:gd name="connsiteY195" fmla="*/ 321596 h 368574"/>
                <a:gd name="connsiteX196" fmla="*/ 176592 w 1929652"/>
                <a:gd name="connsiteY196" fmla="*/ 206913 h 368574"/>
                <a:gd name="connsiteX197" fmla="*/ 181434 w 1929652"/>
                <a:gd name="connsiteY197" fmla="*/ 192059 h 368574"/>
                <a:gd name="connsiteX198" fmla="*/ 231233 w 1929652"/>
                <a:gd name="connsiteY198" fmla="*/ 191368 h 368574"/>
                <a:gd name="connsiteX199" fmla="*/ 231233 w 1929652"/>
                <a:gd name="connsiteY199" fmla="*/ 198968 h 368574"/>
                <a:gd name="connsiteX200" fmla="*/ 212904 w 1929652"/>
                <a:gd name="connsiteY200" fmla="*/ 202422 h 368574"/>
                <a:gd name="connsiteX201" fmla="*/ 204950 w 1929652"/>
                <a:gd name="connsiteY201" fmla="*/ 213476 h 368574"/>
                <a:gd name="connsiteX202" fmla="*/ 208408 w 1929652"/>
                <a:gd name="connsiteY202" fmla="*/ 339558 h 368574"/>
                <a:gd name="connsiteX203" fmla="*/ 219129 w 1929652"/>
                <a:gd name="connsiteY203" fmla="*/ 355448 h 368574"/>
                <a:gd name="connsiteX204" fmla="*/ 234691 w 1929652"/>
                <a:gd name="connsiteY204" fmla="*/ 357866 h 368574"/>
                <a:gd name="connsiteX205" fmla="*/ 234691 w 1929652"/>
                <a:gd name="connsiteY205" fmla="*/ 365811 h 368574"/>
                <a:gd name="connsiteX206" fmla="*/ 196996 w 1929652"/>
                <a:gd name="connsiteY206" fmla="*/ 365120 h 368574"/>
                <a:gd name="connsiteX207" fmla="*/ 159301 w 1929652"/>
                <a:gd name="connsiteY207" fmla="*/ 365811 h 368574"/>
                <a:gd name="connsiteX208" fmla="*/ 159301 w 1929652"/>
                <a:gd name="connsiteY208" fmla="*/ 357866 h 368574"/>
                <a:gd name="connsiteX209" fmla="*/ 174517 w 1929652"/>
                <a:gd name="connsiteY209" fmla="*/ 354411 h 368574"/>
                <a:gd name="connsiteX210" fmla="*/ 182126 w 1929652"/>
                <a:gd name="connsiteY210" fmla="*/ 342667 h 368574"/>
                <a:gd name="connsiteX211" fmla="*/ 181088 w 1929652"/>
                <a:gd name="connsiteY211" fmla="*/ 225221 h 368574"/>
                <a:gd name="connsiteX212" fmla="*/ 179705 w 1929652"/>
                <a:gd name="connsiteY212" fmla="*/ 225221 h 368574"/>
                <a:gd name="connsiteX213" fmla="*/ 116419 w 1929652"/>
                <a:gd name="connsiteY213" fmla="*/ 365465 h 368574"/>
                <a:gd name="connsiteX214" fmla="*/ 108119 w 1929652"/>
                <a:gd name="connsiteY214" fmla="*/ 365811 h 368574"/>
                <a:gd name="connsiteX215" fmla="*/ 48982 w 1929652"/>
                <a:gd name="connsiteY215" fmla="*/ 224875 h 368574"/>
                <a:gd name="connsiteX216" fmla="*/ 47599 w 1929652"/>
                <a:gd name="connsiteY216" fmla="*/ 225566 h 368574"/>
                <a:gd name="connsiteX217" fmla="*/ 42066 w 1929652"/>
                <a:gd name="connsiteY217" fmla="*/ 336104 h 368574"/>
                <a:gd name="connsiteX218" fmla="*/ 51403 w 1929652"/>
                <a:gd name="connsiteY218" fmla="*/ 354757 h 368574"/>
                <a:gd name="connsiteX219" fmla="*/ 68694 w 1929652"/>
                <a:gd name="connsiteY219" fmla="*/ 357866 h 368574"/>
                <a:gd name="connsiteX220" fmla="*/ 68003 w 1929652"/>
                <a:gd name="connsiteY220" fmla="*/ 365811 h 368574"/>
                <a:gd name="connsiteX221" fmla="*/ 34803 w 1929652"/>
                <a:gd name="connsiteY221" fmla="*/ 365120 h 368574"/>
                <a:gd name="connsiteX222" fmla="*/ 912 w 1929652"/>
                <a:gd name="connsiteY222" fmla="*/ 365811 h 368574"/>
                <a:gd name="connsiteX223" fmla="*/ 912 w 1929652"/>
                <a:gd name="connsiteY223" fmla="*/ 357866 h 368574"/>
                <a:gd name="connsiteX224" fmla="*/ 14745 w 1929652"/>
                <a:gd name="connsiteY224" fmla="*/ 355448 h 368574"/>
                <a:gd name="connsiteX225" fmla="*/ 27195 w 1929652"/>
                <a:gd name="connsiteY225" fmla="*/ 335413 h 368574"/>
                <a:gd name="connsiteX226" fmla="*/ 37224 w 1929652"/>
                <a:gd name="connsiteY226" fmla="*/ 215549 h 368574"/>
                <a:gd name="connsiteX227" fmla="*/ 29270 w 1929652"/>
                <a:gd name="connsiteY227" fmla="*/ 203113 h 368574"/>
                <a:gd name="connsiteX228" fmla="*/ 9904 w 1929652"/>
                <a:gd name="connsiteY228" fmla="*/ 198968 h 368574"/>
                <a:gd name="connsiteX229" fmla="*/ 10250 w 1929652"/>
                <a:gd name="connsiteY229" fmla="*/ 191368 h 368574"/>
                <a:gd name="connsiteX230" fmla="*/ 279303 w 1929652"/>
                <a:gd name="connsiteY230" fmla="*/ 339903 h 368574"/>
                <a:gd name="connsiteX231" fmla="*/ 284145 w 1929652"/>
                <a:gd name="connsiteY231" fmla="*/ 352339 h 368574"/>
                <a:gd name="connsiteX232" fmla="*/ 279649 w 1929652"/>
                <a:gd name="connsiteY232" fmla="*/ 363393 h 368574"/>
                <a:gd name="connsiteX233" fmla="*/ 267545 w 1929652"/>
                <a:gd name="connsiteY233" fmla="*/ 368229 h 368574"/>
                <a:gd name="connsiteX234" fmla="*/ 257516 w 1929652"/>
                <a:gd name="connsiteY234" fmla="*/ 364084 h 368574"/>
                <a:gd name="connsiteX235" fmla="*/ 252674 w 1929652"/>
                <a:gd name="connsiteY235" fmla="*/ 351993 h 368574"/>
                <a:gd name="connsiteX236" fmla="*/ 257862 w 1929652"/>
                <a:gd name="connsiteY236" fmla="*/ 339903 h 368574"/>
                <a:gd name="connsiteX237" fmla="*/ 268928 w 1929652"/>
                <a:gd name="connsiteY237" fmla="*/ 335413 h 368574"/>
                <a:gd name="connsiteX238" fmla="*/ 279303 w 1929652"/>
                <a:gd name="connsiteY238" fmla="*/ 339903 h 368574"/>
                <a:gd name="connsiteX239" fmla="*/ 420054 w 1929652"/>
                <a:gd name="connsiteY239" fmla="*/ 317450 h 368574"/>
                <a:gd name="connsiteX240" fmla="*/ 369218 w 1929652"/>
                <a:gd name="connsiteY240" fmla="*/ 275999 h 368574"/>
                <a:gd name="connsiteX241" fmla="*/ 355385 w 1929652"/>
                <a:gd name="connsiteY241" fmla="*/ 276690 h 368574"/>
                <a:gd name="connsiteX242" fmla="*/ 354002 w 1929652"/>
                <a:gd name="connsiteY242" fmla="*/ 277726 h 368574"/>
                <a:gd name="connsiteX243" fmla="*/ 355039 w 1929652"/>
                <a:gd name="connsiteY243" fmla="*/ 341285 h 368574"/>
                <a:gd name="connsiteX244" fmla="*/ 361610 w 1929652"/>
                <a:gd name="connsiteY244" fmla="*/ 351993 h 368574"/>
                <a:gd name="connsiteX245" fmla="*/ 383051 w 1929652"/>
                <a:gd name="connsiteY245" fmla="*/ 356139 h 368574"/>
                <a:gd name="connsiteX246" fmla="*/ 420054 w 1929652"/>
                <a:gd name="connsiteY246" fmla="*/ 317450 h 368574"/>
                <a:gd name="connsiteX247" fmla="*/ 357114 w 1929652"/>
                <a:gd name="connsiteY247" fmla="*/ 202077 h 368574"/>
                <a:gd name="connsiteX248" fmla="*/ 355039 w 1929652"/>
                <a:gd name="connsiteY248" fmla="*/ 206567 h 368574"/>
                <a:gd name="connsiteX249" fmla="*/ 354002 w 1929652"/>
                <a:gd name="connsiteY249" fmla="*/ 264600 h 368574"/>
                <a:gd name="connsiteX250" fmla="*/ 355385 w 1929652"/>
                <a:gd name="connsiteY250" fmla="*/ 265981 h 368574"/>
                <a:gd name="connsiteX251" fmla="*/ 372676 w 1929652"/>
                <a:gd name="connsiteY251" fmla="*/ 266672 h 368574"/>
                <a:gd name="connsiteX252" fmla="*/ 395847 w 1929652"/>
                <a:gd name="connsiteY252" fmla="*/ 263218 h 368574"/>
                <a:gd name="connsiteX253" fmla="*/ 408988 w 1929652"/>
                <a:gd name="connsiteY253" fmla="*/ 236965 h 368574"/>
                <a:gd name="connsiteX254" fmla="*/ 367143 w 1929652"/>
                <a:gd name="connsiteY254" fmla="*/ 201386 h 368574"/>
                <a:gd name="connsiteX255" fmla="*/ 357114 w 1929652"/>
                <a:gd name="connsiteY255" fmla="*/ 202077 h 368574"/>
                <a:gd name="connsiteX256" fmla="*/ 306623 w 1929652"/>
                <a:gd name="connsiteY256" fmla="*/ 191368 h 368574"/>
                <a:gd name="connsiteX257" fmla="*/ 338785 w 1929652"/>
                <a:gd name="connsiteY257" fmla="*/ 192059 h 368574"/>
                <a:gd name="connsiteX258" fmla="*/ 384088 w 1929652"/>
                <a:gd name="connsiteY258" fmla="*/ 191368 h 368574"/>
                <a:gd name="connsiteX259" fmla="*/ 433888 w 1929652"/>
                <a:gd name="connsiteY259" fmla="*/ 230747 h 368574"/>
                <a:gd name="connsiteX260" fmla="*/ 406221 w 1929652"/>
                <a:gd name="connsiteY260" fmla="*/ 267018 h 368574"/>
                <a:gd name="connsiteX261" fmla="*/ 406221 w 1929652"/>
                <a:gd name="connsiteY261" fmla="*/ 268054 h 368574"/>
                <a:gd name="connsiteX262" fmla="*/ 446337 w 1929652"/>
                <a:gd name="connsiteY262" fmla="*/ 311233 h 368574"/>
                <a:gd name="connsiteX263" fmla="*/ 411063 w 1929652"/>
                <a:gd name="connsiteY263" fmla="*/ 359593 h 368574"/>
                <a:gd name="connsiteX264" fmla="*/ 367489 w 1929652"/>
                <a:gd name="connsiteY264" fmla="*/ 366501 h 368574"/>
                <a:gd name="connsiteX265" fmla="*/ 303165 w 1929652"/>
                <a:gd name="connsiteY265" fmla="*/ 365811 h 368574"/>
                <a:gd name="connsiteX266" fmla="*/ 303165 w 1929652"/>
                <a:gd name="connsiteY266" fmla="*/ 357866 h 368574"/>
                <a:gd name="connsiteX267" fmla="*/ 320802 w 1929652"/>
                <a:gd name="connsiteY267" fmla="*/ 355448 h 368574"/>
                <a:gd name="connsiteX268" fmla="*/ 329794 w 1929652"/>
                <a:gd name="connsiteY268" fmla="*/ 341285 h 368574"/>
                <a:gd name="connsiteX269" fmla="*/ 330485 w 1929652"/>
                <a:gd name="connsiteY269" fmla="*/ 277381 h 368574"/>
                <a:gd name="connsiteX270" fmla="*/ 330485 w 1929652"/>
                <a:gd name="connsiteY270" fmla="*/ 213130 h 368574"/>
                <a:gd name="connsiteX271" fmla="*/ 322531 w 1929652"/>
                <a:gd name="connsiteY271" fmla="*/ 201386 h 368574"/>
                <a:gd name="connsiteX272" fmla="*/ 306277 w 1929652"/>
                <a:gd name="connsiteY272" fmla="*/ 198622 h 368574"/>
                <a:gd name="connsiteX273" fmla="*/ 306277 w 1929652"/>
                <a:gd name="connsiteY273" fmla="*/ 191023 h 368574"/>
                <a:gd name="connsiteX274" fmla="*/ 491295 w 1929652"/>
                <a:gd name="connsiteY274" fmla="*/ 339903 h 368574"/>
                <a:gd name="connsiteX275" fmla="*/ 496482 w 1929652"/>
                <a:gd name="connsiteY275" fmla="*/ 352339 h 368574"/>
                <a:gd name="connsiteX276" fmla="*/ 491986 w 1929652"/>
                <a:gd name="connsiteY276" fmla="*/ 363393 h 368574"/>
                <a:gd name="connsiteX277" fmla="*/ 479882 w 1929652"/>
                <a:gd name="connsiteY277" fmla="*/ 368229 h 368574"/>
                <a:gd name="connsiteX278" fmla="*/ 469508 w 1929652"/>
                <a:gd name="connsiteY278" fmla="*/ 364084 h 368574"/>
                <a:gd name="connsiteX279" fmla="*/ 464666 w 1929652"/>
                <a:gd name="connsiteY279" fmla="*/ 351993 h 368574"/>
                <a:gd name="connsiteX280" fmla="*/ 469853 w 1929652"/>
                <a:gd name="connsiteY280" fmla="*/ 339903 h 368574"/>
                <a:gd name="connsiteX281" fmla="*/ 480920 w 1929652"/>
                <a:gd name="connsiteY281" fmla="*/ 335413 h 368574"/>
                <a:gd name="connsiteX282" fmla="*/ 491295 w 1929652"/>
                <a:gd name="connsiteY282" fmla="*/ 339903 h 368574"/>
                <a:gd name="connsiteX283" fmla="*/ 589510 w 1929652"/>
                <a:gd name="connsiteY283" fmla="*/ 331613 h 368574"/>
                <a:gd name="connsiteX284" fmla="*/ 636888 w 1929652"/>
                <a:gd name="connsiteY284" fmla="*/ 208294 h 368574"/>
                <a:gd name="connsiteX285" fmla="*/ 641384 w 1929652"/>
                <a:gd name="connsiteY285" fmla="*/ 191714 h 368574"/>
                <a:gd name="connsiteX286" fmla="*/ 650721 w 1929652"/>
                <a:gd name="connsiteY286" fmla="*/ 192059 h 368574"/>
                <a:gd name="connsiteX287" fmla="*/ 660058 w 1929652"/>
                <a:gd name="connsiteY287" fmla="*/ 192059 h 368574"/>
                <a:gd name="connsiteX288" fmla="*/ 664554 w 1929652"/>
                <a:gd name="connsiteY288" fmla="*/ 206567 h 368574"/>
                <a:gd name="connsiteX289" fmla="*/ 711241 w 1929652"/>
                <a:gd name="connsiteY289" fmla="*/ 335067 h 368574"/>
                <a:gd name="connsiteX290" fmla="*/ 741673 w 1929652"/>
                <a:gd name="connsiteY290" fmla="*/ 357866 h 368574"/>
                <a:gd name="connsiteX291" fmla="*/ 740982 w 1929652"/>
                <a:gd name="connsiteY291" fmla="*/ 365811 h 368574"/>
                <a:gd name="connsiteX292" fmla="*/ 706745 w 1929652"/>
                <a:gd name="connsiteY292" fmla="*/ 365120 h 368574"/>
                <a:gd name="connsiteX293" fmla="*/ 669741 w 1929652"/>
                <a:gd name="connsiteY293" fmla="*/ 365811 h 368574"/>
                <a:gd name="connsiteX294" fmla="*/ 669741 w 1929652"/>
                <a:gd name="connsiteY294" fmla="*/ 357866 h 368574"/>
                <a:gd name="connsiteX295" fmla="*/ 684958 w 1929652"/>
                <a:gd name="connsiteY295" fmla="*/ 354411 h 368574"/>
                <a:gd name="connsiteX296" fmla="*/ 688416 w 1929652"/>
                <a:gd name="connsiteY296" fmla="*/ 347503 h 368574"/>
                <a:gd name="connsiteX297" fmla="*/ 644842 w 1929652"/>
                <a:gd name="connsiteY297" fmla="*/ 221421 h 368574"/>
                <a:gd name="connsiteX298" fmla="*/ 643459 w 1929652"/>
                <a:gd name="connsiteY298" fmla="*/ 221766 h 368574"/>
                <a:gd name="connsiteX299" fmla="*/ 601959 w 1929652"/>
                <a:gd name="connsiteY299" fmla="*/ 338522 h 368574"/>
                <a:gd name="connsiteX300" fmla="*/ 609568 w 1929652"/>
                <a:gd name="connsiteY300" fmla="*/ 355793 h 368574"/>
                <a:gd name="connsiteX301" fmla="*/ 623401 w 1929652"/>
                <a:gd name="connsiteY301" fmla="*/ 357866 h 368574"/>
                <a:gd name="connsiteX302" fmla="*/ 622709 w 1929652"/>
                <a:gd name="connsiteY302" fmla="*/ 365811 h 368574"/>
                <a:gd name="connsiteX303" fmla="*/ 586743 w 1929652"/>
                <a:gd name="connsiteY303" fmla="*/ 365120 h 368574"/>
                <a:gd name="connsiteX304" fmla="*/ 556656 w 1929652"/>
                <a:gd name="connsiteY304" fmla="*/ 365811 h 368574"/>
                <a:gd name="connsiteX305" fmla="*/ 556656 w 1929652"/>
                <a:gd name="connsiteY305" fmla="*/ 357866 h 368574"/>
                <a:gd name="connsiteX306" fmla="*/ 589510 w 1929652"/>
                <a:gd name="connsiteY306" fmla="*/ 331613 h 368574"/>
                <a:gd name="connsiteX307" fmla="*/ 785593 w 1929652"/>
                <a:gd name="connsiteY307" fmla="*/ 264945 h 368574"/>
                <a:gd name="connsiteX308" fmla="*/ 771414 w 1929652"/>
                <a:gd name="connsiteY308" fmla="*/ 301215 h 368574"/>
                <a:gd name="connsiteX309" fmla="*/ 810493 w 1929652"/>
                <a:gd name="connsiteY309" fmla="*/ 356829 h 368574"/>
                <a:gd name="connsiteX310" fmla="*/ 827784 w 1929652"/>
                <a:gd name="connsiteY310" fmla="*/ 350957 h 368574"/>
                <a:gd name="connsiteX311" fmla="*/ 838159 w 1929652"/>
                <a:gd name="connsiteY311" fmla="*/ 315378 h 368574"/>
                <a:gd name="connsiteX312" fmla="*/ 799081 w 1929652"/>
                <a:gd name="connsiteY312" fmla="*/ 261145 h 368574"/>
                <a:gd name="connsiteX313" fmla="*/ 785593 w 1929652"/>
                <a:gd name="connsiteY313" fmla="*/ 264600 h 368574"/>
                <a:gd name="connsiteX314" fmla="*/ 862367 w 1929652"/>
                <a:gd name="connsiteY314" fmla="*/ 306397 h 368574"/>
                <a:gd name="connsiteX315" fmla="*/ 836084 w 1929652"/>
                <a:gd name="connsiteY315" fmla="*/ 358211 h 368574"/>
                <a:gd name="connsiteX316" fmla="*/ 803230 w 1929652"/>
                <a:gd name="connsiteY316" fmla="*/ 368574 h 368574"/>
                <a:gd name="connsiteX317" fmla="*/ 747207 w 1929652"/>
                <a:gd name="connsiteY317" fmla="*/ 308124 h 368574"/>
                <a:gd name="connsiteX318" fmla="*/ 771760 w 1929652"/>
                <a:gd name="connsiteY318" fmla="*/ 261145 h 368574"/>
                <a:gd name="connsiteX319" fmla="*/ 808764 w 1929652"/>
                <a:gd name="connsiteY319" fmla="*/ 250092 h 368574"/>
                <a:gd name="connsiteX320" fmla="*/ 862367 w 1929652"/>
                <a:gd name="connsiteY320" fmla="*/ 306397 h 368574"/>
                <a:gd name="connsiteX321" fmla="*/ 895220 w 1929652"/>
                <a:gd name="connsiteY321" fmla="*/ 344048 h 368574"/>
                <a:gd name="connsiteX322" fmla="*/ 897641 w 1929652"/>
                <a:gd name="connsiteY322" fmla="*/ 271163 h 368574"/>
                <a:gd name="connsiteX323" fmla="*/ 890725 w 1929652"/>
                <a:gd name="connsiteY323" fmla="*/ 262527 h 368574"/>
                <a:gd name="connsiteX324" fmla="*/ 881041 w 1929652"/>
                <a:gd name="connsiteY324" fmla="*/ 260800 h 368574"/>
                <a:gd name="connsiteX325" fmla="*/ 882079 w 1929652"/>
                <a:gd name="connsiteY325" fmla="*/ 252855 h 368574"/>
                <a:gd name="connsiteX326" fmla="*/ 906287 w 1929652"/>
                <a:gd name="connsiteY326" fmla="*/ 253546 h 368574"/>
                <a:gd name="connsiteX327" fmla="*/ 918737 w 1929652"/>
                <a:gd name="connsiteY327" fmla="*/ 253200 h 368574"/>
                <a:gd name="connsiteX328" fmla="*/ 922887 w 1929652"/>
                <a:gd name="connsiteY328" fmla="*/ 263563 h 368574"/>
                <a:gd name="connsiteX329" fmla="*/ 955394 w 1929652"/>
                <a:gd name="connsiteY329" fmla="*/ 329540 h 368574"/>
                <a:gd name="connsiteX330" fmla="*/ 956778 w 1929652"/>
                <a:gd name="connsiteY330" fmla="*/ 329540 h 368574"/>
                <a:gd name="connsiteX331" fmla="*/ 991360 w 1929652"/>
                <a:gd name="connsiteY331" fmla="*/ 253546 h 368574"/>
                <a:gd name="connsiteX332" fmla="*/ 1002773 w 1929652"/>
                <a:gd name="connsiteY332" fmla="*/ 253546 h 368574"/>
                <a:gd name="connsiteX333" fmla="*/ 1026980 w 1929652"/>
                <a:gd name="connsiteY333" fmla="*/ 252855 h 368574"/>
                <a:gd name="connsiteX334" fmla="*/ 1026980 w 1929652"/>
                <a:gd name="connsiteY334" fmla="*/ 260800 h 368574"/>
                <a:gd name="connsiteX335" fmla="*/ 1015914 w 1929652"/>
                <a:gd name="connsiteY335" fmla="*/ 263218 h 368574"/>
                <a:gd name="connsiteX336" fmla="*/ 1010727 w 1929652"/>
                <a:gd name="connsiteY336" fmla="*/ 270472 h 368574"/>
                <a:gd name="connsiteX337" fmla="*/ 1011418 w 1929652"/>
                <a:gd name="connsiteY337" fmla="*/ 345776 h 368574"/>
                <a:gd name="connsiteX338" fmla="*/ 1019718 w 1929652"/>
                <a:gd name="connsiteY338" fmla="*/ 355793 h 368574"/>
                <a:gd name="connsiteX339" fmla="*/ 1029401 w 1929652"/>
                <a:gd name="connsiteY339" fmla="*/ 357866 h 368574"/>
                <a:gd name="connsiteX340" fmla="*/ 1028018 w 1929652"/>
                <a:gd name="connsiteY340" fmla="*/ 365811 h 368574"/>
                <a:gd name="connsiteX341" fmla="*/ 1001389 w 1929652"/>
                <a:gd name="connsiteY341" fmla="*/ 365120 h 368574"/>
                <a:gd name="connsiteX342" fmla="*/ 975798 w 1929652"/>
                <a:gd name="connsiteY342" fmla="*/ 365811 h 368574"/>
                <a:gd name="connsiteX343" fmla="*/ 975106 w 1929652"/>
                <a:gd name="connsiteY343" fmla="*/ 357866 h 368574"/>
                <a:gd name="connsiteX344" fmla="*/ 989631 w 1929652"/>
                <a:gd name="connsiteY344" fmla="*/ 349921 h 368574"/>
                <a:gd name="connsiteX345" fmla="*/ 990323 w 1929652"/>
                <a:gd name="connsiteY345" fmla="*/ 281526 h 368574"/>
                <a:gd name="connsiteX346" fmla="*/ 989631 w 1929652"/>
                <a:gd name="connsiteY346" fmla="*/ 281526 h 368574"/>
                <a:gd name="connsiteX347" fmla="*/ 952974 w 1929652"/>
                <a:gd name="connsiteY347" fmla="*/ 362702 h 368574"/>
                <a:gd name="connsiteX348" fmla="*/ 946057 w 1929652"/>
                <a:gd name="connsiteY348" fmla="*/ 364774 h 368574"/>
                <a:gd name="connsiteX349" fmla="*/ 908708 w 1929652"/>
                <a:gd name="connsiteY349" fmla="*/ 279453 h 368574"/>
                <a:gd name="connsiteX350" fmla="*/ 907324 w 1929652"/>
                <a:gd name="connsiteY350" fmla="*/ 279798 h 368574"/>
                <a:gd name="connsiteX351" fmla="*/ 907324 w 1929652"/>
                <a:gd name="connsiteY351" fmla="*/ 344739 h 368574"/>
                <a:gd name="connsiteX352" fmla="*/ 915624 w 1929652"/>
                <a:gd name="connsiteY352" fmla="*/ 355448 h 368574"/>
                <a:gd name="connsiteX353" fmla="*/ 926691 w 1929652"/>
                <a:gd name="connsiteY353" fmla="*/ 357866 h 368574"/>
                <a:gd name="connsiteX354" fmla="*/ 926345 w 1929652"/>
                <a:gd name="connsiteY354" fmla="*/ 365811 h 368574"/>
                <a:gd name="connsiteX355" fmla="*/ 901445 w 1929652"/>
                <a:gd name="connsiteY355" fmla="*/ 365120 h 368574"/>
                <a:gd name="connsiteX356" fmla="*/ 878275 w 1929652"/>
                <a:gd name="connsiteY356" fmla="*/ 365811 h 368574"/>
                <a:gd name="connsiteX357" fmla="*/ 878275 w 1929652"/>
                <a:gd name="connsiteY357" fmla="*/ 357866 h 368574"/>
                <a:gd name="connsiteX358" fmla="*/ 895220 w 1929652"/>
                <a:gd name="connsiteY358" fmla="*/ 344048 h 368574"/>
                <a:gd name="connsiteX359" fmla="*/ 1082313 w 1929652"/>
                <a:gd name="connsiteY359" fmla="*/ 264945 h 368574"/>
                <a:gd name="connsiteX360" fmla="*/ 1068480 w 1929652"/>
                <a:gd name="connsiteY360" fmla="*/ 301215 h 368574"/>
                <a:gd name="connsiteX361" fmla="*/ 1107212 w 1929652"/>
                <a:gd name="connsiteY361" fmla="*/ 356829 h 368574"/>
                <a:gd name="connsiteX362" fmla="*/ 1124504 w 1929652"/>
                <a:gd name="connsiteY362" fmla="*/ 350957 h 368574"/>
                <a:gd name="connsiteX363" fmla="*/ 1134878 w 1929652"/>
                <a:gd name="connsiteY363" fmla="*/ 315378 h 368574"/>
                <a:gd name="connsiteX364" fmla="*/ 1096146 w 1929652"/>
                <a:gd name="connsiteY364" fmla="*/ 261145 h 368574"/>
                <a:gd name="connsiteX365" fmla="*/ 1082313 w 1929652"/>
                <a:gd name="connsiteY365" fmla="*/ 264600 h 368574"/>
                <a:gd name="connsiteX366" fmla="*/ 1159086 w 1929652"/>
                <a:gd name="connsiteY366" fmla="*/ 306397 h 368574"/>
                <a:gd name="connsiteX367" fmla="*/ 1132803 w 1929652"/>
                <a:gd name="connsiteY367" fmla="*/ 358211 h 368574"/>
                <a:gd name="connsiteX368" fmla="*/ 1100296 w 1929652"/>
                <a:gd name="connsiteY368" fmla="*/ 368574 h 368574"/>
                <a:gd name="connsiteX369" fmla="*/ 1044272 w 1929652"/>
                <a:gd name="connsiteY369" fmla="*/ 308124 h 368574"/>
                <a:gd name="connsiteX370" fmla="*/ 1068480 w 1929652"/>
                <a:gd name="connsiteY370" fmla="*/ 261145 h 368574"/>
                <a:gd name="connsiteX371" fmla="*/ 1105483 w 1929652"/>
                <a:gd name="connsiteY371" fmla="*/ 250092 h 368574"/>
                <a:gd name="connsiteX372" fmla="*/ 1159086 w 1929652"/>
                <a:gd name="connsiteY372" fmla="*/ 306397 h 368574"/>
                <a:gd name="connsiteX373" fmla="*/ 1186752 w 1929652"/>
                <a:gd name="connsiteY373" fmla="*/ 356139 h 368574"/>
                <a:gd name="connsiteX374" fmla="*/ 1194015 w 1929652"/>
                <a:gd name="connsiteY374" fmla="*/ 345430 h 368574"/>
                <a:gd name="connsiteX375" fmla="*/ 1194015 w 1929652"/>
                <a:gd name="connsiteY375" fmla="*/ 306397 h 368574"/>
                <a:gd name="connsiteX376" fmla="*/ 1194015 w 1929652"/>
                <a:gd name="connsiteY376" fmla="*/ 271163 h 368574"/>
                <a:gd name="connsiteX377" fmla="*/ 1187444 w 1929652"/>
                <a:gd name="connsiteY377" fmla="*/ 262527 h 368574"/>
                <a:gd name="connsiteX378" fmla="*/ 1178107 w 1929652"/>
                <a:gd name="connsiteY378" fmla="*/ 260800 h 368574"/>
                <a:gd name="connsiteX379" fmla="*/ 1178798 w 1929652"/>
                <a:gd name="connsiteY379" fmla="*/ 252855 h 368574"/>
                <a:gd name="connsiteX380" fmla="*/ 1203698 w 1929652"/>
                <a:gd name="connsiteY380" fmla="*/ 253546 h 368574"/>
                <a:gd name="connsiteX381" fmla="*/ 1229981 w 1929652"/>
                <a:gd name="connsiteY381" fmla="*/ 252855 h 368574"/>
                <a:gd name="connsiteX382" fmla="*/ 1230327 w 1929652"/>
                <a:gd name="connsiteY382" fmla="*/ 260800 h 368574"/>
                <a:gd name="connsiteX383" fmla="*/ 1221335 w 1929652"/>
                <a:gd name="connsiteY383" fmla="*/ 262527 h 368574"/>
                <a:gd name="connsiteX384" fmla="*/ 1215456 w 1929652"/>
                <a:gd name="connsiteY384" fmla="*/ 270126 h 368574"/>
                <a:gd name="connsiteX385" fmla="*/ 1215456 w 1929652"/>
                <a:gd name="connsiteY385" fmla="*/ 300179 h 368574"/>
                <a:gd name="connsiteX386" fmla="*/ 1216839 w 1929652"/>
                <a:gd name="connsiteY386" fmla="*/ 301906 h 368574"/>
                <a:gd name="connsiteX387" fmla="*/ 1265255 w 1929652"/>
                <a:gd name="connsiteY387" fmla="*/ 301906 h 368574"/>
                <a:gd name="connsiteX388" fmla="*/ 1266293 w 1929652"/>
                <a:gd name="connsiteY388" fmla="*/ 300179 h 368574"/>
                <a:gd name="connsiteX389" fmla="*/ 1265947 w 1929652"/>
                <a:gd name="connsiteY389" fmla="*/ 270817 h 368574"/>
                <a:gd name="connsiteX390" fmla="*/ 1260068 w 1929652"/>
                <a:gd name="connsiteY390" fmla="*/ 262872 h 368574"/>
                <a:gd name="connsiteX391" fmla="*/ 1250039 w 1929652"/>
                <a:gd name="connsiteY391" fmla="*/ 260800 h 368574"/>
                <a:gd name="connsiteX392" fmla="*/ 1251076 w 1929652"/>
                <a:gd name="connsiteY392" fmla="*/ 252855 h 368574"/>
                <a:gd name="connsiteX393" fmla="*/ 1277705 w 1929652"/>
                <a:gd name="connsiteY393" fmla="*/ 253546 h 368574"/>
                <a:gd name="connsiteX394" fmla="*/ 1304334 w 1929652"/>
                <a:gd name="connsiteY394" fmla="*/ 252855 h 368574"/>
                <a:gd name="connsiteX395" fmla="*/ 1304334 w 1929652"/>
                <a:gd name="connsiteY395" fmla="*/ 260800 h 368574"/>
                <a:gd name="connsiteX396" fmla="*/ 1296034 w 1929652"/>
                <a:gd name="connsiteY396" fmla="*/ 262527 h 368574"/>
                <a:gd name="connsiteX397" fmla="*/ 1288080 w 1929652"/>
                <a:gd name="connsiteY397" fmla="*/ 271508 h 368574"/>
                <a:gd name="connsiteX398" fmla="*/ 1288080 w 1929652"/>
                <a:gd name="connsiteY398" fmla="*/ 306397 h 368574"/>
                <a:gd name="connsiteX399" fmla="*/ 1288426 w 1929652"/>
                <a:gd name="connsiteY399" fmla="*/ 345776 h 368574"/>
                <a:gd name="connsiteX400" fmla="*/ 1297071 w 1929652"/>
                <a:gd name="connsiteY400" fmla="*/ 355793 h 368574"/>
                <a:gd name="connsiteX401" fmla="*/ 1307446 w 1929652"/>
                <a:gd name="connsiteY401" fmla="*/ 357866 h 368574"/>
                <a:gd name="connsiteX402" fmla="*/ 1306063 w 1929652"/>
                <a:gd name="connsiteY402" fmla="*/ 365811 h 368574"/>
                <a:gd name="connsiteX403" fmla="*/ 1278397 w 1929652"/>
                <a:gd name="connsiteY403" fmla="*/ 365120 h 368574"/>
                <a:gd name="connsiteX404" fmla="*/ 1250730 w 1929652"/>
                <a:gd name="connsiteY404" fmla="*/ 365811 h 368574"/>
                <a:gd name="connsiteX405" fmla="*/ 1250730 w 1929652"/>
                <a:gd name="connsiteY405" fmla="*/ 357866 h 368574"/>
                <a:gd name="connsiteX406" fmla="*/ 1260414 w 1929652"/>
                <a:gd name="connsiteY406" fmla="*/ 356139 h 368574"/>
                <a:gd name="connsiteX407" fmla="*/ 1266293 w 1929652"/>
                <a:gd name="connsiteY407" fmla="*/ 347503 h 368574"/>
                <a:gd name="connsiteX408" fmla="*/ 1265601 w 1929652"/>
                <a:gd name="connsiteY408" fmla="*/ 312960 h 368574"/>
                <a:gd name="connsiteX409" fmla="*/ 1217185 w 1929652"/>
                <a:gd name="connsiteY409" fmla="*/ 312960 h 368574"/>
                <a:gd name="connsiteX410" fmla="*/ 1215802 w 1929652"/>
                <a:gd name="connsiteY410" fmla="*/ 313996 h 368574"/>
                <a:gd name="connsiteX411" fmla="*/ 1215802 w 1929652"/>
                <a:gd name="connsiteY411" fmla="*/ 345776 h 368574"/>
                <a:gd name="connsiteX412" fmla="*/ 1223064 w 1929652"/>
                <a:gd name="connsiteY412" fmla="*/ 356139 h 368574"/>
                <a:gd name="connsiteX413" fmla="*/ 1232747 w 1929652"/>
                <a:gd name="connsiteY413" fmla="*/ 357866 h 368574"/>
                <a:gd name="connsiteX414" fmla="*/ 1231364 w 1929652"/>
                <a:gd name="connsiteY414" fmla="*/ 365811 h 368574"/>
                <a:gd name="connsiteX415" fmla="*/ 1204044 w 1929652"/>
                <a:gd name="connsiteY415" fmla="*/ 365120 h 368574"/>
                <a:gd name="connsiteX416" fmla="*/ 1177761 w 1929652"/>
                <a:gd name="connsiteY416" fmla="*/ 365811 h 368574"/>
                <a:gd name="connsiteX417" fmla="*/ 1177761 w 1929652"/>
                <a:gd name="connsiteY417" fmla="*/ 357866 h 368574"/>
                <a:gd name="connsiteX418" fmla="*/ 1360703 w 1929652"/>
                <a:gd name="connsiteY418" fmla="*/ 264945 h 368574"/>
                <a:gd name="connsiteX419" fmla="*/ 1346524 w 1929652"/>
                <a:gd name="connsiteY419" fmla="*/ 301215 h 368574"/>
                <a:gd name="connsiteX420" fmla="*/ 1385603 w 1929652"/>
                <a:gd name="connsiteY420" fmla="*/ 356829 h 368574"/>
                <a:gd name="connsiteX421" fmla="*/ 1402894 w 1929652"/>
                <a:gd name="connsiteY421" fmla="*/ 350957 h 368574"/>
                <a:gd name="connsiteX422" fmla="*/ 1413269 w 1929652"/>
                <a:gd name="connsiteY422" fmla="*/ 315378 h 368574"/>
                <a:gd name="connsiteX423" fmla="*/ 1374191 w 1929652"/>
                <a:gd name="connsiteY423" fmla="*/ 261145 h 368574"/>
                <a:gd name="connsiteX424" fmla="*/ 1360703 w 1929652"/>
                <a:gd name="connsiteY424" fmla="*/ 264600 h 368574"/>
                <a:gd name="connsiteX425" fmla="*/ 1437477 w 1929652"/>
                <a:gd name="connsiteY425" fmla="*/ 306397 h 368574"/>
                <a:gd name="connsiteX426" fmla="*/ 1411194 w 1929652"/>
                <a:gd name="connsiteY426" fmla="*/ 358211 h 368574"/>
                <a:gd name="connsiteX427" fmla="*/ 1378686 w 1929652"/>
                <a:gd name="connsiteY427" fmla="*/ 368574 h 368574"/>
                <a:gd name="connsiteX428" fmla="*/ 1322662 w 1929652"/>
                <a:gd name="connsiteY428" fmla="*/ 308124 h 368574"/>
                <a:gd name="connsiteX429" fmla="*/ 1346870 w 1929652"/>
                <a:gd name="connsiteY429" fmla="*/ 261145 h 368574"/>
                <a:gd name="connsiteX430" fmla="*/ 1383874 w 1929652"/>
                <a:gd name="connsiteY430" fmla="*/ 250092 h 368574"/>
                <a:gd name="connsiteX431" fmla="*/ 1437477 w 1929652"/>
                <a:gd name="connsiteY431" fmla="*/ 306397 h 368574"/>
                <a:gd name="connsiteX432" fmla="*/ 1512521 w 1929652"/>
                <a:gd name="connsiteY432" fmla="*/ 368574 h 368574"/>
                <a:gd name="connsiteX433" fmla="*/ 1472060 w 1929652"/>
                <a:gd name="connsiteY433" fmla="*/ 348884 h 368574"/>
                <a:gd name="connsiteX434" fmla="*/ 1460993 w 1929652"/>
                <a:gd name="connsiteY434" fmla="*/ 311233 h 368574"/>
                <a:gd name="connsiteX435" fmla="*/ 1489697 w 1929652"/>
                <a:gd name="connsiteY435" fmla="*/ 261491 h 368574"/>
                <a:gd name="connsiteX436" fmla="*/ 1525317 w 1929652"/>
                <a:gd name="connsiteY436" fmla="*/ 250092 h 368574"/>
                <a:gd name="connsiteX437" fmla="*/ 1548487 w 1929652"/>
                <a:gd name="connsiteY437" fmla="*/ 254237 h 368574"/>
                <a:gd name="connsiteX438" fmla="*/ 1556787 w 1929652"/>
                <a:gd name="connsiteY438" fmla="*/ 261491 h 368574"/>
                <a:gd name="connsiteX439" fmla="*/ 1556441 w 1929652"/>
                <a:gd name="connsiteY439" fmla="*/ 265981 h 368574"/>
                <a:gd name="connsiteX440" fmla="*/ 1546758 w 1929652"/>
                <a:gd name="connsiteY440" fmla="*/ 277726 h 368574"/>
                <a:gd name="connsiteX441" fmla="*/ 1543991 w 1929652"/>
                <a:gd name="connsiteY441" fmla="*/ 277726 h 368574"/>
                <a:gd name="connsiteX442" fmla="*/ 1512867 w 1929652"/>
                <a:gd name="connsiteY442" fmla="*/ 262527 h 368574"/>
                <a:gd name="connsiteX443" fmla="*/ 1482780 w 1929652"/>
                <a:gd name="connsiteY443" fmla="*/ 300524 h 368574"/>
                <a:gd name="connsiteX444" fmla="*/ 1493155 w 1929652"/>
                <a:gd name="connsiteY444" fmla="*/ 335067 h 368574"/>
                <a:gd name="connsiteX445" fmla="*/ 1524971 w 1929652"/>
                <a:gd name="connsiteY445" fmla="*/ 349921 h 368574"/>
                <a:gd name="connsiteX446" fmla="*/ 1557133 w 1929652"/>
                <a:gd name="connsiteY446" fmla="*/ 336104 h 368574"/>
                <a:gd name="connsiteX447" fmla="*/ 1558516 w 1929652"/>
                <a:gd name="connsiteY447" fmla="*/ 338176 h 368574"/>
                <a:gd name="connsiteX448" fmla="*/ 1557133 w 1929652"/>
                <a:gd name="connsiteY448" fmla="*/ 346121 h 368574"/>
                <a:gd name="connsiteX449" fmla="*/ 1512175 w 1929652"/>
                <a:gd name="connsiteY449" fmla="*/ 368574 h 368574"/>
                <a:gd name="connsiteX450" fmla="*/ 1611773 w 1929652"/>
                <a:gd name="connsiteY450" fmla="*/ 264945 h 368574"/>
                <a:gd name="connsiteX451" fmla="*/ 1597249 w 1929652"/>
                <a:gd name="connsiteY451" fmla="*/ 301215 h 368574"/>
                <a:gd name="connsiteX452" fmla="*/ 1636673 w 1929652"/>
                <a:gd name="connsiteY452" fmla="*/ 356829 h 368574"/>
                <a:gd name="connsiteX453" fmla="*/ 1653964 w 1929652"/>
                <a:gd name="connsiteY453" fmla="*/ 350957 h 368574"/>
                <a:gd name="connsiteX454" fmla="*/ 1664339 w 1929652"/>
                <a:gd name="connsiteY454" fmla="*/ 315378 h 368574"/>
                <a:gd name="connsiteX455" fmla="*/ 1625261 w 1929652"/>
                <a:gd name="connsiteY455" fmla="*/ 261145 h 368574"/>
                <a:gd name="connsiteX456" fmla="*/ 1611773 w 1929652"/>
                <a:gd name="connsiteY456" fmla="*/ 264600 h 368574"/>
                <a:gd name="connsiteX457" fmla="*/ 1688547 w 1929652"/>
                <a:gd name="connsiteY457" fmla="*/ 306397 h 368574"/>
                <a:gd name="connsiteX458" fmla="*/ 1662264 w 1929652"/>
                <a:gd name="connsiteY458" fmla="*/ 358211 h 368574"/>
                <a:gd name="connsiteX459" fmla="*/ 1629411 w 1929652"/>
                <a:gd name="connsiteY459" fmla="*/ 368574 h 368574"/>
                <a:gd name="connsiteX460" fmla="*/ 1573387 w 1929652"/>
                <a:gd name="connsiteY460" fmla="*/ 308124 h 368574"/>
                <a:gd name="connsiteX461" fmla="*/ 1597940 w 1929652"/>
                <a:gd name="connsiteY461" fmla="*/ 261145 h 368574"/>
                <a:gd name="connsiteX462" fmla="*/ 1634944 w 1929652"/>
                <a:gd name="connsiteY462" fmla="*/ 250092 h 368574"/>
                <a:gd name="connsiteX463" fmla="*/ 1688547 w 1929652"/>
                <a:gd name="connsiteY463" fmla="*/ 306397 h 368574"/>
                <a:gd name="connsiteX464" fmla="*/ 1745608 w 1929652"/>
                <a:gd name="connsiteY464" fmla="*/ 310196 h 368574"/>
                <a:gd name="connsiteX465" fmla="*/ 1744225 w 1929652"/>
                <a:gd name="connsiteY465" fmla="*/ 311578 h 368574"/>
                <a:gd name="connsiteX466" fmla="*/ 1744225 w 1929652"/>
                <a:gd name="connsiteY466" fmla="*/ 346121 h 368574"/>
                <a:gd name="connsiteX467" fmla="*/ 1749067 w 1929652"/>
                <a:gd name="connsiteY467" fmla="*/ 354411 h 368574"/>
                <a:gd name="connsiteX468" fmla="*/ 1762208 w 1929652"/>
                <a:gd name="connsiteY468" fmla="*/ 357520 h 368574"/>
                <a:gd name="connsiteX469" fmla="*/ 1786416 w 1929652"/>
                <a:gd name="connsiteY469" fmla="*/ 335067 h 368574"/>
                <a:gd name="connsiteX470" fmla="*/ 1745608 w 1929652"/>
                <a:gd name="connsiteY470" fmla="*/ 310196 h 368574"/>
                <a:gd name="connsiteX471" fmla="*/ 1782266 w 1929652"/>
                <a:gd name="connsiteY471" fmla="*/ 283944 h 368574"/>
                <a:gd name="connsiteX472" fmla="*/ 1746992 w 1929652"/>
                <a:gd name="connsiteY472" fmla="*/ 261145 h 368574"/>
                <a:gd name="connsiteX473" fmla="*/ 1744571 w 1929652"/>
                <a:gd name="connsiteY473" fmla="*/ 262872 h 368574"/>
                <a:gd name="connsiteX474" fmla="*/ 1744225 w 1929652"/>
                <a:gd name="connsiteY474" fmla="*/ 300179 h 368574"/>
                <a:gd name="connsiteX475" fmla="*/ 1745263 w 1929652"/>
                <a:gd name="connsiteY475" fmla="*/ 301561 h 368574"/>
                <a:gd name="connsiteX476" fmla="*/ 1759096 w 1929652"/>
                <a:gd name="connsiteY476" fmla="*/ 301561 h 368574"/>
                <a:gd name="connsiteX477" fmla="*/ 1775004 w 1929652"/>
                <a:gd name="connsiteY477" fmla="*/ 298797 h 368574"/>
                <a:gd name="connsiteX478" fmla="*/ 1781920 w 1929652"/>
                <a:gd name="connsiteY478" fmla="*/ 283944 h 368574"/>
                <a:gd name="connsiteX479" fmla="*/ 1717251 w 1929652"/>
                <a:gd name="connsiteY479" fmla="*/ 355793 h 368574"/>
                <a:gd name="connsiteX480" fmla="*/ 1723476 w 1929652"/>
                <a:gd name="connsiteY480" fmla="*/ 348884 h 368574"/>
                <a:gd name="connsiteX481" fmla="*/ 1723476 w 1929652"/>
                <a:gd name="connsiteY481" fmla="*/ 306051 h 368574"/>
                <a:gd name="connsiteX482" fmla="*/ 1723476 w 1929652"/>
                <a:gd name="connsiteY482" fmla="*/ 271854 h 368574"/>
                <a:gd name="connsiteX483" fmla="*/ 1720017 w 1929652"/>
                <a:gd name="connsiteY483" fmla="*/ 264945 h 368574"/>
                <a:gd name="connsiteX484" fmla="*/ 1707222 w 1929652"/>
                <a:gd name="connsiteY484" fmla="*/ 260800 h 368574"/>
                <a:gd name="connsiteX485" fmla="*/ 1707222 w 1929652"/>
                <a:gd name="connsiteY485" fmla="*/ 253891 h 368574"/>
                <a:gd name="connsiteX486" fmla="*/ 1765666 w 1929652"/>
                <a:gd name="connsiteY486" fmla="*/ 251819 h 368574"/>
                <a:gd name="connsiteX487" fmla="*/ 1803362 w 1929652"/>
                <a:gd name="connsiteY487" fmla="*/ 278417 h 368574"/>
                <a:gd name="connsiteX488" fmla="*/ 1783649 w 1929652"/>
                <a:gd name="connsiteY488" fmla="*/ 302597 h 368574"/>
                <a:gd name="connsiteX489" fmla="*/ 1783649 w 1929652"/>
                <a:gd name="connsiteY489" fmla="*/ 303288 h 368574"/>
                <a:gd name="connsiteX490" fmla="*/ 1809932 w 1929652"/>
                <a:gd name="connsiteY490" fmla="*/ 330922 h 368574"/>
                <a:gd name="connsiteX491" fmla="*/ 1786762 w 1929652"/>
                <a:gd name="connsiteY491" fmla="*/ 360975 h 368574"/>
                <a:gd name="connsiteX492" fmla="*/ 1750796 w 1929652"/>
                <a:gd name="connsiteY492" fmla="*/ 366847 h 368574"/>
                <a:gd name="connsiteX493" fmla="*/ 1706530 w 1929652"/>
                <a:gd name="connsiteY493" fmla="*/ 365811 h 368574"/>
                <a:gd name="connsiteX494" fmla="*/ 1706184 w 1929652"/>
                <a:gd name="connsiteY494" fmla="*/ 357866 h 368574"/>
                <a:gd name="connsiteX495" fmla="*/ 1717251 w 1929652"/>
                <a:gd name="connsiteY495" fmla="*/ 355793 h 368574"/>
                <a:gd name="connsiteX496" fmla="*/ 1887397 w 1929652"/>
                <a:gd name="connsiteY496" fmla="*/ 310887 h 368574"/>
                <a:gd name="connsiteX497" fmla="*/ 1854198 w 1929652"/>
                <a:gd name="connsiteY497" fmla="*/ 323668 h 368574"/>
                <a:gd name="connsiteX498" fmla="*/ 1851086 w 1929652"/>
                <a:gd name="connsiteY498" fmla="*/ 332649 h 368574"/>
                <a:gd name="connsiteX499" fmla="*/ 1870798 w 1929652"/>
                <a:gd name="connsiteY499" fmla="*/ 351993 h 368574"/>
                <a:gd name="connsiteX500" fmla="*/ 1885323 w 1929652"/>
                <a:gd name="connsiteY500" fmla="*/ 347157 h 368574"/>
                <a:gd name="connsiteX501" fmla="*/ 1888435 w 1929652"/>
                <a:gd name="connsiteY501" fmla="*/ 340940 h 368574"/>
                <a:gd name="connsiteX502" fmla="*/ 1889127 w 1929652"/>
                <a:gd name="connsiteY502" fmla="*/ 311924 h 368574"/>
                <a:gd name="connsiteX503" fmla="*/ 1887397 w 1929652"/>
                <a:gd name="connsiteY503" fmla="*/ 310887 h 368574"/>
                <a:gd name="connsiteX504" fmla="*/ 1884977 w 1929652"/>
                <a:gd name="connsiteY504" fmla="*/ 275308 h 368574"/>
                <a:gd name="connsiteX505" fmla="*/ 1863536 w 1929652"/>
                <a:gd name="connsiteY505" fmla="*/ 264945 h 368574"/>
                <a:gd name="connsiteX506" fmla="*/ 1852469 w 1929652"/>
                <a:gd name="connsiteY506" fmla="*/ 267363 h 368574"/>
                <a:gd name="connsiteX507" fmla="*/ 1840365 w 1929652"/>
                <a:gd name="connsiteY507" fmla="*/ 287743 h 368574"/>
                <a:gd name="connsiteX508" fmla="*/ 1832411 w 1929652"/>
                <a:gd name="connsiteY508" fmla="*/ 282217 h 368574"/>
                <a:gd name="connsiteX509" fmla="*/ 1838982 w 1929652"/>
                <a:gd name="connsiteY509" fmla="*/ 265636 h 368574"/>
                <a:gd name="connsiteX510" fmla="*/ 1875639 w 1929652"/>
                <a:gd name="connsiteY510" fmla="*/ 250092 h 368574"/>
                <a:gd name="connsiteX511" fmla="*/ 1903306 w 1929652"/>
                <a:gd name="connsiteY511" fmla="*/ 264945 h 368574"/>
                <a:gd name="connsiteX512" fmla="*/ 1910222 w 1929652"/>
                <a:gd name="connsiteY512" fmla="*/ 292579 h 368574"/>
                <a:gd name="connsiteX513" fmla="*/ 1908839 w 1929652"/>
                <a:gd name="connsiteY513" fmla="*/ 340249 h 368574"/>
                <a:gd name="connsiteX514" fmla="*/ 1919559 w 1929652"/>
                <a:gd name="connsiteY514" fmla="*/ 351648 h 368574"/>
                <a:gd name="connsiteX515" fmla="*/ 1929588 w 1929652"/>
                <a:gd name="connsiteY515" fmla="*/ 350266 h 368574"/>
                <a:gd name="connsiteX516" fmla="*/ 1928551 w 1929652"/>
                <a:gd name="connsiteY516" fmla="*/ 358557 h 368574"/>
                <a:gd name="connsiteX517" fmla="*/ 1905380 w 1929652"/>
                <a:gd name="connsiteY517" fmla="*/ 368574 h 368574"/>
                <a:gd name="connsiteX518" fmla="*/ 1890856 w 1929652"/>
                <a:gd name="connsiteY518" fmla="*/ 360975 h 368574"/>
                <a:gd name="connsiteX519" fmla="*/ 1888781 w 1929652"/>
                <a:gd name="connsiteY519" fmla="*/ 354066 h 368574"/>
                <a:gd name="connsiteX520" fmla="*/ 1887397 w 1929652"/>
                <a:gd name="connsiteY520" fmla="*/ 354066 h 368574"/>
                <a:gd name="connsiteX521" fmla="*/ 1854198 w 1929652"/>
                <a:gd name="connsiteY521" fmla="*/ 368574 h 368574"/>
                <a:gd name="connsiteX522" fmla="*/ 1838636 w 1929652"/>
                <a:gd name="connsiteY522" fmla="*/ 361665 h 368574"/>
                <a:gd name="connsiteX523" fmla="*/ 1828953 w 1929652"/>
                <a:gd name="connsiteY523" fmla="*/ 336794 h 368574"/>
                <a:gd name="connsiteX524" fmla="*/ 1834140 w 1929652"/>
                <a:gd name="connsiteY524" fmla="*/ 320559 h 368574"/>
                <a:gd name="connsiteX525" fmla="*/ 1887397 w 1929652"/>
                <a:gd name="connsiteY525" fmla="*/ 302251 h 368574"/>
                <a:gd name="connsiteX526" fmla="*/ 1889127 w 1929652"/>
                <a:gd name="connsiteY526" fmla="*/ 299488 h 368574"/>
                <a:gd name="connsiteX527" fmla="*/ 1889127 w 1929652"/>
                <a:gd name="connsiteY527" fmla="*/ 291889 h 368574"/>
                <a:gd name="connsiteX528" fmla="*/ 1884977 w 1929652"/>
                <a:gd name="connsiteY528" fmla="*/ 275308 h 368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</a:cxnLst>
              <a:rect l="l" t="t" r="r" b="b"/>
              <a:pathLst>
                <a:path w="1929652" h="368574">
                  <a:moveTo>
                    <a:pt x="15091" y="105702"/>
                  </a:moveTo>
                  <a:cubicBezTo>
                    <a:pt x="21316" y="103629"/>
                    <a:pt x="22008" y="101211"/>
                    <a:pt x="22008" y="92575"/>
                  </a:cubicBezTo>
                  <a:lnTo>
                    <a:pt x="22008" y="53542"/>
                  </a:lnTo>
                  <a:cubicBezTo>
                    <a:pt x="22008" y="42142"/>
                    <a:pt x="22008" y="31089"/>
                    <a:pt x="21316" y="20726"/>
                  </a:cubicBezTo>
                  <a:cubicBezTo>
                    <a:pt x="21316" y="15890"/>
                    <a:pt x="19241" y="13817"/>
                    <a:pt x="15091" y="12781"/>
                  </a:cubicBezTo>
                  <a:cubicBezTo>
                    <a:pt x="11633" y="11745"/>
                    <a:pt x="9212" y="11399"/>
                    <a:pt x="5754" y="11054"/>
                  </a:cubicBezTo>
                  <a:cubicBezTo>
                    <a:pt x="5062" y="8981"/>
                    <a:pt x="5408" y="4145"/>
                    <a:pt x="6446" y="2763"/>
                  </a:cubicBezTo>
                  <a:cubicBezTo>
                    <a:pt x="9212" y="2763"/>
                    <a:pt x="16820" y="3454"/>
                    <a:pt x="31345" y="3454"/>
                  </a:cubicBezTo>
                  <a:cubicBezTo>
                    <a:pt x="46562" y="3454"/>
                    <a:pt x="56245" y="2763"/>
                    <a:pt x="58320" y="2763"/>
                  </a:cubicBezTo>
                  <a:cubicBezTo>
                    <a:pt x="59357" y="3800"/>
                    <a:pt x="59357" y="9672"/>
                    <a:pt x="59011" y="11054"/>
                  </a:cubicBezTo>
                  <a:cubicBezTo>
                    <a:pt x="55553" y="11054"/>
                    <a:pt x="52441" y="11745"/>
                    <a:pt x="48982" y="12781"/>
                  </a:cubicBezTo>
                  <a:cubicBezTo>
                    <a:pt x="45178" y="13472"/>
                    <a:pt x="43103" y="15544"/>
                    <a:pt x="42757" y="21417"/>
                  </a:cubicBezTo>
                  <a:lnTo>
                    <a:pt x="42757" y="74958"/>
                  </a:lnTo>
                  <a:cubicBezTo>
                    <a:pt x="42757" y="75649"/>
                    <a:pt x="43449" y="76686"/>
                    <a:pt x="44141" y="76340"/>
                  </a:cubicBezTo>
                  <a:cubicBezTo>
                    <a:pt x="51749" y="69431"/>
                    <a:pt x="84948" y="34888"/>
                    <a:pt x="92556" y="24526"/>
                  </a:cubicBezTo>
                  <a:cubicBezTo>
                    <a:pt x="93248" y="23489"/>
                    <a:pt x="93940" y="22453"/>
                    <a:pt x="93940" y="21071"/>
                  </a:cubicBezTo>
                  <a:cubicBezTo>
                    <a:pt x="93940" y="15890"/>
                    <a:pt x="92902" y="13817"/>
                    <a:pt x="88407" y="12781"/>
                  </a:cubicBezTo>
                  <a:cubicBezTo>
                    <a:pt x="86677" y="12090"/>
                    <a:pt x="83565" y="11399"/>
                    <a:pt x="80107" y="11054"/>
                  </a:cubicBezTo>
                  <a:cubicBezTo>
                    <a:pt x="79415" y="9672"/>
                    <a:pt x="80107" y="3454"/>
                    <a:pt x="81144" y="2763"/>
                  </a:cubicBezTo>
                  <a:lnTo>
                    <a:pt x="105352" y="3454"/>
                  </a:lnTo>
                  <a:lnTo>
                    <a:pt x="131289" y="2763"/>
                  </a:lnTo>
                  <a:cubicBezTo>
                    <a:pt x="131981" y="4145"/>
                    <a:pt x="131981" y="9327"/>
                    <a:pt x="131289" y="10708"/>
                  </a:cubicBezTo>
                  <a:lnTo>
                    <a:pt x="120223" y="13126"/>
                  </a:lnTo>
                  <a:cubicBezTo>
                    <a:pt x="116764" y="14508"/>
                    <a:pt x="115381" y="18308"/>
                    <a:pt x="115381" y="20726"/>
                  </a:cubicBezTo>
                  <a:cubicBezTo>
                    <a:pt x="115035" y="37997"/>
                    <a:pt x="115381" y="83940"/>
                    <a:pt x="116073" y="96720"/>
                  </a:cubicBezTo>
                  <a:cubicBezTo>
                    <a:pt x="116073" y="100866"/>
                    <a:pt x="118148" y="103629"/>
                    <a:pt x="121606" y="105011"/>
                  </a:cubicBezTo>
                  <a:cubicBezTo>
                    <a:pt x="126102" y="106393"/>
                    <a:pt x="130597" y="107083"/>
                    <a:pt x="135093" y="107774"/>
                  </a:cubicBezTo>
                  <a:cubicBezTo>
                    <a:pt x="135785" y="108120"/>
                    <a:pt x="134747" y="114683"/>
                    <a:pt x="133710" y="115719"/>
                  </a:cubicBezTo>
                  <a:lnTo>
                    <a:pt x="104660" y="115028"/>
                  </a:lnTo>
                  <a:lnTo>
                    <a:pt x="82528" y="115719"/>
                  </a:lnTo>
                  <a:cubicBezTo>
                    <a:pt x="81836" y="115028"/>
                    <a:pt x="81836" y="109501"/>
                    <a:pt x="82182" y="108810"/>
                  </a:cubicBezTo>
                  <a:cubicBezTo>
                    <a:pt x="92902" y="105702"/>
                    <a:pt x="94631" y="103629"/>
                    <a:pt x="94631" y="98793"/>
                  </a:cubicBezTo>
                  <a:lnTo>
                    <a:pt x="94631" y="39034"/>
                  </a:lnTo>
                  <a:cubicBezTo>
                    <a:pt x="94631" y="38343"/>
                    <a:pt x="93940" y="37652"/>
                    <a:pt x="93248" y="38343"/>
                  </a:cubicBezTo>
                  <a:cubicBezTo>
                    <a:pt x="85640" y="47324"/>
                    <a:pt x="53132" y="80831"/>
                    <a:pt x="44832" y="90157"/>
                  </a:cubicBezTo>
                  <a:cubicBezTo>
                    <a:pt x="43449" y="91194"/>
                    <a:pt x="43103" y="92575"/>
                    <a:pt x="43103" y="94648"/>
                  </a:cubicBezTo>
                  <a:cubicBezTo>
                    <a:pt x="43103" y="102938"/>
                    <a:pt x="44832" y="104665"/>
                    <a:pt x="50020" y="106047"/>
                  </a:cubicBezTo>
                  <a:lnTo>
                    <a:pt x="60395" y="108120"/>
                  </a:lnTo>
                  <a:cubicBezTo>
                    <a:pt x="60740" y="108465"/>
                    <a:pt x="60049" y="115028"/>
                    <a:pt x="59357" y="115719"/>
                  </a:cubicBezTo>
                  <a:lnTo>
                    <a:pt x="31345" y="115028"/>
                  </a:lnTo>
                  <a:lnTo>
                    <a:pt x="5062" y="115719"/>
                  </a:lnTo>
                  <a:cubicBezTo>
                    <a:pt x="4371" y="115028"/>
                    <a:pt x="4371" y="108810"/>
                    <a:pt x="5062" y="107774"/>
                  </a:cubicBezTo>
                  <a:lnTo>
                    <a:pt x="15437" y="105702"/>
                  </a:lnTo>
                  <a:close/>
                  <a:moveTo>
                    <a:pt x="160339" y="93957"/>
                  </a:moveTo>
                  <a:cubicBezTo>
                    <a:pt x="161030" y="80831"/>
                    <a:pt x="162759" y="39379"/>
                    <a:pt x="162759" y="21071"/>
                  </a:cubicBezTo>
                  <a:cubicBezTo>
                    <a:pt x="162759" y="16581"/>
                    <a:pt x="159993" y="13817"/>
                    <a:pt x="155843" y="12435"/>
                  </a:cubicBezTo>
                  <a:lnTo>
                    <a:pt x="146160" y="11054"/>
                  </a:lnTo>
                  <a:cubicBezTo>
                    <a:pt x="145814" y="8981"/>
                    <a:pt x="146160" y="4145"/>
                    <a:pt x="147197" y="2763"/>
                  </a:cubicBezTo>
                  <a:lnTo>
                    <a:pt x="171405" y="3454"/>
                  </a:lnTo>
                  <a:lnTo>
                    <a:pt x="183855" y="3109"/>
                  </a:lnTo>
                  <a:cubicBezTo>
                    <a:pt x="184546" y="7254"/>
                    <a:pt x="186276" y="10017"/>
                    <a:pt x="188005" y="13472"/>
                  </a:cubicBezTo>
                  <a:cubicBezTo>
                    <a:pt x="195613" y="29707"/>
                    <a:pt x="215671" y="70813"/>
                    <a:pt x="220512" y="79449"/>
                  </a:cubicBezTo>
                  <a:lnTo>
                    <a:pt x="221550" y="79449"/>
                  </a:lnTo>
                  <a:cubicBezTo>
                    <a:pt x="229850" y="64250"/>
                    <a:pt x="255095" y="11399"/>
                    <a:pt x="256824" y="3454"/>
                  </a:cubicBezTo>
                  <a:lnTo>
                    <a:pt x="267891" y="3454"/>
                  </a:lnTo>
                  <a:lnTo>
                    <a:pt x="292099" y="2763"/>
                  </a:lnTo>
                  <a:cubicBezTo>
                    <a:pt x="292790" y="3454"/>
                    <a:pt x="292790" y="9672"/>
                    <a:pt x="292099" y="10708"/>
                  </a:cubicBezTo>
                  <a:cubicBezTo>
                    <a:pt x="288372" y="11331"/>
                    <a:pt x="284679" y="12138"/>
                    <a:pt x="281032" y="13126"/>
                  </a:cubicBezTo>
                  <a:cubicBezTo>
                    <a:pt x="278265" y="14163"/>
                    <a:pt x="275845" y="14854"/>
                    <a:pt x="275845" y="20380"/>
                  </a:cubicBezTo>
                  <a:cubicBezTo>
                    <a:pt x="275845" y="35925"/>
                    <a:pt x="275845" y="72886"/>
                    <a:pt x="276536" y="96030"/>
                  </a:cubicBezTo>
                  <a:cubicBezTo>
                    <a:pt x="276536" y="100520"/>
                    <a:pt x="278957" y="104665"/>
                    <a:pt x="284836" y="105702"/>
                  </a:cubicBezTo>
                  <a:lnTo>
                    <a:pt x="294519" y="107774"/>
                  </a:lnTo>
                  <a:cubicBezTo>
                    <a:pt x="295211" y="108465"/>
                    <a:pt x="294519" y="114683"/>
                    <a:pt x="293136" y="115719"/>
                  </a:cubicBezTo>
                  <a:lnTo>
                    <a:pt x="266507" y="115028"/>
                  </a:lnTo>
                  <a:cubicBezTo>
                    <a:pt x="253366" y="115028"/>
                    <a:pt x="244029" y="115719"/>
                    <a:pt x="240916" y="115719"/>
                  </a:cubicBezTo>
                  <a:cubicBezTo>
                    <a:pt x="239533" y="115028"/>
                    <a:pt x="239879" y="108810"/>
                    <a:pt x="240225" y="108120"/>
                  </a:cubicBezTo>
                  <a:cubicBezTo>
                    <a:pt x="252328" y="105356"/>
                    <a:pt x="254403" y="103974"/>
                    <a:pt x="254749" y="99829"/>
                  </a:cubicBezTo>
                  <a:cubicBezTo>
                    <a:pt x="255441" y="88430"/>
                    <a:pt x="255095" y="54578"/>
                    <a:pt x="255441" y="31434"/>
                  </a:cubicBezTo>
                  <a:lnTo>
                    <a:pt x="254749" y="31434"/>
                  </a:lnTo>
                  <a:lnTo>
                    <a:pt x="217746" y="112610"/>
                  </a:lnTo>
                  <a:cubicBezTo>
                    <a:pt x="216708" y="113647"/>
                    <a:pt x="212213" y="114683"/>
                    <a:pt x="210829" y="114683"/>
                  </a:cubicBezTo>
                  <a:cubicBezTo>
                    <a:pt x="201838" y="91539"/>
                    <a:pt x="185584" y="55960"/>
                    <a:pt x="173480" y="29362"/>
                  </a:cubicBezTo>
                  <a:cubicBezTo>
                    <a:pt x="173480" y="29016"/>
                    <a:pt x="172097" y="29016"/>
                    <a:pt x="172097" y="29707"/>
                  </a:cubicBezTo>
                  <a:cubicBezTo>
                    <a:pt x="172097" y="49397"/>
                    <a:pt x="171405" y="80140"/>
                    <a:pt x="172097" y="94648"/>
                  </a:cubicBezTo>
                  <a:cubicBezTo>
                    <a:pt x="172788" y="100175"/>
                    <a:pt x="174172" y="103974"/>
                    <a:pt x="180396" y="105356"/>
                  </a:cubicBezTo>
                  <a:lnTo>
                    <a:pt x="191463" y="107774"/>
                  </a:lnTo>
                  <a:cubicBezTo>
                    <a:pt x="192155" y="108465"/>
                    <a:pt x="192155" y="114683"/>
                    <a:pt x="191117" y="115719"/>
                  </a:cubicBezTo>
                  <a:lnTo>
                    <a:pt x="166218" y="115028"/>
                  </a:lnTo>
                  <a:lnTo>
                    <a:pt x="143047" y="115719"/>
                  </a:lnTo>
                  <a:cubicBezTo>
                    <a:pt x="142010" y="114337"/>
                    <a:pt x="142010" y="108810"/>
                    <a:pt x="143047" y="107774"/>
                  </a:cubicBezTo>
                  <a:cubicBezTo>
                    <a:pt x="158264" y="105011"/>
                    <a:pt x="159301" y="102938"/>
                    <a:pt x="159993" y="93957"/>
                  </a:cubicBezTo>
                  <a:close/>
                  <a:moveTo>
                    <a:pt x="330831" y="42833"/>
                  </a:moveTo>
                  <a:cubicBezTo>
                    <a:pt x="330831" y="43524"/>
                    <a:pt x="331523" y="44906"/>
                    <a:pt x="332560" y="44906"/>
                  </a:cubicBezTo>
                  <a:cubicBezTo>
                    <a:pt x="341552" y="45597"/>
                    <a:pt x="374751" y="44560"/>
                    <a:pt x="380284" y="43179"/>
                  </a:cubicBezTo>
                  <a:cubicBezTo>
                    <a:pt x="380976" y="42833"/>
                    <a:pt x="381668" y="41797"/>
                    <a:pt x="381668" y="40761"/>
                  </a:cubicBezTo>
                  <a:cubicBezTo>
                    <a:pt x="380284" y="26944"/>
                    <a:pt x="371293" y="10708"/>
                    <a:pt x="355731" y="10708"/>
                  </a:cubicBezTo>
                  <a:cubicBezTo>
                    <a:pt x="342243" y="10708"/>
                    <a:pt x="332560" y="23144"/>
                    <a:pt x="330831" y="42833"/>
                  </a:cubicBezTo>
                  <a:close/>
                  <a:moveTo>
                    <a:pt x="405876" y="89812"/>
                  </a:moveTo>
                  <a:cubicBezTo>
                    <a:pt x="406221" y="91539"/>
                    <a:pt x="405184" y="96720"/>
                    <a:pt x="404492" y="97411"/>
                  </a:cubicBezTo>
                  <a:cubicBezTo>
                    <a:pt x="392042" y="111229"/>
                    <a:pt x="372676" y="118137"/>
                    <a:pt x="359535" y="118137"/>
                  </a:cubicBezTo>
                  <a:cubicBezTo>
                    <a:pt x="345010" y="118137"/>
                    <a:pt x="333944" y="113647"/>
                    <a:pt x="325298" y="105011"/>
                  </a:cubicBezTo>
                  <a:cubicBezTo>
                    <a:pt x="314336" y="92687"/>
                    <a:pt x="308627" y="76573"/>
                    <a:pt x="309390" y="60105"/>
                  </a:cubicBezTo>
                  <a:cubicBezTo>
                    <a:pt x="309390" y="35234"/>
                    <a:pt x="319765" y="18653"/>
                    <a:pt x="333944" y="9327"/>
                  </a:cubicBezTo>
                  <a:cubicBezTo>
                    <a:pt x="342935" y="3454"/>
                    <a:pt x="355385" y="0"/>
                    <a:pt x="364376" y="0"/>
                  </a:cubicBezTo>
                  <a:cubicBezTo>
                    <a:pt x="392042" y="0"/>
                    <a:pt x="401726" y="24180"/>
                    <a:pt x="403801" y="39724"/>
                  </a:cubicBezTo>
                  <a:cubicBezTo>
                    <a:pt x="404146" y="41106"/>
                    <a:pt x="405530" y="42142"/>
                    <a:pt x="408296" y="43179"/>
                  </a:cubicBezTo>
                  <a:cubicBezTo>
                    <a:pt x="408296" y="44215"/>
                    <a:pt x="406913" y="49051"/>
                    <a:pt x="405876" y="49397"/>
                  </a:cubicBezTo>
                  <a:cubicBezTo>
                    <a:pt x="394117" y="52851"/>
                    <a:pt x="355731" y="54923"/>
                    <a:pt x="332214" y="55614"/>
                  </a:cubicBezTo>
                  <a:cubicBezTo>
                    <a:pt x="330831" y="55614"/>
                    <a:pt x="330485" y="57341"/>
                    <a:pt x="330485" y="58723"/>
                  </a:cubicBezTo>
                  <a:cubicBezTo>
                    <a:pt x="330831" y="68395"/>
                    <a:pt x="335327" y="80140"/>
                    <a:pt x="341898" y="87394"/>
                  </a:cubicBezTo>
                  <a:cubicBezTo>
                    <a:pt x="350543" y="96030"/>
                    <a:pt x="359881" y="99829"/>
                    <a:pt x="372676" y="99829"/>
                  </a:cubicBezTo>
                  <a:cubicBezTo>
                    <a:pt x="384088" y="99829"/>
                    <a:pt x="394463" y="96375"/>
                    <a:pt x="404838" y="88085"/>
                  </a:cubicBezTo>
                  <a:lnTo>
                    <a:pt x="405876" y="89812"/>
                  </a:lnTo>
                  <a:close/>
                  <a:moveTo>
                    <a:pt x="430083" y="106047"/>
                  </a:moveTo>
                  <a:cubicBezTo>
                    <a:pt x="435962" y="104665"/>
                    <a:pt x="437000" y="102593"/>
                    <a:pt x="437346" y="95339"/>
                  </a:cubicBezTo>
                  <a:lnTo>
                    <a:pt x="437692" y="56305"/>
                  </a:lnTo>
                  <a:lnTo>
                    <a:pt x="437346" y="21071"/>
                  </a:lnTo>
                  <a:cubicBezTo>
                    <a:pt x="437000" y="16235"/>
                    <a:pt x="435271" y="13817"/>
                    <a:pt x="431121" y="12435"/>
                  </a:cubicBezTo>
                  <a:lnTo>
                    <a:pt x="421438" y="11054"/>
                  </a:lnTo>
                  <a:cubicBezTo>
                    <a:pt x="420746" y="9672"/>
                    <a:pt x="420746" y="4145"/>
                    <a:pt x="422129" y="2763"/>
                  </a:cubicBezTo>
                  <a:cubicBezTo>
                    <a:pt x="425242" y="2763"/>
                    <a:pt x="432504" y="3454"/>
                    <a:pt x="447029" y="3454"/>
                  </a:cubicBezTo>
                  <a:cubicBezTo>
                    <a:pt x="462245" y="3454"/>
                    <a:pt x="471237" y="2763"/>
                    <a:pt x="473658" y="2763"/>
                  </a:cubicBezTo>
                  <a:cubicBezTo>
                    <a:pt x="474695" y="3800"/>
                    <a:pt x="475041" y="9672"/>
                    <a:pt x="473658" y="11054"/>
                  </a:cubicBezTo>
                  <a:cubicBezTo>
                    <a:pt x="470199" y="11054"/>
                    <a:pt x="468124" y="11745"/>
                    <a:pt x="464666" y="12435"/>
                  </a:cubicBezTo>
                  <a:cubicBezTo>
                    <a:pt x="461208" y="13472"/>
                    <a:pt x="459133" y="15890"/>
                    <a:pt x="458787" y="20035"/>
                  </a:cubicBezTo>
                  <a:lnTo>
                    <a:pt x="458787" y="50433"/>
                  </a:lnTo>
                  <a:lnTo>
                    <a:pt x="460170" y="51815"/>
                  </a:lnTo>
                  <a:lnTo>
                    <a:pt x="508586" y="51815"/>
                  </a:lnTo>
                  <a:cubicBezTo>
                    <a:pt x="508932" y="51815"/>
                    <a:pt x="509969" y="51124"/>
                    <a:pt x="509969" y="50433"/>
                  </a:cubicBezTo>
                  <a:lnTo>
                    <a:pt x="509278" y="20726"/>
                  </a:lnTo>
                  <a:cubicBezTo>
                    <a:pt x="509278" y="16581"/>
                    <a:pt x="507894" y="13817"/>
                    <a:pt x="503399" y="12781"/>
                  </a:cubicBezTo>
                  <a:cubicBezTo>
                    <a:pt x="500978" y="12435"/>
                    <a:pt x="496482" y="11054"/>
                    <a:pt x="493370" y="11054"/>
                  </a:cubicBezTo>
                  <a:cubicBezTo>
                    <a:pt x="493024" y="9327"/>
                    <a:pt x="493370" y="3454"/>
                    <a:pt x="494407" y="2763"/>
                  </a:cubicBezTo>
                  <a:lnTo>
                    <a:pt x="521036" y="3454"/>
                  </a:lnTo>
                  <a:lnTo>
                    <a:pt x="547665" y="2763"/>
                  </a:lnTo>
                  <a:cubicBezTo>
                    <a:pt x="548356" y="4145"/>
                    <a:pt x="548356" y="9672"/>
                    <a:pt x="547665" y="10708"/>
                  </a:cubicBezTo>
                  <a:lnTo>
                    <a:pt x="539365" y="12435"/>
                  </a:lnTo>
                  <a:cubicBezTo>
                    <a:pt x="533831" y="13817"/>
                    <a:pt x="531757" y="15544"/>
                    <a:pt x="531411" y="21417"/>
                  </a:cubicBezTo>
                  <a:lnTo>
                    <a:pt x="531411" y="56651"/>
                  </a:lnTo>
                  <a:lnTo>
                    <a:pt x="531757" y="95684"/>
                  </a:lnTo>
                  <a:cubicBezTo>
                    <a:pt x="532102" y="102593"/>
                    <a:pt x="535215" y="104320"/>
                    <a:pt x="540748" y="105702"/>
                  </a:cubicBezTo>
                  <a:lnTo>
                    <a:pt x="550777" y="107774"/>
                  </a:lnTo>
                  <a:cubicBezTo>
                    <a:pt x="551469" y="108120"/>
                    <a:pt x="550777" y="114683"/>
                    <a:pt x="549739" y="115719"/>
                  </a:cubicBezTo>
                  <a:lnTo>
                    <a:pt x="522073" y="115028"/>
                  </a:lnTo>
                  <a:lnTo>
                    <a:pt x="494407" y="115719"/>
                  </a:lnTo>
                  <a:cubicBezTo>
                    <a:pt x="493370" y="115028"/>
                    <a:pt x="493370" y="108810"/>
                    <a:pt x="494407" y="108120"/>
                  </a:cubicBezTo>
                  <a:lnTo>
                    <a:pt x="503745" y="106047"/>
                  </a:lnTo>
                  <a:cubicBezTo>
                    <a:pt x="508586" y="105011"/>
                    <a:pt x="509969" y="101902"/>
                    <a:pt x="509969" y="97411"/>
                  </a:cubicBezTo>
                  <a:cubicBezTo>
                    <a:pt x="509936" y="85890"/>
                    <a:pt x="509590" y="74371"/>
                    <a:pt x="508932" y="62868"/>
                  </a:cubicBezTo>
                  <a:lnTo>
                    <a:pt x="460516" y="62868"/>
                  </a:lnTo>
                  <a:cubicBezTo>
                    <a:pt x="459825" y="62868"/>
                    <a:pt x="459133" y="63559"/>
                    <a:pt x="459133" y="63905"/>
                  </a:cubicBezTo>
                  <a:lnTo>
                    <a:pt x="459133" y="96030"/>
                  </a:lnTo>
                  <a:cubicBezTo>
                    <a:pt x="459133" y="102247"/>
                    <a:pt x="461554" y="104665"/>
                    <a:pt x="466395" y="106047"/>
                  </a:cubicBezTo>
                  <a:lnTo>
                    <a:pt x="476078" y="108120"/>
                  </a:lnTo>
                  <a:cubicBezTo>
                    <a:pt x="476770" y="108810"/>
                    <a:pt x="476078" y="115028"/>
                    <a:pt x="475041" y="115719"/>
                  </a:cubicBezTo>
                  <a:lnTo>
                    <a:pt x="447375" y="115028"/>
                  </a:lnTo>
                  <a:lnTo>
                    <a:pt x="421092" y="115719"/>
                  </a:lnTo>
                  <a:cubicBezTo>
                    <a:pt x="420054" y="115028"/>
                    <a:pt x="420054" y="108810"/>
                    <a:pt x="421092" y="107774"/>
                  </a:cubicBezTo>
                  <a:close/>
                  <a:moveTo>
                    <a:pt x="572218" y="105702"/>
                  </a:moveTo>
                  <a:cubicBezTo>
                    <a:pt x="578097" y="103629"/>
                    <a:pt x="578443" y="101211"/>
                    <a:pt x="578443" y="92575"/>
                  </a:cubicBezTo>
                  <a:lnTo>
                    <a:pt x="578789" y="53542"/>
                  </a:lnTo>
                  <a:lnTo>
                    <a:pt x="578443" y="20726"/>
                  </a:lnTo>
                  <a:cubicBezTo>
                    <a:pt x="578097" y="15890"/>
                    <a:pt x="576022" y="13817"/>
                    <a:pt x="571872" y="12781"/>
                  </a:cubicBezTo>
                  <a:cubicBezTo>
                    <a:pt x="568414" y="11745"/>
                    <a:pt x="565993" y="11399"/>
                    <a:pt x="562535" y="11054"/>
                  </a:cubicBezTo>
                  <a:cubicBezTo>
                    <a:pt x="561843" y="8981"/>
                    <a:pt x="562535" y="4145"/>
                    <a:pt x="563227" y="2763"/>
                  </a:cubicBezTo>
                  <a:cubicBezTo>
                    <a:pt x="566339" y="2763"/>
                    <a:pt x="573602" y="3454"/>
                    <a:pt x="588126" y="3454"/>
                  </a:cubicBezTo>
                  <a:cubicBezTo>
                    <a:pt x="603343" y="3454"/>
                    <a:pt x="613026" y="2763"/>
                    <a:pt x="615101" y="2763"/>
                  </a:cubicBezTo>
                  <a:cubicBezTo>
                    <a:pt x="616484" y="3800"/>
                    <a:pt x="616484" y="9672"/>
                    <a:pt x="615792" y="11054"/>
                  </a:cubicBezTo>
                  <a:cubicBezTo>
                    <a:pt x="612334" y="11054"/>
                    <a:pt x="609222" y="11745"/>
                    <a:pt x="606109" y="12781"/>
                  </a:cubicBezTo>
                  <a:cubicBezTo>
                    <a:pt x="601959" y="13472"/>
                    <a:pt x="599884" y="15544"/>
                    <a:pt x="599884" y="21417"/>
                  </a:cubicBezTo>
                  <a:lnTo>
                    <a:pt x="599539" y="74958"/>
                  </a:lnTo>
                  <a:cubicBezTo>
                    <a:pt x="599539" y="75649"/>
                    <a:pt x="600230" y="76686"/>
                    <a:pt x="600922" y="76340"/>
                  </a:cubicBezTo>
                  <a:cubicBezTo>
                    <a:pt x="608876" y="69431"/>
                    <a:pt x="641729" y="34888"/>
                    <a:pt x="649338" y="24526"/>
                  </a:cubicBezTo>
                  <a:cubicBezTo>
                    <a:pt x="650029" y="23489"/>
                    <a:pt x="650721" y="22453"/>
                    <a:pt x="650721" y="21071"/>
                  </a:cubicBezTo>
                  <a:cubicBezTo>
                    <a:pt x="650721" y="15890"/>
                    <a:pt x="650029" y="13817"/>
                    <a:pt x="645534" y="12781"/>
                  </a:cubicBezTo>
                  <a:lnTo>
                    <a:pt x="636888" y="11054"/>
                  </a:lnTo>
                  <a:cubicBezTo>
                    <a:pt x="636196" y="9672"/>
                    <a:pt x="636888" y="3454"/>
                    <a:pt x="637925" y="2763"/>
                  </a:cubicBezTo>
                  <a:lnTo>
                    <a:pt x="662133" y="3454"/>
                  </a:lnTo>
                  <a:lnTo>
                    <a:pt x="688070" y="2763"/>
                  </a:lnTo>
                  <a:cubicBezTo>
                    <a:pt x="688762" y="4145"/>
                    <a:pt x="689108" y="9327"/>
                    <a:pt x="688070" y="10708"/>
                  </a:cubicBezTo>
                  <a:lnTo>
                    <a:pt x="677350" y="13126"/>
                  </a:lnTo>
                  <a:cubicBezTo>
                    <a:pt x="673545" y="14508"/>
                    <a:pt x="672508" y="18308"/>
                    <a:pt x="672508" y="20726"/>
                  </a:cubicBezTo>
                  <a:cubicBezTo>
                    <a:pt x="671816" y="37997"/>
                    <a:pt x="672508" y="83940"/>
                    <a:pt x="672854" y="96720"/>
                  </a:cubicBezTo>
                  <a:cubicBezTo>
                    <a:pt x="673200" y="100866"/>
                    <a:pt x="674929" y="103629"/>
                    <a:pt x="678733" y="105011"/>
                  </a:cubicBezTo>
                  <a:cubicBezTo>
                    <a:pt x="682883" y="106393"/>
                    <a:pt x="687724" y="107083"/>
                    <a:pt x="691874" y="107774"/>
                  </a:cubicBezTo>
                  <a:cubicBezTo>
                    <a:pt x="692566" y="108120"/>
                    <a:pt x="691874" y="114683"/>
                    <a:pt x="690837" y="115719"/>
                  </a:cubicBezTo>
                  <a:lnTo>
                    <a:pt x="661787" y="115028"/>
                  </a:lnTo>
                  <a:lnTo>
                    <a:pt x="639309" y="115719"/>
                  </a:lnTo>
                  <a:cubicBezTo>
                    <a:pt x="638617" y="115028"/>
                    <a:pt x="638617" y="109501"/>
                    <a:pt x="638963" y="108810"/>
                  </a:cubicBezTo>
                  <a:cubicBezTo>
                    <a:pt x="650029" y="105702"/>
                    <a:pt x="651413" y="103629"/>
                    <a:pt x="651413" y="98793"/>
                  </a:cubicBezTo>
                  <a:lnTo>
                    <a:pt x="651413" y="39034"/>
                  </a:lnTo>
                  <a:cubicBezTo>
                    <a:pt x="651413" y="38343"/>
                    <a:pt x="650721" y="37652"/>
                    <a:pt x="650029" y="38343"/>
                  </a:cubicBezTo>
                  <a:cubicBezTo>
                    <a:pt x="642421" y="47324"/>
                    <a:pt x="609913" y="80831"/>
                    <a:pt x="601614" y="90157"/>
                  </a:cubicBezTo>
                  <a:cubicBezTo>
                    <a:pt x="600230" y="91194"/>
                    <a:pt x="599884" y="92575"/>
                    <a:pt x="599884" y="94648"/>
                  </a:cubicBezTo>
                  <a:cubicBezTo>
                    <a:pt x="599884" y="102938"/>
                    <a:pt x="601614" y="104665"/>
                    <a:pt x="606801" y="106047"/>
                  </a:cubicBezTo>
                  <a:lnTo>
                    <a:pt x="617176" y="108120"/>
                  </a:lnTo>
                  <a:cubicBezTo>
                    <a:pt x="617867" y="108465"/>
                    <a:pt x="617176" y="115028"/>
                    <a:pt x="616138" y="115719"/>
                  </a:cubicBezTo>
                  <a:lnTo>
                    <a:pt x="588472" y="115028"/>
                  </a:lnTo>
                  <a:lnTo>
                    <a:pt x="561843" y="115719"/>
                  </a:lnTo>
                  <a:cubicBezTo>
                    <a:pt x="561152" y="115028"/>
                    <a:pt x="561152" y="108810"/>
                    <a:pt x="561843" y="107774"/>
                  </a:cubicBezTo>
                  <a:lnTo>
                    <a:pt x="572218" y="105702"/>
                  </a:lnTo>
                  <a:close/>
                  <a:moveTo>
                    <a:pt x="10596" y="191368"/>
                  </a:moveTo>
                  <a:cubicBezTo>
                    <a:pt x="20279" y="191368"/>
                    <a:pt x="33420" y="192059"/>
                    <a:pt x="62124" y="192059"/>
                  </a:cubicBezTo>
                  <a:cubicBezTo>
                    <a:pt x="62815" y="197932"/>
                    <a:pt x="64199" y="201731"/>
                    <a:pt x="67311" y="208294"/>
                  </a:cubicBezTo>
                  <a:cubicBezTo>
                    <a:pt x="84509" y="246374"/>
                    <a:pt x="102379" y="284147"/>
                    <a:pt x="120914" y="321596"/>
                  </a:cubicBezTo>
                  <a:lnTo>
                    <a:pt x="121952" y="321596"/>
                  </a:lnTo>
                  <a:cubicBezTo>
                    <a:pt x="126793" y="312614"/>
                    <a:pt x="164488" y="234893"/>
                    <a:pt x="176592" y="206913"/>
                  </a:cubicBezTo>
                  <a:cubicBezTo>
                    <a:pt x="179359" y="201040"/>
                    <a:pt x="180742" y="196550"/>
                    <a:pt x="181434" y="192059"/>
                  </a:cubicBezTo>
                  <a:cubicBezTo>
                    <a:pt x="209100" y="192059"/>
                    <a:pt x="219475" y="191368"/>
                    <a:pt x="231233" y="191368"/>
                  </a:cubicBezTo>
                  <a:cubicBezTo>
                    <a:pt x="232270" y="191714"/>
                    <a:pt x="232270" y="198277"/>
                    <a:pt x="231233" y="198968"/>
                  </a:cubicBezTo>
                  <a:cubicBezTo>
                    <a:pt x="222587" y="200349"/>
                    <a:pt x="217400" y="201040"/>
                    <a:pt x="212904" y="202422"/>
                  </a:cubicBezTo>
                  <a:cubicBezTo>
                    <a:pt x="207025" y="203804"/>
                    <a:pt x="204950" y="207604"/>
                    <a:pt x="204950" y="213476"/>
                  </a:cubicBezTo>
                  <a:cubicBezTo>
                    <a:pt x="204604" y="230747"/>
                    <a:pt x="206679" y="319868"/>
                    <a:pt x="208408" y="339558"/>
                  </a:cubicBezTo>
                  <a:cubicBezTo>
                    <a:pt x="209100" y="349230"/>
                    <a:pt x="210829" y="353375"/>
                    <a:pt x="219129" y="355448"/>
                  </a:cubicBezTo>
                  <a:cubicBezTo>
                    <a:pt x="223279" y="356484"/>
                    <a:pt x="227775" y="356829"/>
                    <a:pt x="234691" y="357866"/>
                  </a:cubicBezTo>
                  <a:cubicBezTo>
                    <a:pt x="235729" y="359247"/>
                    <a:pt x="235383" y="364084"/>
                    <a:pt x="234691" y="365811"/>
                  </a:cubicBezTo>
                  <a:lnTo>
                    <a:pt x="196996" y="365120"/>
                  </a:lnTo>
                  <a:lnTo>
                    <a:pt x="159301" y="365811"/>
                  </a:lnTo>
                  <a:cubicBezTo>
                    <a:pt x="158609" y="364774"/>
                    <a:pt x="158264" y="358902"/>
                    <a:pt x="159301" y="357866"/>
                  </a:cubicBezTo>
                  <a:cubicBezTo>
                    <a:pt x="166218" y="356484"/>
                    <a:pt x="171059" y="355793"/>
                    <a:pt x="174517" y="354411"/>
                  </a:cubicBezTo>
                  <a:cubicBezTo>
                    <a:pt x="180742" y="353030"/>
                    <a:pt x="182126" y="348539"/>
                    <a:pt x="182126" y="342667"/>
                  </a:cubicBezTo>
                  <a:cubicBezTo>
                    <a:pt x="182471" y="324014"/>
                    <a:pt x="181780" y="250782"/>
                    <a:pt x="181088" y="225221"/>
                  </a:cubicBezTo>
                  <a:lnTo>
                    <a:pt x="179705" y="225221"/>
                  </a:lnTo>
                  <a:cubicBezTo>
                    <a:pt x="172097" y="242492"/>
                    <a:pt x="125756" y="338176"/>
                    <a:pt x="116419" y="365465"/>
                  </a:cubicBezTo>
                  <a:cubicBezTo>
                    <a:pt x="115381" y="365811"/>
                    <a:pt x="109502" y="366156"/>
                    <a:pt x="108119" y="365811"/>
                  </a:cubicBezTo>
                  <a:cubicBezTo>
                    <a:pt x="101202" y="342321"/>
                    <a:pt x="59011" y="248364"/>
                    <a:pt x="48982" y="224875"/>
                  </a:cubicBezTo>
                  <a:cubicBezTo>
                    <a:pt x="48291" y="224530"/>
                    <a:pt x="47945" y="224875"/>
                    <a:pt x="47599" y="225566"/>
                  </a:cubicBezTo>
                  <a:cubicBezTo>
                    <a:pt x="45870" y="250437"/>
                    <a:pt x="42066" y="312960"/>
                    <a:pt x="42066" y="336104"/>
                  </a:cubicBezTo>
                  <a:cubicBezTo>
                    <a:pt x="42066" y="346467"/>
                    <a:pt x="42757" y="352339"/>
                    <a:pt x="51403" y="354757"/>
                  </a:cubicBezTo>
                  <a:cubicBezTo>
                    <a:pt x="55899" y="356139"/>
                    <a:pt x="60395" y="356484"/>
                    <a:pt x="68694" y="357866"/>
                  </a:cubicBezTo>
                  <a:cubicBezTo>
                    <a:pt x="70078" y="358902"/>
                    <a:pt x="69732" y="364774"/>
                    <a:pt x="68003" y="365811"/>
                  </a:cubicBezTo>
                  <a:lnTo>
                    <a:pt x="34803" y="365120"/>
                  </a:lnTo>
                  <a:lnTo>
                    <a:pt x="912" y="365811"/>
                  </a:lnTo>
                  <a:cubicBezTo>
                    <a:pt x="-471" y="364774"/>
                    <a:pt x="-125" y="358902"/>
                    <a:pt x="912" y="357866"/>
                  </a:cubicBezTo>
                  <a:cubicBezTo>
                    <a:pt x="6100" y="356829"/>
                    <a:pt x="11287" y="356484"/>
                    <a:pt x="14745" y="355448"/>
                  </a:cubicBezTo>
                  <a:cubicBezTo>
                    <a:pt x="23391" y="353030"/>
                    <a:pt x="25120" y="349230"/>
                    <a:pt x="27195" y="335413"/>
                  </a:cubicBezTo>
                  <a:cubicBezTo>
                    <a:pt x="29962" y="313996"/>
                    <a:pt x="35495" y="241456"/>
                    <a:pt x="37224" y="215549"/>
                  </a:cubicBezTo>
                  <a:cubicBezTo>
                    <a:pt x="37224" y="210712"/>
                    <a:pt x="35841" y="205186"/>
                    <a:pt x="29270" y="203113"/>
                  </a:cubicBezTo>
                  <a:cubicBezTo>
                    <a:pt x="22943" y="201190"/>
                    <a:pt x="16465" y="199803"/>
                    <a:pt x="9904" y="198968"/>
                  </a:cubicBezTo>
                  <a:cubicBezTo>
                    <a:pt x="8866" y="198277"/>
                    <a:pt x="9212" y="192059"/>
                    <a:pt x="10250" y="191368"/>
                  </a:cubicBezTo>
                  <a:close/>
                  <a:moveTo>
                    <a:pt x="279303" y="339903"/>
                  </a:moveTo>
                  <a:cubicBezTo>
                    <a:pt x="283453" y="343358"/>
                    <a:pt x="284145" y="348539"/>
                    <a:pt x="284145" y="352339"/>
                  </a:cubicBezTo>
                  <a:cubicBezTo>
                    <a:pt x="284145" y="355102"/>
                    <a:pt x="282761" y="360629"/>
                    <a:pt x="279649" y="363393"/>
                  </a:cubicBezTo>
                  <a:cubicBezTo>
                    <a:pt x="276536" y="366847"/>
                    <a:pt x="272041" y="368229"/>
                    <a:pt x="267545" y="368229"/>
                  </a:cubicBezTo>
                  <a:cubicBezTo>
                    <a:pt x="264432" y="368229"/>
                    <a:pt x="260628" y="366847"/>
                    <a:pt x="257516" y="364084"/>
                  </a:cubicBezTo>
                  <a:cubicBezTo>
                    <a:pt x="254058" y="360629"/>
                    <a:pt x="252674" y="356484"/>
                    <a:pt x="252674" y="351993"/>
                  </a:cubicBezTo>
                  <a:cubicBezTo>
                    <a:pt x="252674" y="347503"/>
                    <a:pt x="254749" y="343358"/>
                    <a:pt x="257862" y="339903"/>
                  </a:cubicBezTo>
                  <a:cubicBezTo>
                    <a:pt x="260974" y="337140"/>
                    <a:pt x="264778" y="335413"/>
                    <a:pt x="268928" y="335413"/>
                  </a:cubicBezTo>
                  <a:cubicBezTo>
                    <a:pt x="272386" y="335413"/>
                    <a:pt x="276536" y="337140"/>
                    <a:pt x="279303" y="339903"/>
                  </a:cubicBezTo>
                  <a:close/>
                  <a:moveTo>
                    <a:pt x="420054" y="317450"/>
                  </a:moveTo>
                  <a:cubicBezTo>
                    <a:pt x="420054" y="290852"/>
                    <a:pt x="401034" y="275999"/>
                    <a:pt x="369218" y="275999"/>
                  </a:cubicBezTo>
                  <a:cubicBezTo>
                    <a:pt x="364722" y="275999"/>
                    <a:pt x="357460" y="275999"/>
                    <a:pt x="355385" y="276690"/>
                  </a:cubicBezTo>
                  <a:lnTo>
                    <a:pt x="354002" y="277726"/>
                  </a:lnTo>
                  <a:cubicBezTo>
                    <a:pt x="354002" y="295688"/>
                    <a:pt x="354002" y="329886"/>
                    <a:pt x="355039" y="341285"/>
                  </a:cubicBezTo>
                  <a:cubicBezTo>
                    <a:pt x="355385" y="345085"/>
                    <a:pt x="358151" y="350266"/>
                    <a:pt x="361610" y="351993"/>
                  </a:cubicBezTo>
                  <a:cubicBezTo>
                    <a:pt x="368347" y="354988"/>
                    <a:pt x="375681" y="356406"/>
                    <a:pt x="383051" y="356139"/>
                  </a:cubicBezTo>
                  <a:cubicBezTo>
                    <a:pt x="405530" y="356139"/>
                    <a:pt x="420054" y="343703"/>
                    <a:pt x="420054" y="317450"/>
                  </a:cubicBezTo>
                  <a:close/>
                  <a:moveTo>
                    <a:pt x="357114" y="202077"/>
                  </a:moveTo>
                  <a:cubicBezTo>
                    <a:pt x="356076" y="202768"/>
                    <a:pt x="355039" y="205531"/>
                    <a:pt x="355039" y="206567"/>
                  </a:cubicBezTo>
                  <a:cubicBezTo>
                    <a:pt x="354693" y="214858"/>
                    <a:pt x="354002" y="244565"/>
                    <a:pt x="354002" y="264600"/>
                  </a:cubicBezTo>
                  <a:cubicBezTo>
                    <a:pt x="354002" y="265290"/>
                    <a:pt x="355039" y="265981"/>
                    <a:pt x="355385" y="265981"/>
                  </a:cubicBezTo>
                  <a:lnTo>
                    <a:pt x="372676" y="266672"/>
                  </a:lnTo>
                  <a:cubicBezTo>
                    <a:pt x="386509" y="266672"/>
                    <a:pt x="392388" y="265290"/>
                    <a:pt x="395847" y="263218"/>
                  </a:cubicBezTo>
                  <a:cubicBezTo>
                    <a:pt x="404838" y="258036"/>
                    <a:pt x="408988" y="248019"/>
                    <a:pt x="408988" y="236965"/>
                  </a:cubicBezTo>
                  <a:cubicBezTo>
                    <a:pt x="408988" y="212785"/>
                    <a:pt x="393772" y="201386"/>
                    <a:pt x="367143" y="201386"/>
                  </a:cubicBezTo>
                  <a:cubicBezTo>
                    <a:pt x="363685" y="201386"/>
                    <a:pt x="360226" y="201386"/>
                    <a:pt x="357114" y="202077"/>
                  </a:cubicBezTo>
                  <a:close/>
                  <a:moveTo>
                    <a:pt x="306623" y="191368"/>
                  </a:moveTo>
                  <a:cubicBezTo>
                    <a:pt x="312848" y="191368"/>
                    <a:pt x="322531" y="192059"/>
                    <a:pt x="338785" y="192059"/>
                  </a:cubicBezTo>
                  <a:lnTo>
                    <a:pt x="384088" y="191368"/>
                  </a:lnTo>
                  <a:cubicBezTo>
                    <a:pt x="403455" y="191368"/>
                    <a:pt x="433888" y="197586"/>
                    <a:pt x="433888" y="230747"/>
                  </a:cubicBezTo>
                  <a:cubicBezTo>
                    <a:pt x="433888" y="246983"/>
                    <a:pt x="422821" y="260109"/>
                    <a:pt x="406221" y="267018"/>
                  </a:cubicBezTo>
                  <a:lnTo>
                    <a:pt x="406221" y="268054"/>
                  </a:lnTo>
                  <a:cubicBezTo>
                    <a:pt x="428354" y="272890"/>
                    <a:pt x="446337" y="286707"/>
                    <a:pt x="446337" y="311233"/>
                  </a:cubicBezTo>
                  <a:cubicBezTo>
                    <a:pt x="446337" y="334722"/>
                    <a:pt x="432504" y="350266"/>
                    <a:pt x="411063" y="359593"/>
                  </a:cubicBezTo>
                  <a:cubicBezTo>
                    <a:pt x="397922" y="365465"/>
                    <a:pt x="382359" y="366501"/>
                    <a:pt x="367489" y="366501"/>
                  </a:cubicBezTo>
                  <a:cubicBezTo>
                    <a:pt x="354693" y="366501"/>
                    <a:pt x="321840" y="365465"/>
                    <a:pt x="303165" y="365811"/>
                  </a:cubicBezTo>
                  <a:cubicBezTo>
                    <a:pt x="301782" y="365120"/>
                    <a:pt x="301436" y="358902"/>
                    <a:pt x="303165" y="357866"/>
                  </a:cubicBezTo>
                  <a:cubicBezTo>
                    <a:pt x="308007" y="357175"/>
                    <a:pt x="315961" y="356484"/>
                    <a:pt x="320802" y="355448"/>
                  </a:cubicBezTo>
                  <a:cubicBezTo>
                    <a:pt x="327027" y="353721"/>
                    <a:pt x="329102" y="351303"/>
                    <a:pt x="329794" y="341285"/>
                  </a:cubicBezTo>
                  <a:cubicBezTo>
                    <a:pt x="330485" y="332304"/>
                    <a:pt x="330485" y="307433"/>
                    <a:pt x="330485" y="277381"/>
                  </a:cubicBezTo>
                  <a:lnTo>
                    <a:pt x="330485" y="213130"/>
                  </a:lnTo>
                  <a:cubicBezTo>
                    <a:pt x="329794" y="205186"/>
                    <a:pt x="327373" y="202768"/>
                    <a:pt x="322531" y="201386"/>
                  </a:cubicBezTo>
                  <a:cubicBezTo>
                    <a:pt x="318727" y="200004"/>
                    <a:pt x="311465" y="199313"/>
                    <a:pt x="306277" y="198622"/>
                  </a:cubicBezTo>
                  <a:cubicBezTo>
                    <a:pt x="305240" y="197932"/>
                    <a:pt x="305240" y="191714"/>
                    <a:pt x="306277" y="191023"/>
                  </a:cubicBezTo>
                  <a:close/>
                  <a:moveTo>
                    <a:pt x="491295" y="339903"/>
                  </a:moveTo>
                  <a:cubicBezTo>
                    <a:pt x="495445" y="343358"/>
                    <a:pt x="496482" y="348539"/>
                    <a:pt x="496482" y="352339"/>
                  </a:cubicBezTo>
                  <a:cubicBezTo>
                    <a:pt x="496482" y="355102"/>
                    <a:pt x="495099" y="360629"/>
                    <a:pt x="491986" y="363393"/>
                  </a:cubicBezTo>
                  <a:cubicBezTo>
                    <a:pt x="488528" y="366847"/>
                    <a:pt x="484378" y="368229"/>
                    <a:pt x="479882" y="368229"/>
                  </a:cubicBezTo>
                  <a:cubicBezTo>
                    <a:pt x="476424" y="368229"/>
                    <a:pt x="472274" y="366847"/>
                    <a:pt x="469508" y="364084"/>
                  </a:cubicBezTo>
                  <a:cubicBezTo>
                    <a:pt x="466049" y="360629"/>
                    <a:pt x="464666" y="356484"/>
                    <a:pt x="464666" y="351993"/>
                  </a:cubicBezTo>
                  <a:cubicBezTo>
                    <a:pt x="464666" y="347503"/>
                    <a:pt x="466741" y="343358"/>
                    <a:pt x="469853" y="339903"/>
                  </a:cubicBezTo>
                  <a:cubicBezTo>
                    <a:pt x="472966" y="337140"/>
                    <a:pt x="476770" y="335413"/>
                    <a:pt x="480920" y="335413"/>
                  </a:cubicBezTo>
                  <a:cubicBezTo>
                    <a:pt x="484378" y="335413"/>
                    <a:pt x="488874" y="337140"/>
                    <a:pt x="491295" y="339903"/>
                  </a:cubicBezTo>
                  <a:close/>
                  <a:moveTo>
                    <a:pt x="589510" y="331613"/>
                  </a:moveTo>
                  <a:cubicBezTo>
                    <a:pt x="604034" y="297415"/>
                    <a:pt x="631009" y="225911"/>
                    <a:pt x="636888" y="208294"/>
                  </a:cubicBezTo>
                  <a:cubicBezTo>
                    <a:pt x="638963" y="202077"/>
                    <a:pt x="640692" y="195859"/>
                    <a:pt x="641384" y="191714"/>
                  </a:cubicBezTo>
                  <a:lnTo>
                    <a:pt x="650721" y="192059"/>
                  </a:lnTo>
                  <a:lnTo>
                    <a:pt x="660058" y="192059"/>
                  </a:lnTo>
                  <a:cubicBezTo>
                    <a:pt x="661096" y="195859"/>
                    <a:pt x="662479" y="201386"/>
                    <a:pt x="664554" y="206567"/>
                  </a:cubicBezTo>
                  <a:cubicBezTo>
                    <a:pt x="670087" y="223148"/>
                    <a:pt x="701557" y="311578"/>
                    <a:pt x="711241" y="335067"/>
                  </a:cubicBezTo>
                  <a:cubicBezTo>
                    <a:pt x="719540" y="353721"/>
                    <a:pt x="721615" y="355102"/>
                    <a:pt x="741673" y="357866"/>
                  </a:cubicBezTo>
                  <a:cubicBezTo>
                    <a:pt x="742711" y="358557"/>
                    <a:pt x="741673" y="364774"/>
                    <a:pt x="740982" y="365811"/>
                  </a:cubicBezTo>
                  <a:lnTo>
                    <a:pt x="706745" y="365120"/>
                  </a:lnTo>
                  <a:lnTo>
                    <a:pt x="669741" y="365811"/>
                  </a:lnTo>
                  <a:cubicBezTo>
                    <a:pt x="668704" y="364774"/>
                    <a:pt x="668358" y="358902"/>
                    <a:pt x="669741" y="357866"/>
                  </a:cubicBezTo>
                  <a:cubicBezTo>
                    <a:pt x="674915" y="357215"/>
                    <a:pt x="680011" y="356058"/>
                    <a:pt x="684958" y="354411"/>
                  </a:cubicBezTo>
                  <a:cubicBezTo>
                    <a:pt x="688416" y="353030"/>
                    <a:pt x="689108" y="350266"/>
                    <a:pt x="688416" y="347503"/>
                  </a:cubicBezTo>
                  <a:cubicBezTo>
                    <a:pt x="684266" y="333686"/>
                    <a:pt x="655908" y="252855"/>
                    <a:pt x="644842" y="221421"/>
                  </a:cubicBezTo>
                  <a:lnTo>
                    <a:pt x="643459" y="221766"/>
                  </a:lnTo>
                  <a:cubicBezTo>
                    <a:pt x="633084" y="250092"/>
                    <a:pt x="609222" y="316760"/>
                    <a:pt x="601959" y="338522"/>
                  </a:cubicBezTo>
                  <a:cubicBezTo>
                    <a:pt x="598501" y="348884"/>
                    <a:pt x="600576" y="353375"/>
                    <a:pt x="609568" y="355793"/>
                  </a:cubicBezTo>
                  <a:lnTo>
                    <a:pt x="623401" y="357866"/>
                  </a:lnTo>
                  <a:cubicBezTo>
                    <a:pt x="624092" y="358902"/>
                    <a:pt x="624092" y="364774"/>
                    <a:pt x="622709" y="365811"/>
                  </a:cubicBezTo>
                  <a:lnTo>
                    <a:pt x="586743" y="365120"/>
                  </a:lnTo>
                  <a:cubicBezTo>
                    <a:pt x="570835" y="365120"/>
                    <a:pt x="561843" y="365811"/>
                    <a:pt x="556656" y="365811"/>
                  </a:cubicBezTo>
                  <a:cubicBezTo>
                    <a:pt x="555619" y="365120"/>
                    <a:pt x="555619" y="358557"/>
                    <a:pt x="556656" y="357866"/>
                  </a:cubicBezTo>
                  <a:cubicBezTo>
                    <a:pt x="577060" y="354757"/>
                    <a:pt x="580172" y="353375"/>
                    <a:pt x="589510" y="331613"/>
                  </a:cubicBezTo>
                  <a:close/>
                  <a:moveTo>
                    <a:pt x="785593" y="264945"/>
                  </a:moveTo>
                  <a:cubicBezTo>
                    <a:pt x="778331" y="269781"/>
                    <a:pt x="771414" y="279798"/>
                    <a:pt x="771414" y="301215"/>
                  </a:cubicBezTo>
                  <a:cubicBezTo>
                    <a:pt x="771414" y="334376"/>
                    <a:pt x="788014" y="356829"/>
                    <a:pt x="810493" y="356829"/>
                  </a:cubicBezTo>
                  <a:cubicBezTo>
                    <a:pt x="816372" y="356829"/>
                    <a:pt x="822943" y="355448"/>
                    <a:pt x="827784" y="350957"/>
                  </a:cubicBezTo>
                  <a:cubicBezTo>
                    <a:pt x="835047" y="344048"/>
                    <a:pt x="838159" y="332649"/>
                    <a:pt x="838159" y="315378"/>
                  </a:cubicBezTo>
                  <a:cubicBezTo>
                    <a:pt x="838159" y="282907"/>
                    <a:pt x="822943" y="261145"/>
                    <a:pt x="799081" y="261145"/>
                  </a:cubicBezTo>
                  <a:cubicBezTo>
                    <a:pt x="794585" y="261145"/>
                    <a:pt x="789397" y="262527"/>
                    <a:pt x="785593" y="264600"/>
                  </a:cubicBezTo>
                  <a:close/>
                  <a:moveTo>
                    <a:pt x="862367" y="306397"/>
                  </a:moveTo>
                  <a:cubicBezTo>
                    <a:pt x="862367" y="328159"/>
                    <a:pt x="853375" y="347157"/>
                    <a:pt x="836084" y="358211"/>
                  </a:cubicBezTo>
                  <a:cubicBezTo>
                    <a:pt x="828476" y="363047"/>
                    <a:pt x="815334" y="368574"/>
                    <a:pt x="803230" y="368574"/>
                  </a:cubicBezTo>
                  <a:cubicBezTo>
                    <a:pt x="762423" y="368574"/>
                    <a:pt x="747207" y="337485"/>
                    <a:pt x="747207" y="308124"/>
                  </a:cubicBezTo>
                  <a:cubicBezTo>
                    <a:pt x="747207" y="286016"/>
                    <a:pt x="757581" y="271163"/>
                    <a:pt x="771760" y="261145"/>
                  </a:cubicBezTo>
                  <a:cubicBezTo>
                    <a:pt x="782135" y="254928"/>
                    <a:pt x="795622" y="250092"/>
                    <a:pt x="808764" y="250092"/>
                  </a:cubicBezTo>
                  <a:cubicBezTo>
                    <a:pt x="842655" y="250092"/>
                    <a:pt x="862367" y="274962"/>
                    <a:pt x="862367" y="306397"/>
                  </a:cubicBezTo>
                  <a:close/>
                  <a:moveTo>
                    <a:pt x="895220" y="344048"/>
                  </a:moveTo>
                  <a:cubicBezTo>
                    <a:pt x="895912" y="330577"/>
                    <a:pt x="897641" y="289471"/>
                    <a:pt x="897641" y="271163"/>
                  </a:cubicBezTo>
                  <a:cubicBezTo>
                    <a:pt x="897641" y="266672"/>
                    <a:pt x="894875" y="263909"/>
                    <a:pt x="890725" y="262527"/>
                  </a:cubicBezTo>
                  <a:lnTo>
                    <a:pt x="881041" y="260800"/>
                  </a:lnTo>
                  <a:cubicBezTo>
                    <a:pt x="880696" y="259073"/>
                    <a:pt x="881041" y="253891"/>
                    <a:pt x="882079" y="252855"/>
                  </a:cubicBezTo>
                  <a:lnTo>
                    <a:pt x="906287" y="253546"/>
                  </a:lnTo>
                  <a:lnTo>
                    <a:pt x="918737" y="253200"/>
                  </a:lnTo>
                  <a:cubicBezTo>
                    <a:pt x="919428" y="257345"/>
                    <a:pt x="921157" y="260109"/>
                    <a:pt x="922887" y="263563"/>
                  </a:cubicBezTo>
                  <a:cubicBezTo>
                    <a:pt x="930495" y="279798"/>
                    <a:pt x="950553" y="320905"/>
                    <a:pt x="955394" y="329540"/>
                  </a:cubicBezTo>
                  <a:cubicBezTo>
                    <a:pt x="955740" y="329886"/>
                    <a:pt x="956432" y="329886"/>
                    <a:pt x="956778" y="329540"/>
                  </a:cubicBezTo>
                  <a:cubicBezTo>
                    <a:pt x="964732" y="313996"/>
                    <a:pt x="989977" y="261491"/>
                    <a:pt x="991360" y="253546"/>
                  </a:cubicBezTo>
                  <a:lnTo>
                    <a:pt x="1002773" y="253546"/>
                  </a:lnTo>
                  <a:lnTo>
                    <a:pt x="1026980" y="252855"/>
                  </a:lnTo>
                  <a:cubicBezTo>
                    <a:pt x="1027672" y="253546"/>
                    <a:pt x="1027672" y="259764"/>
                    <a:pt x="1026980" y="260800"/>
                  </a:cubicBezTo>
                  <a:cubicBezTo>
                    <a:pt x="1022139" y="261491"/>
                    <a:pt x="1018681" y="262527"/>
                    <a:pt x="1015914" y="263218"/>
                  </a:cubicBezTo>
                  <a:cubicBezTo>
                    <a:pt x="1013147" y="263909"/>
                    <a:pt x="1010727" y="264945"/>
                    <a:pt x="1010727" y="270472"/>
                  </a:cubicBezTo>
                  <a:cubicBezTo>
                    <a:pt x="1010727" y="286016"/>
                    <a:pt x="1010727" y="322977"/>
                    <a:pt x="1011418" y="345776"/>
                  </a:cubicBezTo>
                  <a:cubicBezTo>
                    <a:pt x="1011418" y="350612"/>
                    <a:pt x="1013839" y="354757"/>
                    <a:pt x="1019718" y="355793"/>
                  </a:cubicBezTo>
                  <a:lnTo>
                    <a:pt x="1029401" y="357866"/>
                  </a:lnTo>
                  <a:cubicBezTo>
                    <a:pt x="1030093" y="358557"/>
                    <a:pt x="1029401" y="364774"/>
                    <a:pt x="1028018" y="365811"/>
                  </a:cubicBezTo>
                  <a:lnTo>
                    <a:pt x="1001389" y="365120"/>
                  </a:lnTo>
                  <a:cubicBezTo>
                    <a:pt x="988248" y="365120"/>
                    <a:pt x="978911" y="365465"/>
                    <a:pt x="975798" y="365811"/>
                  </a:cubicBezTo>
                  <a:cubicBezTo>
                    <a:pt x="974415" y="365120"/>
                    <a:pt x="974761" y="358902"/>
                    <a:pt x="975106" y="357866"/>
                  </a:cubicBezTo>
                  <a:cubicBezTo>
                    <a:pt x="987210" y="355448"/>
                    <a:pt x="989285" y="354066"/>
                    <a:pt x="989631" y="349921"/>
                  </a:cubicBezTo>
                  <a:cubicBezTo>
                    <a:pt x="990323" y="338176"/>
                    <a:pt x="989977" y="304669"/>
                    <a:pt x="990323" y="281526"/>
                  </a:cubicBezTo>
                  <a:lnTo>
                    <a:pt x="989631" y="281526"/>
                  </a:lnTo>
                  <a:lnTo>
                    <a:pt x="952974" y="362702"/>
                  </a:lnTo>
                  <a:cubicBezTo>
                    <a:pt x="952282" y="363738"/>
                    <a:pt x="947440" y="364774"/>
                    <a:pt x="946057" y="364774"/>
                  </a:cubicBezTo>
                  <a:cubicBezTo>
                    <a:pt x="937065" y="341631"/>
                    <a:pt x="920812" y="306051"/>
                    <a:pt x="908708" y="279453"/>
                  </a:cubicBezTo>
                  <a:cubicBezTo>
                    <a:pt x="908708" y="279108"/>
                    <a:pt x="907324" y="279108"/>
                    <a:pt x="907324" y="279798"/>
                  </a:cubicBezTo>
                  <a:cubicBezTo>
                    <a:pt x="907324" y="299488"/>
                    <a:pt x="906633" y="330231"/>
                    <a:pt x="907324" y="344739"/>
                  </a:cubicBezTo>
                  <a:cubicBezTo>
                    <a:pt x="908016" y="350266"/>
                    <a:pt x="909399" y="354066"/>
                    <a:pt x="915624" y="355448"/>
                  </a:cubicBezTo>
                  <a:lnTo>
                    <a:pt x="926691" y="357866"/>
                  </a:lnTo>
                  <a:cubicBezTo>
                    <a:pt x="927382" y="358557"/>
                    <a:pt x="927382" y="364774"/>
                    <a:pt x="926345" y="365811"/>
                  </a:cubicBezTo>
                  <a:lnTo>
                    <a:pt x="901445" y="365120"/>
                  </a:lnTo>
                  <a:lnTo>
                    <a:pt x="878275" y="365811"/>
                  </a:lnTo>
                  <a:cubicBezTo>
                    <a:pt x="877237" y="364429"/>
                    <a:pt x="877237" y="358902"/>
                    <a:pt x="878275" y="357866"/>
                  </a:cubicBezTo>
                  <a:cubicBezTo>
                    <a:pt x="893491" y="355102"/>
                    <a:pt x="894529" y="353030"/>
                    <a:pt x="895220" y="344048"/>
                  </a:cubicBezTo>
                  <a:close/>
                  <a:moveTo>
                    <a:pt x="1082313" y="264945"/>
                  </a:moveTo>
                  <a:cubicBezTo>
                    <a:pt x="1075396" y="269781"/>
                    <a:pt x="1068480" y="279798"/>
                    <a:pt x="1068480" y="301215"/>
                  </a:cubicBezTo>
                  <a:cubicBezTo>
                    <a:pt x="1068480" y="334376"/>
                    <a:pt x="1084734" y="356829"/>
                    <a:pt x="1107212" y="356829"/>
                  </a:cubicBezTo>
                  <a:cubicBezTo>
                    <a:pt x="1113091" y="356829"/>
                    <a:pt x="1119662" y="355448"/>
                    <a:pt x="1124504" y="350957"/>
                  </a:cubicBezTo>
                  <a:cubicBezTo>
                    <a:pt x="1132112" y="344048"/>
                    <a:pt x="1134878" y="332649"/>
                    <a:pt x="1134878" y="315378"/>
                  </a:cubicBezTo>
                  <a:cubicBezTo>
                    <a:pt x="1134878" y="282907"/>
                    <a:pt x="1120008" y="261145"/>
                    <a:pt x="1096146" y="261145"/>
                  </a:cubicBezTo>
                  <a:cubicBezTo>
                    <a:pt x="1091650" y="261145"/>
                    <a:pt x="1086117" y="262527"/>
                    <a:pt x="1082313" y="264600"/>
                  </a:cubicBezTo>
                  <a:close/>
                  <a:moveTo>
                    <a:pt x="1159086" y="306397"/>
                  </a:moveTo>
                  <a:cubicBezTo>
                    <a:pt x="1159086" y="328159"/>
                    <a:pt x="1150441" y="347157"/>
                    <a:pt x="1132803" y="358211"/>
                  </a:cubicBezTo>
                  <a:cubicBezTo>
                    <a:pt x="1125195" y="363047"/>
                    <a:pt x="1112054" y="368574"/>
                    <a:pt x="1100296" y="368574"/>
                  </a:cubicBezTo>
                  <a:cubicBezTo>
                    <a:pt x="1059142" y="368574"/>
                    <a:pt x="1044272" y="337485"/>
                    <a:pt x="1044272" y="308124"/>
                  </a:cubicBezTo>
                  <a:cubicBezTo>
                    <a:pt x="1044272" y="286016"/>
                    <a:pt x="1054647" y="271163"/>
                    <a:pt x="1068480" y="261145"/>
                  </a:cubicBezTo>
                  <a:cubicBezTo>
                    <a:pt x="1078854" y="254928"/>
                    <a:pt x="1092688" y="250092"/>
                    <a:pt x="1105483" y="250092"/>
                  </a:cubicBezTo>
                  <a:cubicBezTo>
                    <a:pt x="1139374" y="250092"/>
                    <a:pt x="1159086" y="274962"/>
                    <a:pt x="1159086" y="306397"/>
                  </a:cubicBezTo>
                  <a:close/>
                  <a:moveTo>
                    <a:pt x="1186752" y="356139"/>
                  </a:moveTo>
                  <a:cubicBezTo>
                    <a:pt x="1192286" y="354757"/>
                    <a:pt x="1193669" y="352684"/>
                    <a:pt x="1194015" y="345430"/>
                  </a:cubicBezTo>
                  <a:lnTo>
                    <a:pt x="1194015" y="306397"/>
                  </a:lnTo>
                  <a:lnTo>
                    <a:pt x="1194015" y="271163"/>
                  </a:lnTo>
                  <a:cubicBezTo>
                    <a:pt x="1193669" y="266327"/>
                    <a:pt x="1191940" y="263909"/>
                    <a:pt x="1187444" y="262527"/>
                  </a:cubicBezTo>
                  <a:lnTo>
                    <a:pt x="1178107" y="260800"/>
                  </a:lnTo>
                  <a:cubicBezTo>
                    <a:pt x="1177415" y="259418"/>
                    <a:pt x="1177415" y="253891"/>
                    <a:pt x="1178798" y="252855"/>
                  </a:cubicBezTo>
                  <a:cubicBezTo>
                    <a:pt x="1181565" y="252855"/>
                    <a:pt x="1189173" y="253546"/>
                    <a:pt x="1203698" y="253546"/>
                  </a:cubicBezTo>
                  <a:cubicBezTo>
                    <a:pt x="1218914" y="253546"/>
                    <a:pt x="1227906" y="252855"/>
                    <a:pt x="1229981" y="252855"/>
                  </a:cubicBezTo>
                  <a:cubicBezTo>
                    <a:pt x="1231364" y="253891"/>
                    <a:pt x="1231364" y="259764"/>
                    <a:pt x="1230327" y="260800"/>
                  </a:cubicBezTo>
                  <a:lnTo>
                    <a:pt x="1221335" y="262527"/>
                  </a:lnTo>
                  <a:cubicBezTo>
                    <a:pt x="1217877" y="263563"/>
                    <a:pt x="1215802" y="265981"/>
                    <a:pt x="1215456" y="270126"/>
                  </a:cubicBezTo>
                  <a:lnTo>
                    <a:pt x="1215456" y="300179"/>
                  </a:lnTo>
                  <a:cubicBezTo>
                    <a:pt x="1215456" y="300870"/>
                    <a:pt x="1216148" y="301906"/>
                    <a:pt x="1216839" y="301906"/>
                  </a:cubicBezTo>
                  <a:lnTo>
                    <a:pt x="1265255" y="301906"/>
                  </a:lnTo>
                  <a:cubicBezTo>
                    <a:pt x="1265601" y="301906"/>
                    <a:pt x="1266293" y="301215"/>
                    <a:pt x="1266293" y="300179"/>
                  </a:cubicBezTo>
                  <a:cubicBezTo>
                    <a:pt x="1266638" y="294307"/>
                    <a:pt x="1265947" y="272545"/>
                    <a:pt x="1265947" y="270817"/>
                  </a:cubicBezTo>
                  <a:cubicBezTo>
                    <a:pt x="1265947" y="266672"/>
                    <a:pt x="1264564" y="263909"/>
                    <a:pt x="1260068" y="262872"/>
                  </a:cubicBezTo>
                  <a:lnTo>
                    <a:pt x="1250039" y="260800"/>
                  </a:lnTo>
                  <a:cubicBezTo>
                    <a:pt x="1249693" y="259418"/>
                    <a:pt x="1250039" y="253891"/>
                    <a:pt x="1251076" y="252855"/>
                  </a:cubicBezTo>
                  <a:lnTo>
                    <a:pt x="1277705" y="253546"/>
                  </a:lnTo>
                  <a:lnTo>
                    <a:pt x="1304334" y="252855"/>
                  </a:lnTo>
                  <a:cubicBezTo>
                    <a:pt x="1305025" y="254237"/>
                    <a:pt x="1305025" y="259764"/>
                    <a:pt x="1304334" y="260800"/>
                  </a:cubicBezTo>
                  <a:lnTo>
                    <a:pt x="1296034" y="262527"/>
                  </a:lnTo>
                  <a:cubicBezTo>
                    <a:pt x="1290501" y="263909"/>
                    <a:pt x="1288426" y="265636"/>
                    <a:pt x="1288080" y="271508"/>
                  </a:cubicBezTo>
                  <a:lnTo>
                    <a:pt x="1288080" y="306397"/>
                  </a:lnTo>
                  <a:lnTo>
                    <a:pt x="1288426" y="345776"/>
                  </a:lnTo>
                  <a:cubicBezTo>
                    <a:pt x="1288426" y="352684"/>
                    <a:pt x="1291884" y="354411"/>
                    <a:pt x="1297071" y="355793"/>
                  </a:cubicBezTo>
                  <a:lnTo>
                    <a:pt x="1307446" y="357866"/>
                  </a:lnTo>
                  <a:cubicBezTo>
                    <a:pt x="1308138" y="358211"/>
                    <a:pt x="1307446" y="364774"/>
                    <a:pt x="1306063" y="365811"/>
                  </a:cubicBezTo>
                  <a:lnTo>
                    <a:pt x="1278397" y="365120"/>
                  </a:lnTo>
                  <a:lnTo>
                    <a:pt x="1250730" y="365811"/>
                  </a:lnTo>
                  <a:cubicBezTo>
                    <a:pt x="1250039" y="365120"/>
                    <a:pt x="1250039" y="358902"/>
                    <a:pt x="1250730" y="357866"/>
                  </a:cubicBezTo>
                  <a:lnTo>
                    <a:pt x="1260414" y="356139"/>
                  </a:lnTo>
                  <a:cubicBezTo>
                    <a:pt x="1264909" y="355102"/>
                    <a:pt x="1266293" y="351993"/>
                    <a:pt x="1266293" y="347503"/>
                  </a:cubicBezTo>
                  <a:cubicBezTo>
                    <a:pt x="1266375" y="335984"/>
                    <a:pt x="1266144" y="324466"/>
                    <a:pt x="1265601" y="312960"/>
                  </a:cubicBezTo>
                  <a:lnTo>
                    <a:pt x="1217185" y="312960"/>
                  </a:lnTo>
                  <a:cubicBezTo>
                    <a:pt x="1216148" y="312960"/>
                    <a:pt x="1215802" y="313651"/>
                    <a:pt x="1215802" y="313996"/>
                  </a:cubicBezTo>
                  <a:lnTo>
                    <a:pt x="1215802" y="345776"/>
                  </a:lnTo>
                  <a:cubicBezTo>
                    <a:pt x="1215802" y="352684"/>
                    <a:pt x="1218223" y="354757"/>
                    <a:pt x="1223064" y="356139"/>
                  </a:cubicBezTo>
                  <a:lnTo>
                    <a:pt x="1232747" y="357866"/>
                  </a:lnTo>
                  <a:cubicBezTo>
                    <a:pt x="1233093" y="358902"/>
                    <a:pt x="1232747" y="364774"/>
                    <a:pt x="1231364" y="365811"/>
                  </a:cubicBezTo>
                  <a:lnTo>
                    <a:pt x="1204044" y="365120"/>
                  </a:lnTo>
                  <a:lnTo>
                    <a:pt x="1177761" y="365811"/>
                  </a:lnTo>
                  <a:cubicBezTo>
                    <a:pt x="1176723" y="365120"/>
                    <a:pt x="1176723" y="358902"/>
                    <a:pt x="1177761" y="357866"/>
                  </a:cubicBezTo>
                  <a:close/>
                  <a:moveTo>
                    <a:pt x="1360703" y="264945"/>
                  </a:moveTo>
                  <a:cubicBezTo>
                    <a:pt x="1353787" y="269781"/>
                    <a:pt x="1346524" y="279798"/>
                    <a:pt x="1346524" y="301215"/>
                  </a:cubicBezTo>
                  <a:cubicBezTo>
                    <a:pt x="1346524" y="334376"/>
                    <a:pt x="1363124" y="356829"/>
                    <a:pt x="1385603" y="356829"/>
                  </a:cubicBezTo>
                  <a:cubicBezTo>
                    <a:pt x="1391482" y="356829"/>
                    <a:pt x="1398053" y="355448"/>
                    <a:pt x="1402894" y="350957"/>
                  </a:cubicBezTo>
                  <a:cubicBezTo>
                    <a:pt x="1410502" y="344048"/>
                    <a:pt x="1413269" y="332649"/>
                    <a:pt x="1413269" y="315378"/>
                  </a:cubicBezTo>
                  <a:cubicBezTo>
                    <a:pt x="1413269" y="282907"/>
                    <a:pt x="1398398" y="261145"/>
                    <a:pt x="1374191" y="261145"/>
                  </a:cubicBezTo>
                  <a:cubicBezTo>
                    <a:pt x="1369695" y="261145"/>
                    <a:pt x="1364507" y="262527"/>
                    <a:pt x="1360703" y="264600"/>
                  </a:cubicBezTo>
                  <a:close/>
                  <a:moveTo>
                    <a:pt x="1437477" y="306397"/>
                  </a:moveTo>
                  <a:cubicBezTo>
                    <a:pt x="1437477" y="328159"/>
                    <a:pt x="1428831" y="347157"/>
                    <a:pt x="1411194" y="358211"/>
                  </a:cubicBezTo>
                  <a:cubicBezTo>
                    <a:pt x="1403586" y="363047"/>
                    <a:pt x="1390444" y="368574"/>
                    <a:pt x="1378686" y="368574"/>
                  </a:cubicBezTo>
                  <a:cubicBezTo>
                    <a:pt x="1337187" y="368574"/>
                    <a:pt x="1322662" y="337485"/>
                    <a:pt x="1322662" y="308124"/>
                  </a:cubicBezTo>
                  <a:cubicBezTo>
                    <a:pt x="1322662" y="286016"/>
                    <a:pt x="1332691" y="271163"/>
                    <a:pt x="1346870" y="261145"/>
                  </a:cubicBezTo>
                  <a:cubicBezTo>
                    <a:pt x="1357245" y="254928"/>
                    <a:pt x="1370732" y="250092"/>
                    <a:pt x="1383874" y="250092"/>
                  </a:cubicBezTo>
                  <a:cubicBezTo>
                    <a:pt x="1417765" y="250092"/>
                    <a:pt x="1437477" y="274962"/>
                    <a:pt x="1437477" y="306397"/>
                  </a:cubicBezTo>
                  <a:close/>
                  <a:moveTo>
                    <a:pt x="1512521" y="368574"/>
                  </a:moveTo>
                  <a:cubicBezTo>
                    <a:pt x="1494192" y="368574"/>
                    <a:pt x="1481397" y="361665"/>
                    <a:pt x="1472060" y="348884"/>
                  </a:cubicBezTo>
                  <a:cubicBezTo>
                    <a:pt x="1465143" y="338867"/>
                    <a:pt x="1460993" y="325395"/>
                    <a:pt x="1460993" y="311233"/>
                  </a:cubicBezTo>
                  <a:cubicBezTo>
                    <a:pt x="1460993" y="290507"/>
                    <a:pt x="1470676" y="272890"/>
                    <a:pt x="1489697" y="261491"/>
                  </a:cubicBezTo>
                  <a:cubicBezTo>
                    <a:pt x="1501455" y="254237"/>
                    <a:pt x="1516671" y="250092"/>
                    <a:pt x="1525317" y="250092"/>
                  </a:cubicBezTo>
                  <a:cubicBezTo>
                    <a:pt x="1536729" y="250092"/>
                    <a:pt x="1542954" y="251819"/>
                    <a:pt x="1548487" y="254237"/>
                  </a:cubicBezTo>
                  <a:cubicBezTo>
                    <a:pt x="1551945" y="256309"/>
                    <a:pt x="1555750" y="258727"/>
                    <a:pt x="1556787" y="261491"/>
                  </a:cubicBezTo>
                  <a:lnTo>
                    <a:pt x="1556441" y="265981"/>
                  </a:lnTo>
                  <a:cubicBezTo>
                    <a:pt x="1554712" y="270126"/>
                    <a:pt x="1549525" y="276344"/>
                    <a:pt x="1546758" y="277726"/>
                  </a:cubicBezTo>
                  <a:lnTo>
                    <a:pt x="1543991" y="277726"/>
                  </a:lnTo>
                  <a:cubicBezTo>
                    <a:pt x="1538112" y="271508"/>
                    <a:pt x="1527392" y="262527"/>
                    <a:pt x="1512867" y="262527"/>
                  </a:cubicBezTo>
                  <a:cubicBezTo>
                    <a:pt x="1491772" y="262527"/>
                    <a:pt x="1482780" y="281526"/>
                    <a:pt x="1482780" y="300524"/>
                  </a:cubicBezTo>
                  <a:cubicBezTo>
                    <a:pt x="1482780" y="313996"/>
                    <a:pt x="1486238" y="326777"/>
                    <a:pt x="1493155" y="335067"/>
                  </a:cubicBezTo>
                  <a:cubicBezTo>
                    <a:pt x="1500701" y="344905"/>
                    <a:pt x="1512575" y="350448"/>
                    <a:pt x="1524971" y="349921"/>
                  </a:cubicBezTo>
                  <a:cubicBezTo>
                    <a:pt x="1535000" y="349921"/>
                    <a:pt x="1546412" y="346467"/>
                    <a:pt x="1557133" y="336104"/>
                  </a:cubicBezTo>
                  <a:cubicBezTo>
                    <a:pt x="1557133" y="336104"/>
                    <a:pt x="1558516" y="337140"/>
                    <a:pt x="1558516" y="338176"/>
                  </a:cubicBezTo>
                  <a:cubicBezTo>
                    <a:pt x="1558516" y="340249"/>
                    <a:pt x="1557825" y="345085"/>
                    <a:pt x="1557133" y="346121"/>
                  </a:cubicBezTo>
                  <a:cubicBezTo>
                    <a:pt x="1543300" y="363393"/>
                    <a:pt x="1524279" y="368574"/>
                    <a:pt x="1512175" y="368574"/>
                  </a:cubicBezTo>
                  <a:close/>
                  <a:moveTo>
                    <a:pt x="1611773" y="264945"/>
                  </a:moveTo>
                  <a:cubicBezTo>
                    <a:pt x="1604511" y="269781"/>
                    <a:pt x="1597249" y="279798"/>
                    <a:pt x="1597249" y="301215"/>
                  </a:cubicBezTo>
                  <a:cubicBezTo>
                    <a:pt x="1597249" y="334376"/>
                    <a:pt x="1614194" y="356829"/>
                    <a:pt x="1636673" y="356829"/>
                  </a:cubicBezTo>
                  <a:cubicBezTo>
                    <a:pt x="1642552" y="356829"/>
                    <a:pt x="1649123" y="355448"/>
                    <a:pt x="1653964" y="350957"/>
                  </a:cubicBezTo>
                  <a:cubicBezTo>
                    <a:pt x="1661227" y="344048"/>
                    <a:pt x="1664339" y="332649"/>
                    <a:pt x="1664339" y="315378"/>
                  </a:cubicBezTo>
                  <a:cubicBezTo>
                    <a:pt x="1664339" y="282907"/>
                    <a:pt x="1649123" y="261145"/>
                    <a:pt x="1625261" y="261145"/>
                  </a:cubicBezTo>
                  <a:cubicBezTo>
                    <a:pt x="1620765" y="261145"/>
                    <a:pt x="1615578" y="262527"/>
                    <a:pt x="1611773" y="264600"/>
                  </a:cubicBezTo>
                  <a:close/>
                  <a:moveTo>
                    <a:pt x="1688547" y="306397"/>
                  </a:moveTo>
                  <a:cubicBezTo>
                    <a:pt x="1688547" y="328159"/>
                    <a:pt x="1679556" y="347157"/>
                    <a:pt x="1662264" y="358211"/>
                  </a:cubicBezTo>
                  <a:cubicBezTo>
                    <a:pt x="1654656" y="363047"/>
                    <a:pt x="1641515" y="368574"/>
                    <a:pt x="1629411" y="368574"/>
                  </a:cubicBezTo>
                  <a:cubicBezTo>
                    <a:pt x="1588257" y="368574"/>
                    <a:pt x="1573387" y="337485"/>
                    <a:pt x="1573387" y="308124"/>
                  </a:cubicBezTo>
                  <a:cubicBezTo>
                    <a:pt x="1573387" y="286016"/>
                    <a:pt x="1583762" y="271163"/>
                    <a:pt x="1597940" y="261145"/>
                  </a:cubicBezTo>
                  <a:cubicBezTo>
                    <a:pt x="1608315" y="254928"/>
                    <a:pt x="1621803" y="250092"/>
                    <a:pt x="1634944" y="250092"/>
                  </a:cubicBezTo>
                  <a:cubicBezTo>
                    <a:pt x="1668835" y="250092"/>
                    <a:pt x="1688547" y="274962"/>
                    <a:pt x="1688547" y="306397"/>
                  </a:cubicBezTo>
                  <a:close/>
                  <a:moveTo>
                    <a:pt x="1745608" y="310196"/>
                  </a:moveTo>
                  <a:cubicBezTo>
                    <a:pt x="1744571" y="310196"/>
                    <a:pt x="1744225" y="310887"/>
                    <a:pt x="1744225" y="311578"/>
                  </a:cubicBezTo>
                  <a:lnTo>
                    <a:pt x="1744225" y="346121"/>
                  </a:lnTo>
                  <a:cubicBezTo>
                    <a:pt x="1744571" y="348884"/>
                    <a:pt x="1746300" y="352684"/>
                    <a:pt x="1749067" y="354411"/>
                  </a:cubicBezTo>
                  <a:cubicBezTo>
                    <a:pt x="1752525" y="356484"/>
                    <a:pt x="1759442" y="357520"/>
                    <a:pt x="1762208" y="357520"/>
                  </a:cubicBezTo>
                  <a:cubicBezTo>
                    <a:pt x="1777079" y="357520"/>
                    <a:pt x="1786416" y="350612"/>
                    <a:pt x="1786416" y="335067"/>
                  </a:cubicBezTo>
                  <a:cubicBezTo>
                    <a:pt x="1786416" y="318487"/>
                    <a:pt x="1774312" y="309851"/>
                    <a:pt x="1745608" y="310196"/>
                  </a:cubicBezTo>
                  <a:close/>
                  <a:moveTo>
                    <a:pt x="1782266" y="283944"/>
                  </a:moveTo>
                  <a:cubicBezTo>
                    <a:pt x="1782266" y="265981"/>
                    <a:pt x="1767396" y="260109"/>
                    <a:pt x="1746992" y="261145"/>
                  </a:cubicBezTo>
                  <a:cubicBezTo>
                    <a:pt x="1745954" y="261145"/>
                    <a:pt x="1744571" y="262182"/>
                    <a:pt x="1744571" y="262872"/>
                  </a:cubicBezTo>
                  <a:lnTo>
                    <a:pt x="1744225" y="300179"/>
                  </a:lnTo>
                  <a:cubicBezTo>
                    <a:pt x="1744225" y="300179"/>
                    <a:pt x="1744225" y="301561"/>
                    <a:pt x="1745263" y="301561"/>
                  </a:cubicBezTo>
                  <a:lnTo>
                    <a:pt x="1759096" y="301561"/>
                  </a:lnTo>
                  <a:cubicBezTo>
                    <a:pt x="1768433" y="301561"/>
                    <a:pt x="1772237" y="300179"/>
                    <a:pt x="1775004" y="298797"/>
                  </a:cubicBezTo>
                  <a:cubicBezTo>
                    <a:pt x="1779663" y="295322"/>
                    <a:pt x="1782262" y="289741"/>
                    <a:pt x="1781920" y="283944"/>
                  </a:cubicBezTo>
                  <a:close/>
                  <a:moveTo>
                    <a:pt x="1717251" y="355793"/>
                  </a:moveTo>
                  <a:cubicBezTo>
                    <a:pt x="1722092" y="354757"/>
                    <a:pt x="1723130" y="352339"/>
                    <a:pt x="1723476" y="348884"/>
                  </a:cubicBezTo>
                  <a:lnTo>
                    <a:pt x="1723476" y="306051"/>
                  </a:lnTo>
                  <a:lnTo>
                    <a:pt x="1723476" y="271854"/>
                  </a:lnTo>
                  <a:cubicBezTo>
                    <a:pt x="1723476" y="268399"/>
                    <a:pt x="1722784" y="266672"/>
                    <a:pt x="1720017" y="264945"/>
                  </a:cubicBezTo>
                  <a:cubicBezTo>
                    <a:pt x="1716559" y="262872"/>
                    <a:pt x="1711372" y="261491"/>
                    <a:pt x="1707222" y="260800"/>
                  </a:cubicBezTo>
                  <a:cubicBezTo>
                    <a:pt x="1705838" y="260109"/>
                    <a:pt x="1706184" y="254928"/>
                    <a:pt x="1707222" y="253891"/>
                  </a:cubicBezTo>
                  <a:cubicBezTo>
                    <a:pt x="1725896" y="253200"/>
                    <a:pt x="1748721" y="251819"/>
                    <a:pt x="1765666" y="251819"/>
                  </a:cubicBezTo>
                  <a:cubicBezTo>
                    <a:pt x="1779499" y="251819"/>
                    <a:pt x="1803362" y="255618"/>
                    <a:pt x="1803362" y="278417"/>
                  </a:cubicBezTo>
                  <a:cubicBezTo>
                    <a:pt x="1803362" y="289471"/>
                    <a:pt x="1795753" y="298797"/>
                    <a:pt x="1783649" y="302597"/>
                  </a:cubicBezTo>
                  <a:cubicBezTo>
                    <a:pt x="1783649" y="302597"/>
                    <a:pt x="1782958" y="303288"/>
                    <a:pt x="1783649" y="303288"/>
                  </a:cubicBezTo>
                  <a:cubicBezTo>
                    <a:pt x="1798520" y="306742"/>
                    <a:pt x="1809932" y="315378"/>
                    <a:pt x="1809932" y="330922"/>
                  </a:cubicBezTo>
                  <a:cubicBezTo>
                    <a:pt x="1809932" y="345776"/>
                    <a:pt x="1799558" y="355448"/>
                    <a:pt x="1786762" y="360975"/>
                  </a:cubicBezTo>
                  <a:cubicBezTo>
                    <a:pt x="1776041" y="365465"/>
                    <a:pt x="1764629" y="366847"/>
                    <a:pt x="1750796" y="366847"/>
                  </a:cubicBezTo>
                  <a:lnTo>
                    <a:pt x="1706530" y="365811"/>
                  </a:lnTo>
                  <a:cubicBezTo>
                    <a:pt x="1705147" y="364429"/>
                    <a:pt x="1704801" y="359247"/>
                    <a:pt x="1706184" y="357866"/>
                  </a:cubicBezTo>
                  <a:cubicBezTo>
                    <a:pt x="1712063" y="357175"/>
                    <a:pt x="1714830" y="356484"/>
                    <a:pt x="1717251" y="355793"/>
                  </a:cubicBezTo>
                  <a:close/>
                  <a:moveTo>
                    <a:pt x="1887397" y="310887"/>
                  </a:moveTo>
                  <a:cubicBezTo>
                    <a:pt x="1877023" y="314341"/>
                    <a:pt x="1859040" y="319868"/>
                    <a:pt x="1854198" y="323668"/>
                  </a:cubicBezTo>
                  <a:cubicBezTo>
                    <a:pt x="1852815" y="324359"/>
                    <a:pt x="1851086" y="329540"/>
                    <a:pt x="1851086" y="332649"/>
                  </a:cubicBezTo>
                  <a:cubicBezTo>
                    <a:pt x="1851086" y="343703"/>
                    <a:pt x="1858694" y="351993"/>
                    <a:pt x="1870798" y="351993"/>
                  </a:cubicBezTo>
                  <a:cubicBezTo>
                    <a:pt x="1874602" y="351993"/>
                    <a:pt x="1880827" y="350266"/>
                    <a:pt x="1885323" y="347157"/>
                  </a:cubicBezTo>
                  <a:cubicBezTo>
                    <a:pt x="1887397" y="346121"/>
                    <a:pt x="1888089" y="343703"/>
                    <a:pt x="1888435" y="340940"/>
                  </a:cubicBezTo>
                  <a:cubicBezTo>
                    <a:pt x="1889127" y="335067"/>
                    <a:pt x="1889127" y="316760"/>
                    <a:pt x="1889127" y="311924"/>
                  </a:cubicBezTo>
                  <a:cubicBezTo>
                    <a:pt x="1889127" y="311924"/>
                    <a:pt x="1888089" y="310542"/>
                    <a:pt x="1887397" y="310887"/>
                  </a:cubicBezTo>
                  <a:close/>
                  <a:moveTo>
                    <a:pt x="1884977" y="275308"/>
                  </a:moveTo>
                  <a:cubicBezTo>
                    <a:pt x="1880135" y="268399"/>
                    <a:pt x="1872181" y="264945"/>
                    <a:pt x="1863536" y="264945"/>
                  </a:cubicBezTo>
                  <a:cubicBezTo>
                    <a:pt x="1857310" y="264945"/>
                    <a:pt x="1853852" y="266327"/>
                    <a:pt x="1852469" y="267363"/>
                  </a:cubicBezTo>
                  <a:cubicBezTo>
                    <a:pt x="1849011" y="269781"/>
                    <a:pt x="1844169" y="278762"/>
                    <a:pt x="1840365" y="287743"/>
                  </a:cubicBezTo>
                  <a:cubicBezTo>
                    <a:pt x="1839673" y="288780"/>
                    <a:pt x="1832065" y="284289"/>
                    <a:pt x="1832411" y="282217"/>
                  </a:cubicBezTo>
                  <a:cubicBezTo>
                    <a:pt x="1832757" y="278071"/>
                    <a:pt x="1837253" y="267018"/>
                    <a:pt x="1838982" y="265636"/>
                  </a:cubicBezTo>
                  <a:cubicBezTo>
                    <a:pt x="1851086" y="257000"/>
                    <a:pt x="1868723" y="250092"/>
                    <a:pt x="1875639" y="250092"/>
                  </a:cubicBezTo>
                  <a:cubicBezTo>
                    <a:pt x="1888089" y="250092"/>
                    <a:pt x="1897426" y="255618"/>
                    <a:pt x="1903306" y="264945"/>
                  </a:cubicBezTo>
                  <a:cubicBezTo>
                    <a:pt x="1908493" y="272890"/>
                    <a:pt x="1910222" y="282562"/>
                    <a:pt x="1910222" y="292579"/>
                  </a:cubicBezTo>
                  <a:cubicBezTo>
                    <a:pt x="1910222" y="307433"/>
                    <a:pt x="1908839" y="329195"/>
                    <a:pt x="1908839" y="340249"/>
                  </a:cubicBezTo>
                  <a:cubicBezTo>
                    <a:pt x="1908839" y="346121"/>
                    <a:pt x="1911260" y="351648"/>
                    <a:pt x="1919559" y="351648"/>
                  </a:cubicBezTo>
                  <a:cubicBezTo>
                    <a:pt x="1924055" y="351648"/>
                    <a:pt x="1926130" y="351303"/>
                    <a:pt x="1929588" y="350266"/>
                  </a:cubicBezTo>
                  <a:cubicBezTo>
                    <a:pt x="1929810" y="353071"/>
                    <a:pt x="1929456" y="355892"/>
                    <a:pt x="1928551" y="358557"/>
                  </a:cubicBezTo>
                  <a:cubicBezTo>
                    <a:pt x="1922471" y="364845"/>
                    <a:pt x="1914131" y="368451"/>
                    <a:pt x="1905380" y="368574"/>
                  </a:cubicBezTo>
                  <a:cubicBezTo>
                    <a:pt x="1897426" y="368574"/>
                    <a:pt x="1892931" y="365120"/>
                    <a:pt x="1890856" y="360975"/>
                  </a:cubicBezTo>
                  <a:cubicBezTo>
                    <a:pt x="1889818" y="359593"/>
                    <a:pt x="1889127" y="356484"/>
                    <a:pt x="1888781" y="354066"/>
                  </a:cubicBezTo>
                  <a:cubicBezTo>
                    <a:pt x="1888781" y="354066"/>
                    <a:pt x="1887743" y="353375"/>
                    <a:pt x="1887397" y="354066"/>
                  </a:cubicBezTo>
                  <a:cubicBezTo>
                    <a:pt x="1877596" y="361389"/>
                    <a:pt x="1866235" y="366354"/>
                    <a:pt x="1854198" y="368574"/>
                  </a:cubicBezTo>
                  <a:cubicBezTo>
                    <a:pt x="1848665" y="368574"/>
                    <a:pt x="1843132" y="365465"/>
                    <a:pt x="1838636" y="361665"/>
                  </a:cubicBezTo>
                  <a:cubicBezTo>
                    <a:pt x="1832420" y="354869"/>
                    <a:pt x="1828967" y="346000"/>
                    <a:pt x="1828953" y="336794"/>
                  </a:cubicBezTo>
                  <a:cubicBezTo>
                    <a:pt x="1828953" y="331268"/>
                    <a:pt x="1832411" y="322632"/>
                    <a:pt x="1834140" y="320559"/>
                  </a:cubicBezTo>
                  <a:cubicBezTo>
                    <a:pt x="1843477" y="315378"/>
                    <a:pt x="1876677" y="307778"/>
                    <a:pt x="1887397" y="302251"/>
                  </a:cubicBezTo>
                  <a:cubicBezTo>
                    <a:pt x="1887743" y="302251"/>
                    <a:pt x="1889127" y="300524"/>
                    <a:pt x="1889127" y="299488"/>
                  </a:cubicBezTo>
                  <a:lnTo>
                    <a:pt x="1889127" y="291889"/>
                  </a:lnTo>
                  <a:cubicBezTo>
                    <a:pt x="1889127" y="286362"/>
                    <a:pt x="1888435" y="280144"/>
                    <a:pt x="1884977" y="275308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6468181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2526</TotalTime>
  <Words>803</Words>
  <Application>Microsoft Macintosh PowerPoint</Application>
  <PresentationFormat>Широкоэкранный</PresentationFormat>
  <Paragraphs>69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Calibri</vt:lpstr>
      <vt:lpstr>Calibri Light</vt:lpstr>
      <vt:lpstr>Century Gothic</vt:lpstr>
      <vt:lpstr>Helvetica</vt:lpstr>
      <vt:lpstr>Wingdings</vt:lpstr>
      <vt:lpstr>Ретро</vt:lpstr>
      <vt:lpstr> Микрооснования доминирования фундаментализма в экономической политике: есть ли антидот?</vt:lpstr>
      <vt:lpstr>Два слова о допущениях</vt:lpstr>
      <vt:lpstr>Пигувианство, коузианство, рыночный фундаментализм</vt:lpstr>
      <vt:lpstr>Причины доминирования «фундаментализмов»</vt:lpstr>
      <vt:lpstr>Когнитивные искажения регуляторов</vt:lpstr>
      <vt:lpstr>Условия доминирования АКС или РКС</vt:lpstr>
      <vt:lpstr>Проблемы спроса и предложения функционализма</vt:lpstr>
      <vt:lpstr>Еще раз: почему важен функционализм (российские примеры) - 1</vt:lpstr>
      <vt:lpstr>Еще раз: почему важен функционализм (российские примеры)- 2</vt:lpstr>
      <vt:lpstr>Пути преодоления. Социализация</vt:lpstr>
      <vt:lpstr>Спасибо за внимание! aes99@yandex.ru pavl.ns@yandex.ru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Эмпирический подход:</dc:title>
  <dc:creator>Филиппова Ирина Николаевна</dc:creator>
  <cp:lastModifiedBy>Microsoft Office User</cp:lastModifiedBy>
  <cp:revision>32</cp:revision>
  <dcterms:created xsi:type="dcterms:W3CDTF">2021-07-20T21:22:42Z</dcterms:created>
  <dcterms:modified xsi:type="dcterms:W3CDTF">2023-09-27T06:28:22Z</dcterms:modified>
</cp:coreProperties>
</file>